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008" y="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6668-F776-4D46-B534-11A584771BE9}" type="datetimeFigureOut">
              <a:rPr lang="en-US" smtClean="0"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4448-B17A-1748-B449-C9F2078F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4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6668-F776-4D46-B534-11A584771BE9}" type="datetimeFigureOut">
              <a:rPr lang="en-US" smtClean="0"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4448-B17A-1748-B449-C9F2078F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0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6668-F776-4D46-B534-11A584771BE9}" type="datetimeFigureOut">
              <a:rPr lang="en-US" smtClean="0"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4448-B17A-1748-B449-C9F2078F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85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6668-F776-4D46-B534-11A584771BE9}" type="datetimeFigureOut">
              <a:rPr lang="en-US" smtClean="0"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4448-B17A-1748-B449-C9F2078F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6668-F776-4D46-B534-11A584771BE9}" type="datetimeFigureOut">
              <a:rPr lang="en-US" smtClean="0"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4448-B17A-1748-B449-C9F2078F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7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6668-F776-4D46-B534-11A584771BE9}" type="datetimeFigureOut">
              <a:rPr lang="en-US" smtClean="0"/>
              <a:t>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4448-B17A-1748-B449-C9F2078F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26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6668-F776-4D46-B534-11A584771BE9}" type="datetimeFigureOut">
              <a:rPr lang="en-US" smtClean="0"/>
              <a:t>1/30/15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4448-B17A-1748-B449-C9F2078F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6668-F776-4D46-B534-11A584771BE9}" type="datetimeFigureOut">
              <a:rPr lang="en-US" smtClean="0"/>
              <a:t>1/30/15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4448-B17A-1748-B449-C9F2078F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6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6668-F776-4D46-B534-11A584771BE9}" type="datetimeFigureOut">
              <a:rPr lang="en-US" smtClean="0"/>
              <a:t>1/30/15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4448-B17A-1748-B449-C9F2078F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6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6668-F776-4D46-B534-11A584771BE9}" type="datetimeFigureOut">
              <a:rPr lang="en-US" smtClean="0"/>
              <a:t>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4448-B17A-1748-B449-C9F2078F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5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6668-F776-4D46-B534-11A584771BE9}" type="datetimeFigureOut">
              <a:rPr lang="en-US" smtClean="0"/>
              <a:t>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4448-B17A-1748-B449-C9F2078F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83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96668-F776-4D46-B534-11A584771BE9}" type="datetimeFigureOut">
              <a:rPr lang="en-US" smtClean="0"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54448-B17A-1748-B449-C9F2078F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2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Ohm’s Law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57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What is Ohms law?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Formula electric potential difference between two points on a circuit (V) is equivalent to the product of the current between those two points (I) and the total resistance of all electrical devices present between those two points (R).</a:t>
            </a:r>
          </a:p>
          <a:p>
            <a:r>
              <a:rPr lang="en-US" sz="2400" dirty="0" smtClean="0"/>
              <a:t>Basic formula in electronics.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260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eorg_Simon_Ohm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712" y="643127"/>
            <a:ext cx="4283500" cy="544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59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52</Words>
  <Application>Microsoft Macintosh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Ohm’s Law</vt:lpstr>
      <vt:lpstr> What is Ohms law?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Ohm’s Law</dc:title>
  <dc:creator>Daniel Jay Bertner</dc:creator>
  <cp:lastModifiedBy>Daniel Jay Bertner</cp:lastModifiedBy>
  <cp:revision>3</cp:revision>
  <dcterms:created xsi:type="dcterms:W3CDTF">2015-01-31T00:41:27Z</dcterms:created>
  <dcterms:modified xsi:type="dcterms:W3CDTF">2015-01-31T01:22:07Z</dcterms:modified>
</cp:coreProperties>
</file>