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1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2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41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770C3-384E-CCE4-3623-70623BA50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D" sz="3300" err="1"/>
              <a:t>Pengembangan</a:t>
            </a:r>
            <a:r>
              <a:rPr lang="en-ID" sz="3300"/>
              <a:t> Model </a:t>
            </a:r>
            <a:r>
              <a:rPr lang="en-ID" sz="3300" err="1"/>
              <a:t>Klasifikasi</a:t>
            </a:r>
            <a:r>
              <a:rPr lang="en-ID" sz="3300"/>
              <a:t> Gambar </a:t>
            </a:r>
            <a:r>
              <a:rPr lang="en-ID" sz="3300" err="1"/>
              <a:t>Kucing</a:t>
            </a:r>
            <a:r>
              <a:rPr lang="en-ID" sz="3300"/>
              <a:t> dan </a:t>
            </a:r>
            <a:r>
              <a:rPr lang="en-ID" sz="3300" err="1"/>
              <a:t>Anjing</a:t>
            </a:r>
            <a:r>
              <a:rPr lang="en-ID" sz="3300"/>
              <a:t> </a:t>
            </a:r>
            <a:r>
              <a:rPr lang="en-ID" sz="3300" err="1"/>
              <a:t>Menggunakan</a:t>
            </a:r>
            <a:r>
              <a:rPr lang="en-ID" sz="3300"/>
              <a:t> Convolutional Neural Network (CNN) </a:t>
            </a:r>
            <a:r>
              <a:rPr lang="en-ID" sz="3300" err="1"/>
              <a:t>dengan</a:t>
            </a:r>
            <a:r>
              <a:rPr lang="en-ID" sz="3300"/>
              <a:t> </a:t>
            </a:r>
            <a:r>
              <a:rPr lang="en-ID" sz="3300" err="1"/>
              <a:t>Augmentasi</a:t>
            </a:r>
            <a:r>
              <a:rPr lang="en-ID" sz="3300"/>
              <a:t> Gambar </a:t>
            </a:r>
            <a:endParaRPr lang="en-US" sz="3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B3E4-4571-C30B-D045-924AD861A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/>
              <a:t>Daniel Jayasutra</a:t>
            </a:r>
          </a:p>
          <a:p>
            <a:r>
              <a:rPr lang="en-US"/>
              <a:t>41521110038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FE011-B21B-BAE0-AA89-2E15B9CF4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4" r="38994"/>
          <a:stretch/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277F7-0FD4-7D70-FD86-A80A651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ID" i="0" dirty="0" err="1">
                <a:effectLst/>
                <a:latin typeface="Söhne"/>
              </a:rPr>
              <a:t>Pendahuluan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7C3-74BF-DBB2-3D5F-AD009BDD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Pengenalan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tentang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masalah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klasifikasi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gambar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kucing</a:t>
            </a:r>
            <a:r>
              <a:rPr lang="en-ID" sz="1200" b="1" dirty="0">
                <a:latin typeface="Söhne"/>
              </a:rPr>
              <a:t> dan </a:t>
            </a:r>
            <a:r>
              <a:rPr lang="en-ID" sz="1200" b="1" dirty="0" err="1">
                <a:latin typeface="Söhne"/>
              </a:rPr>
              <a:t>anjing</a:t>
            </a:r>
            <a:r>
              <a:rPr lang="en-ID" sz="1200" b="1" dirty="0">
                <a:latin typeface="Söhne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Klasifikasi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kucing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anjing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salah </a:t>
            </a:r>
            <a:r>
              <a:rPr lang="en-ID" sz="1200" dirty="0" err="1">
                <a:latin typeface="Söhne"/>
              </a:rPr>
              <a:t>satu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masalah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klasifikasi</a:t>
            </a:r>
            <a:r>
              <a:rPr lang="en-ID" sz="1200" dirty="0">
                <a:latin typeface="Söhne"/>
              </a:rPr>
              <a:t> biner yang </a:t>
            </a:r>
            <a:r>
              <a:rPr lang="en-ID" sz="1200" dirty="0" err="1">
                <a:latin typeface="Söhne"/>
              </a:rPr>
              <a:t>umum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pengolahan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. </a:t>
            </a:r>
            <a:r>
              <a:rPr lang="en-ID" sz="1200" dirty="0" err="1">
                <a:latin typeface="Söhne"/>
              </a:rPr>
              <a:t>Tujuannya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mengembangkan</a:t>
            </a:r>
            <a:r>
              <a:rPr lang="en-ID" sz="1200" dirty="0">
                <a:latin typeface="Söhne"/>
              </a:rPr>
              <a:t> model yang </a:t>
            </a:r>
            <a:r>
              <a:rPr lang="en-ID" sz="1200" dirty="0" err="1">
                <a:latin typeface="Söhne"/>
              </a:rPr>
              <a:t>dapat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membedakan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antara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kucing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anjing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secara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otomatis</a:t>
            </a: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Pentingnya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Penggunaan</a:t>
            </a:r>
            <a:r>
              <a:rPr lang="en-ID" sz="1200" b="1" dirty="0">
                <a:latin typeface="Söhne"/>
              </a:rPr>
              <a:t> Convolutional Neural Network (CNN) </a:t>
            </a:r>
            <a:r>
              <a:rPr lang="en-ID" sz="1200" b="1" dirty="0" err="1">
                <a:latin typeface="Söhne"/>
              </a:rPr>
              <a:t>dalam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Pengolahan</a:t>
            </a:r>
            <a:r>
              <a:rPr lang="en-ID" sz="1200" b="1" dirty="0">
                <a:latin typeface="Söhne"/>
              </a:rPr>
              <a:t> Gambar:</a:t>
            </a:r>
          </a:p>
          <a:p>
            <a:pPr>
              <a:lnSpc>
                <a:spcPct val="100000"/>
              </a:lnSpc>
            </a:pPr>
            <a:r>
              <a:rPr lang="en-ID" sz="1200" dirty="0">
                <a:latin typeface="Söhne"/>
              </a:rPr>
              <a:t>Convolutional Neural Network (CNN)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arsitektur</a:t>
            </a:r>
            <a:r>
              <a:rPr lang="en-ID" sz="1200" dirty="0">
                <a:latin typeface="Söhne"/>
              </a:rPr>
              <a:t> neural network yang </a:t>
            </a:r>
            <a:r>
              <a:rPr lang="en-ID" sz="1200" dirty="0" err="1">
                <a:latin typeface="Söhne"/>
              </a:rPr>
              <a:t>dirancang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khusus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pengolahan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gambar.CNN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memiliki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kemampuan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mengekstrak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fitur-fitur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penting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dari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secara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hierarkis</a:t>
            </a:r>
            <a:r>
              <a:rPr lang="en-ID" sz="1200" dirty="0">
                <a:latin typeface="Söhne"/>
              </a:rPr>
              <a:t>, yang </a:t>
            </a:r>
            <a:r>
              <a:rPr lang="en-ID" sz="1200" dirty="0" err="1">
                <a:latin typeface="Söhne"/>
              </a:rPr>
              <a:t>memungkinkan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mereka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memahami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struktur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spasial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pola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.</a:t>
            </a: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Tujuan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dari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Proyek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Ini</a:t>
            </a:r>
            <a:r>
              <a:rPr lang="en-ID" sz="1200" b="1" dirty="0">
                <a:latin typeface="Söhne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Tujuan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utama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dari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proyek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ini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mengembangkan</a:t>
            </a:r>
            <a:r>
              <a:rPr lang="en-ID" sz="1200" dirty="0">
                <a:latin typeface="Söhne"/>
              </a:rPr>
              <a:t> model CNN yang </a:t>
            </a:r>
            <a:r>
              <a:rPr lang="en-ID" sz="1200" dirty="0" err="1">
                <a:latin typeface="Söhne"/>
              </a:rPr>
              <a:t>dapat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membedakan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antara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kucing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anjing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dengan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tingkat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akurasi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tinggi</a:t>
            </a:r>
            <a:r>
              <a:rPr lang="en-ID" sz="12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87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277F7-0FD4-7D70-FD86-A80A651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ID" b="1" i="0" dirty="0" err="1">
                <a:solidFill>
                  <a:srgbClr val="ECECEC"/>
                </a:solidFill>
                <a:effectLst/>
                <a:latin typeface="Söhne"/>
              </a:rPr>
              <a:t>Pendahuluan</a:t>
            </a:r>
            <a:r>
              <a:rPr lang="en-ID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ECECEC"/>
                </a:solidFill>
                <a:effectLst/>
                <a:latin typeface="Söhne"/>
              </a:rPr>
              <a:t>Keras</a:t>
            </a:r>
            <a:r>
              <a:rPr lang="en-ID" b="1" i="0" dirty="0">
                <a:solidFill>
                  <a:srgbClr val="ECECEC"/>
                </a:solidFill>
                <a:effectLst/>
                <a:latin typeface="Söhne"/>
              </a:rPr>
              <a:t> dan OpenCV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7C3-74BF-DBB2-3D5F-AD009BDD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Pengantar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Singkat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tentang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Keras</a:t>
            </a:r>
            <a:r>
              <a:rPr lang="en-ID" sz="1200" b="1" dirty="0">
                <a:latin typeface="Söhne"/>
              </a:rPr>
              <a:t> dan OpenCV: 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: </a:t>
            </a: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sebuah</a:t>
            </a:r>
            <a:r>
              <a:rPr lang="en-ID" sz="1200" dirty="0">
                <a:latin typeface="Söhne"/>
              </a:rPr>
              <a:t> library open-source yang </a:t>
            </a:r>
            <a:r>
              <a:rPr lang="en-ID" sz="1200" dirty="0" err="1">
                <a:latin typeface="Söhne"/>
              </a:rPr>
              <a:t>menyediakan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antarmuka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mudah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digunakan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efisien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membangun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melatih</a:t>
            </a:r>
            <a:r>
              <a:rPr lang="en-ID" sz="1200" dirty="0">
                <a:latin typeface="Söhne"/>
              </a:rPr>
              <a:t>, dan </a:t>
            </a:r>
            <a:r>
              <a:rPr lang="en-ID" sz="1200" dirty="0" err="1">
                <a:latin typeface="Söhne"/>
              </a:rPr>
              <a:t>mengevaluasi</a:t>
            </a:r>
            <a:r>
              <a:rPr lang="en-ID" sz="1200" dirty="0">
                <a:latin typeface="Söhne"/>
              </a:rPr>
              <a:t> model neural network di Python. </a:t>
            </a: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dikembangkan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dengan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fokus</a:t>
            </a:r>
            <a:r>
              <a:rPr lang="en-ID" sz="1200" dirty="0">
                <a:latin typeface="Söhne"/>
              </a:rPr>
              <a:t> pada </a:t>
            </a:r>
            <a:r>
              <a:rPr lang="en-ID" sz="1200" dirty="0" err="1">
                <a:latin typeface="Söhne"/>
              </a:rPr>
              <a:t>kesederhanaan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modularitas</a:t>
            </a:r>
            <a:r>
              <a:rPr lang="en-ID" sz="1200" dirty="0">
                <a:latin typeface="Söhne"/>
              </a:rPr>
              <a:t>, dan </a:t>
            </a:r>
            <a:r>
              <a:rPr lang="en-ID" sz="1200" dirty="0" err="1">
                <a:latin typeface="Söhne"/>
              </a:rPr>
              <a:t>ekstensibilitas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sehingga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cocok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pemula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maupun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peneliti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ingin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melakukan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eksplorasi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pembangunan</a:t>
            </a:r>
            <a:r>
              <a:rPr lang="en-ID" sz="1200" dirty="0">
                <a:latin typeface="Söhne"/>
              </a:rPr>
              <a:t> model neural network.</a:t>
            </a:r>
          </a:p>
          <a:p>
            <a:pPr>
              <a:lnSpc>
                <a:spcPct val="100000"/>
              </a:lnSpc>
            </a:pPr>
            <a:r>
              <a:rPr lang="en-ID" sz="1200" dirty="0">
                <a:latin typeface="Söhne"/>
              </a:rPr>
              <a:t>OpenCV: OpenCV (Open Source Computer Vision Library)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library open-source yang </a:t>
            </a:r>
            <a:r>
              <a:rPr lang="en-ID" sz="1200" dirty="0" err="1">
                <a:latin typeface="Söhne"/>
              </a:rPr>
              <a:t>berfokus</a:t>
            </a:r>
            <a:r>
              <a:rPr lang="en-ID" sz="1200" dirty="0">
                <a:latin typeface="Söhne"/>
              </a:rPr>
              <a:t> pada </a:t>
            </a:r>
            <a:r>
              <a:rPr lang="en-ID" sz="1200" dirty="0" err="1">
                <a:latin typeface="Söhne"/>
              </a:rPr>
              <a:t>pemrosesan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dan vision </a:t>
            </a:r>
            <a:r>
              <a:rPr lang="en-ID" sz="1200" dirty="0" err="1">
                <a:latin typeface="Söhne"/>
              </a:rPr>
              <a:t>komputer</a:t>
            </a:r>
            <a:r>
              <a:rPr lang="en-ID" sz="1200" dirty="0">
                <a:latin typeface="Söhne"/>
              </a:rPr>
              <a:t>. </a:t>
            </a: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Pentingnya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Keras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dalam</a:t>
            </a:r>
            <a:r>
              <a:rPr lang="en-ID" sz="1200" b="1" dirty="0">
                <a:latin typeface="Söhne"/>
              </a:rPr>
              <a:t> Pembangunan Model Neural Network: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menawarkan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antarmuka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sederhana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intuitif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membangun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melatih</a:t>
            </a:r>
            <a:r>
              <a:rPr lang="en-ID" sz="1200" dirty="0">
                <a:latin typeface="Söhne"/>
              </a:rPr>
              <a:t> model neural network. Hal </a:t>
            </a:r>
            <a:r>
              <a:rPr lang="en-ID" sz="1200" dirty="0" err="1">
                <a:latin typeface="Söhne"/>
              </a:rPr>
              <a:t>ini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membuatnya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menjadi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pilihan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populer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bagi</a:t>
            </a:r>
            <a:r>
              <a:rPr lang="en-ID" sz="1200" dirty="0">
                <a:latin typeface="Söhne"/>
              </a:rPr>
              <a:t> para </a:t>
            </a:r>
            <a:r>
              <a:rPr lang="en-ID" sz="1200" dirty="0" err="1">
                <a:latin typeface="Söhne"/>
              </a:rPr>
              <a:t>pengembang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ingin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cepat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memulai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pembangunan</a:t>
            </a:r>
            <a:r>
              <a:rPr lang="en-ID" sz="1200" dirty="0">
                <a:latin typeface="Söhne"/>
              </a:rPr>
              <a:t> model. </a:t>
            </a: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menyediakan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dukungan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berbagai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jenis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arsitektur</a:t>
            </a:r>
            <a:r>
              <a:rPr lang="en-ID" sz="1200" dirty="0">
                <a:latin typeface="Söhne"/>
              </a:rPr>
              <a:t> neural network, </a:t>
            </a:r>
            <a:r>
              <a:rPr lang="en-ID" sz="1200" dirty="0" err="1">
                <a:latin typeface="Söhne"/>
              </a:rPr>
              <a:t>termasuk</a:t>
            </a:r>
            <a:r>
              <a:rPr lang="en-ID" sz="1200" dirty="0">
                <a:latin typeface="Söhne"/>
              </a:rPr>
              <a:t> CNN, LSTM, dan model-model yang </a:t>
            </a:r>
            <a:r>
              <a:rPr lang="en-ID" sz="1200" dirty="0" err="1">
                <a:latin typeface="Söhne"/>
              </a:rPr>
              <a:t>lebih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kompleks</a:t>
            </a:r>
            <a:r>
              <a:rPr lang="en-ID" sz="1200" dirty="0">
                <a:latin typeface="Söhne"/>
              </a:rPr>
              <a:t>.</a:t>
            </a: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Penggunaan</a:t>
            </a:r>
            <a:r>
              <a:rPr lang="en-ID" sz="1200" b="1" dirty="0">
                <a:latin typeface="Söhne"/>
              </a:rPr>
              <a:t> OpenCV </a:t>
            </a:r>
            <a:r>
              <a:rPr lang="en-ID" sz="1200" b="1" dirty="0" err="1">
                <a:latin typeface="Söhne"/>
              </a:rPr>
              <a:t>untuk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Memanipulasi</a:t>
            </a:r>
            <a:r>
              <a:rPr lang="en-ID" sz="1200" b="1" dirty="0">
                <a:latin typeface="Söhne"/>
              </a:rPr>
              <a:t> dan </a:t>
            </a:r>
            <a:r>
              <a:rPr lang="en-ID" sz="1200" b="1" dirty="0" err="1">
                <a:latin typeface="Söhne"/>
              </a:rPr>
              <a:t>Memproses</a:t>
            </a:r>
            <a:r>
              <a:rPr lang="en-ID" sz="1200" b="1" dirty="0">
                <a:latin typeface="Söhne"/>
              </a:rPr>
              <a:t> Gambar: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konteks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proyek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klasifikasi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kucing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anjing</a:t>
            </a:r>
            <a:r>
              <a:rPr lang="en-ID" sz="1200" dirty="0">
                <a:latin typeface="Söhne"/>
              </a:rPr>
              <a:t>, OpenCV </a:t>
            </a:r>
            <a:r>
              <a:rPr lang="en-ID" sz="1200" dirty="0" err="1">
                <a:latin typeface="Söhne"/>
              </a:rPr>
              <a:t>digunakan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membaca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dari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direktori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mengubah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warna</a:t>
            </a:r>
            <a:r>
              <a:rPr lang="en-ID" sz="1200" dirty="0">
                <a:latin typeface="Söhne"/>
              </a:rPr>
              <a:t>, dan </a:t>
            </a:r>
            <a:r>
              <a:rPr lang="en-ID" sz="1200" dirty="0" err="1">
                <a:latin typeface="Söhne"/>
              </a:rPr>
              <a:t>memproses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sebelum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diberikan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ke</a:t>
            </a:r>
            <a:r>
              <a:rPr lang="en-ID" sz="1200" dirty="0">
                <a:latin typeface="Söhne"/>
              </a:rPr>
              <a:t> model neural network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pelatihan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atau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inferensi</a:t>
            </a:r>
            <a:r>
              <a:rPr lang="en-ID" sz="12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5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277F7-0FD4-7D70-FD86-A80A651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ID" b="1" i="0" dirty="0" err="1">
                <a:solidFill>
                  <a:srgbClr val="ECECEC"/>
                </a:solidFill>
                <a:effectLst/>
                <a:latin typeface="Söhne"/>
              </a:rPr>
              <a:t>Pendahuluan</a:t>
            </a:r>
            <a:r>
              <a:rPr lang="en-ID" b="1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ECECEC"/>
                </a:solidFill>
                <a:effectLst/>
                <a:latin typeface="Söhne"/>
              </a:rPr>
              <a:t>Keras</a:t>
            </a:r>
            <a:r>
              <a:rPr lang="en-ID" b="1" i="0" dirty="0">
                <a:solidFill>
                  <a:srgbClr val="ECECEC"/>
                </a:solidFill>
                <a:effectLst/>
                <a:latin typeface="Söhne"/>
              </a:rPr>
              <a:t> dan OpenCV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7C3-74BF-DBB2-3D5F-AD009BDD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Pengantar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Singkat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tentang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Keras</a:t>
            </a:r>
            <a:r>
              <a:rPr lang="en-ID" sz="1200" b="1" dirty="0">
                <a:latin typeface="Söhne"/>
              </a:rPr>
              <a:t> dan OpenCV: 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: </a:t>
            </a: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sebuah</a:t>
            </a:r>
            <a:r>
              <a:rPr lang="en-ID" sz="1200" dirty="0">
                <a:latin typeface="Söhne"/>
              </a:rPr>
              <a:t> library open-source yang </a:t>
            </a:r>
            <a:r>
              <a:rPr lang="en-ID" sz="1200" dirty="0" err="1">
                <a:latin typeface="Söhne"/>
              </a:rPr>
              <a:t>menyediakan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antarmuka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mudah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digunakan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efisien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membangun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melatih</a:t>
            </a:r>
            <a:r>
              <a:rPr lang="en-ID" sz="1200" dirty="0">
                <a:latin typeface="Söhne"/>
              </a:rPr>
              <a:t>, dan </a:t>
            </a:r>
            <a:r>
              <a:rPr lang="en-ID" sz="1200" dirty="0" err="1">
                <a:latin typeface="Söhne"/>
              </a:rPr>
              <a:t>mengevaluasi</a:t>
            </a:r>
            <a:r>
              <a:rPr lang="en-ID" sz="1200" dirty="0">
                <a:latin typeface="Söhne"/>
              </a:rPr>
              <a:t> model neural network di Python. </a:t>
            </a: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dikembangkan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dengan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fokus</a:t>
            </a:r>
            <a:r>
              <a:rPr lang="en-ID" sz="1200" dirty="0">
                <a:latin typeface="Söhne"/>
              </a:rPr>
              <a:t> pada </a:t>
            </a:r>
            <a:r>
              <a:rPr lang="en-ID" sz="1200" dirty="0" err="1">
                <a:latin typeface="Söhne"/>
              </a:rPr>
              <a:t>kesederhanaan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modularitas</a:t>
            </a:r>
            <a:r>
              <a:rPr lang="en-ID" sz="1200" dirty="0">
                <a:latin typeface="Söhne"/>
              </a:rPr>
              <a:t>, dan </a:t>
            </a:r>
            <a:r>
              <a:rPr lang="en-ID" sz="1200" dirty="0" err="1">
                <a:latin typeface="Söhne"/>
              </a:rPr>
              <a:t>ekstensibilitas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sehingga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cocok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pemula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maupun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peneliti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ingin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melakukan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eksplorasi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pembangunan</a:t>
            </a:r>
            <a:r>
              <a:rPr lang="en-ID" sz="1200" dirty="0">
                <a:latin typeface="Söhne"/>
              </a:rPr>
              <a:t> model neural network.</a:t>
            </a:r>
          </a:p>
          <a:p>
            <a:pPr>
              <a:lnSpc>
                <a:spcPct val="100000"/>
              </a:lnSpc>
            </a:pPr>
            <a:r>
              <a:rPr lang="en-ID" sz="1200" dirty="0">
                <a:latin typeface="Söhne"/>
              </a:rPr>
              <a:t>OpenCV: OpenCV (Open Source Computer Vision Library) </a:t>
            </a:r>
            <a:r>
              <a:rPr lang="en-ID" sz="1200" dirty="0" err="1">
                <a:latin typeface="Söhne"/>
              </a:rPr>
              <a:t>adalah</a:t>
            </a:r>
            <a:r>
              <a:rPr lang="en-ID" sz="1200" dirty="0">
                <a:latin typeface="Söhne"/>
              </a:rPr>
              <a:t> library open-source yang </a:t>
            </a:r>
            <a:r>
              <a:rPr lang="en-ID" sz="1200" dirty="0" err="1">
                <a:latin typeface="Söhne"/>
              </a:rPr>
              <a:t>berfokus</a:t>
            </a:r>
            <a:r>
              <a:rPr lang="en-ID" sz="1200" dirty="0">
                <a:latin typeface="Söhne"/>
              </a:rPr>
              <a:t> pada </a:t>
            </a:r>
            <a:r>
              <a:rPr lang="en-ID" sz="1200" dirty="0" err="1">
                <a:latin typeface="Söhne"/>
              </a:rPr>
              <a:t>pemrosesan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dan vision </a:t>
            </a:r>
            <a:r>
              <a:rPr lang="en-ID" sz="1200" dirty="0" err="1">
                <a:latin typeface="Söhne"/>
              </a:rPr>
              <a:t>komputer</a:t>
            </a:r>
            <a:r>
              <a:rPr lang="en-ID" sz="1200" dirty="0">
                <a:latin typeface="Söhne"/>
              </a:rPr>
              <a:t>. </a:t>
            </a: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Pentingnya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Keras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dalam</a:t>
            </a:r>
            <a:r>
              <a:rPr lang="en-ID" sz="1200" b="1" dirty="0">
                <a:latin typeface="Söhne"/>
              </a:rPr>
              <a:t> Pembangunan Model Neural Network: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menawarkan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antarmuka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sederhana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intuitif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membangun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melatih</a:t>
            </a:r>
            <a:r>
              <a:rPr lang="en-ID" sz="1200" dirty="0">
                <a:latin typeface="Söhne"/>
              </a:rPr>
              <a:t> model neural network. Hal </a:t>
            </a:r>
            <a:r>
              <a:rPr lang="en-ID" sz="1200" dirty="0" err="1">
                <a:latin typeface="Söhne"/>
              </a:rPr>
              <a:t>ini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membuatnya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menjadi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pilihan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populer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bagi</a:t>
            </a:r>
            <a:r>
              <a:rPr lang="en-ID" sz="1200" dirty="0">
                <a:latin typeface="Söhne"/>
              </a:rPr>
              <a:t> para </a:t>
            </a:r>
            <a:r>
              <a:rPr lang="en-ID" sz="1200" dirty="0" err="1">
                <a:latin typeface="Söhne"/>
              </a:rPr>
              <a:t>pengembang</a:t>
            </a:r>
            <a:r>
              <a:rPr lang="en-ID" sz="1200" dirty="0">
                <a:latin typeface="Söhne"/>
              </a:rPr>
              <a:t> yang </a:t>
            </a:r>
            <a:r>
              <a:rPr lang="en-ID" sz="1200" dirty="0" err="1">
                <a:latin typeface="Söhne"/>
              </a:rPr>
              <a:t>ingin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cepat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memulai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pembangunan</a:t>
            </a:r>
            <a:r>
              <a:rPr lang="en-ID" sz="1200" dirty="0">
                <a:latin typeface="Söhne"/>
              </a:rPr>
              <a:t> model. </a:t>
            </a:r>
            <a:r>
              <a:rPr lang="en-ID" sz="1200" dirty="0" err="1">
                <a:latin typeface="Söhne"/>
              </a:rPr>
              <a:t>Keras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menyediakan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dukungan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berbagai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jenis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arsitektur</a:t>
            </a:r>
            <a:r>
              <a:rPr lang="en-ID" sz="1200" dirty="0">
                <a:latin typeface="Söhne"/>
              </a:rPr>
              <a:t> neural network, </a:t>
            </a:r>
            <a:r>
              <a:rPr lang="en-ID" sz="1200" dirty="0" err="1">
                <a:latin typeface="Söhne"/>
              </a:rPr>
              <a:t>termasuk</a:t>
            </a:r>
            <a:r>
              <a:rPr lang="en-ID" sz="1200" dirty="0">
                <a:latin typeface="Söhne"/>
              </a:rPr>
              <a:t> CNN, LSTM, dan model-model yang </a:t>
            </a:r>
            <a:r>
              <a:rPr lang="en-ID" sz="1200" dirty="0" err="1">
                <a:latin typeface="Söhne"/>
              </a:rPr>
              <a:t>lebih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kompleks</a:t>
            </a:r>
            <a:r>
              <a:rPr lang="en-ID" sz="1200" dirty="0">
                <a:latin typeface="Söhne"/>
              </a:rPr>
              <a:t>.</a:t>
            </a: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ID" sz="1200" b="1" dirty="0" err="1">
                <a:latin typeface="Söhne"/>
              </a:rPr>
              <a:t>Penggunaan</a:t>
            </a:r>
            <a:r>
              <a:rPr lang="en-ID" sz="1200" b="1" dirty="0">
                <a:latin typeface="Söhne"/>
              </a:rPr>
              <a:t> OpenCV </a:t>
            </a:r>
            <a:r>
              <a:rPr lang="en-ID" sz="1200" b="1" dirty="0" err="1">
                <a:latin typeface="Söhne"/>
              </a:rPr>
              <a:t>untuk</a:t>
            </a:r>
            <a:r>
              <a:rPr lang="en-ID" sz="1200" b="1" dirty="0">
                <a:latin typeface="Söhne"/>
              </a:rPr>
              <a:t> </a:t>
            </a:r>
            <a:r>
              <a:rPr lang="en-ID" sz="1200" b="1" dirty="0" err="1">
                <a:latin typeface="Söhne"/>
              </a:rPr>
              <a:t>Memanipulasi</a:t>
            </a:r>
            <a:r>
              <a:rPr lang="en-ID" sz="1200" b="1" dirty="0">
                <a:latin typeface="Söhne"/>
              </a:rPr>
              <a:t> dan </a:t>
            </a:r>
            <a:r>
              <a:rPr lang="en-ID" sz="1200" b="1" dirty="0" err="1">
                <a:latin typeface="Söhne"/>
              </a:rPr>
              <a:t>Memproses</a:t>
            </a:r>
            <a:r>
              <a:rPr lang="en-ID" sz="1200" b="1" dirty="0">
                <a:latin typeface="Söhne"/>
              </a:rPr>
              <a:t> Gambar:</a:t>
            </a:r>
          </a:p>
          <a:p>
            <a:pPr>
              <a:lnSpc>
                <a:spcPct val="100000"/>
              </a:lnSpc>
            </a:pPr>
            <a:r>
              <a:rPr lang="en-ID" sz="1200" dirty="0" err="1">
                <a:latin typeface="Söhne"/>
              </a:rPr>
              <a:t>Dalam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konteks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proyek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klasifikasi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kucing</a:t>
            </a:r>
            <a:r>
              <a:rPr lang="en-ID" sz="1200" dirty="0">
                <a:latin typeface="Söhne"/>
              </a:rPr>
              <a:t> dan </a:t>
            </a:r>
            <a:r>
              <a:rPr lang="en-ID" sz="1200" dirty="0" err="1">
                <a:latin typeface="Söhne"/>
              </a:rPr>
              <a:t>anjing</a:t>
            </a:r>
            <a:r>
              <a:rPr lang="en-ID" sz="1200" dirty="0">
                <a:latin typeface="Söhne"/>
              </a:rPr>
              <a:t>, OpenCV </a:t>
            </a:r>
            <a:r>
              <a:rPr lang="en-ID" sz="1200" dirty="0" err="1">
                <a:latin typeface="Söhne"/>
              </a:rPr>
              <a:t>digunakan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membaca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dari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direktori</a:t>
            </a:r>
            <a:r>
              <a:rPr lang="en-ID" sz="1200" dirty="0">
                <a:latin typeface="Söhne"/>
              </a:rPr>
              <a:t>, </a:t>
            </a:r>
            <a:r>
              <a:rPr lang="en-ID" sz="1200" dirty="0" err="1">
                <a:latin typeface="Söhne"/>
              </a:rPr>
              <a:t>mengubah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warna</a:t>
            </a:r>
            <a:r>
              <a:rPr lang="en-ID" sz="1200" dirty="0">
                <a:latin typeface="Söhne"/>
              </a:rPr>
              <a:t>, dan </a:t>
            </a:r>
            <a:r>
              <a:rPr lang="en-ID" sz="1200" dirty="0" err="1">
                <a:latin typeface="Söhne"/>
              </a:rPr>
              <a:t>memproses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gambar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sebelum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diberikan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ke</a:t>
            </a:r>
            <a:r>
              <a:rPr lang="en-ID" sz="1200" dirty="0">
                <a:latin typeface="Söhne"/>
              </a:rPr>
              <a:t> model neural network </a:t>
            </a:r>
            <a:r>
              <a:rPr lang="en-ID" sz="1200" dirty="0" err="1">
                <a:latin typeface="Söhne"/>
              </a:rPr>
              <a:t>untuk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pelatihan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atau</a:t>
            </a:r>
            <a:r>
              <a:rPr lang="en-ID" sz="1200" dirty="0">
                <a:latin typeface="Söhne"/>
              </a:rPr>
              <a:t> </a:t>
            </a:r>
            <a:r>
              <a:rPr lang="en-ID" sz="1200" dirty="0" err="1">
                <a:latin typeface="Söhne"/>
              </a:rPr>
              <a:t>inferensi</a:t>
            </a:r>
            <a:r>
              <a:rPr lang="en-ID" sz="1200" dirty="0"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8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77F7-0FD4-7D70-FD86-A80A651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81362"/>
          </a:xfrm>
        </p:spPr>
        <p:txBody>
          <a:bodyPr>
            <a:normAutofit fontScale="90000"/>
          </a:bodyPr>
          <a:lstStyle/>
          <a:p>
            <a:r>
              <a:rPr lang="en-ID" b="1" i="0" dirty="0">
                <a:solidFill>
                  <a:srgbClr val="ECECEC"/>
                </a:solidFill>
                <a:effectLst/>
                <a:latin typeface="Söhne"/>
              </a:rPr>
              <a:t>PELATIHAN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7C3-74BF-DBB2-3D5F-AD009BDD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869"/>
            <a:ext cx="9486690" cy="4805299"/>
          </a:xfrm>
        </p:spPr>
        <p:txBody>
          <a:bodyPr>
            <a:normAutofit/>
          </a:bodyPr>
          <a:lstStyle/>
          <a:p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Proses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pelatihan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menggunakan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generator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memungkinkan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kita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memuat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dan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memproses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secara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batch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secara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bertahap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yang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berguna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saat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kita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memiliki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dataset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besar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dan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tidak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muat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memori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keras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kita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menggunakan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fit_generator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melatih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menggunakan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generator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Generator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dapat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dibuat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menggunakan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ImageDataGenerator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yang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disediakan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oleh </a:t>
            </a:r>
            <a:r>
              <a:rPr lang="en-ID" sz="105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Keras</a:t>
            </a:r>
            <a:r>
              <a:rPr lang="en-ID" sz="105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FF0D4-5578-0702-1B8E-071F3C7F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00" y="2355273"/>
            <a:ext cx="6860309" cy="35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7C3-74BF-DBB2-3D5F-AD009BDD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570452"/>
            <a:ext cx="9486690" cy="5540884"/>
          </a:xfrm>
        </p:spPr>
        <p:txBody>
          <a:bodyPr>
            <a:normAutofit/>
          </a:bodyPr>
          <a:lstStyle/>
          <a:p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Penggunaan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batch size dan </a:t>
            </a:r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epoch yang </a:t>
            </a:r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sesuai</a:t>
            </a:r>
            <a:endParaRPr lang="en-ID" sz="9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size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adalah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sampel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diberikan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kepada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satu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iterasi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epoch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adalah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kali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keseluruhan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dataset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digunakan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melatih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model.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Pemilihan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batch size dan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epoch yang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sesuai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dapat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mempengaruhi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kecepatan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dan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kualitas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pelatihan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model.</a:t>
            </a:r>
          </a:p>
          <a:p>
            <a:endParaRPr lang="en-ID" sz="9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ID" sz="9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ID" sz="9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Penggunaan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batch size dan </a:t>
            </a:r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epoch yang </a:t>
            </a:r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sesuai</a:t>
            </a:r>
            <a:endParaRPr lang="en-ID" sz="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size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adalah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sampel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diberikan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kepada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satu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iterasi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epoch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adalah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kali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keseluruhan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dataset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digunakan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melatih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model.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Pemilihan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batch size dan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jumlah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epoch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sesuai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dapat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mempengaruhi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kecepatan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dan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kualitas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pelatihan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model.</a:t>
            </a:r>
          </a:p>
          <a:p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EF2A9-7BDD-AC2B-9A3B-E14EB5CC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97" y="1450830"/>
            <a:ext cx="7538122" cy="2028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4EC08-F6D9-68F7-CC39-B43640C9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997" y="4359568"/>
            <a:ext cx="7479109" cy="11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0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77F7-0FD4-7D70-FD86-A80A6510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681362"/>
          </a:xfrm>
        </p:spPr>
        <p:txBody>
          <a:bodyPr>
            <a:normAutofit fontScale="90000"/>
          </a:bodyPr>
          <a:lstStyle/>
          <a:p>
            <a:r>
              <a:rPr lang="en-ID" b="1" i="0" dirty="0">
                <a:solidFill>
                  <a:srgbClr val="ECECEC"/>
                </a:solidFill>
                <a:effectLst/>
                <a:latin typeface="Söhne"/>
              </a:rPr>
              <a:t>EVALUASI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E7C3-74BF-DBB2-3D5F-AD009BDD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80869"/>
            <a:ext cx="9486690" cy="4805299"/>
          </a:xfrm>
        </p:spPr>
        <p:txBody>
          <a:bodyPr>
            <a:normAutofit/>
          </a:bodyPr>
          <a:lstStyle/>
          <a:p>
            <a:r>
              <a:rPr lang="en-ID" sz="9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Pengujian</a:t>
            </a:r>
            <a:r>
              <a:rPr lang="en-ID" sz="9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pada data </a:t>
            </a:r>
            <a:r>
              <a:rPr lang="en-ID" sz="9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pengujian</a:t>
            </a:r>
            <a:r>
              <a:rPr lang="en-ID" sz="9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9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tidak</a:t>
            </a:r>
            <a:r>
              <a:rPr lang="en-ID" sz="9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terlihat</a:t>
            </a:r>
            <a:r>
              <a:rPr lang="en-ID" sz="9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sebelumnya</a:t>
            </a:r>
            <a:r>
              <a:rPr lang="en-ID" sz="9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Pengujian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pada data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pengujian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tidak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terlihat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sebelumnya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penting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mengevaluasi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kinerja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di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luar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 yang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digunakan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pelatihan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dan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validasi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Data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pengujian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seharusnya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terpisah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sepenuhnya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dari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pelatihan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dan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validasi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memastikan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bahwa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tidak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menghafal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atau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memori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" data </a:t>
            </a:r>
            <a:r>
              <a:rPr lang="en-ID" sz="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pelatihan</a:t>
            </a:r>
            <a:r>
              <a:rPr lang="en-ID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en-ID" sz="9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ID" sz="9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ID" sz="9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Interpretasi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hasil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prediksi</a:t>
            </a:r>
            <a:r>
              <a:rPr lang="en-ID" sz="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model:</a:t>
            </a:r>
          </a:p>
          <a:p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model.predict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dog_img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 Kode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memanggil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metode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predict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dari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dilatih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sebelumnya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dengan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dog_img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sebagai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argumennya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Metode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digunakan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memprediksi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kelas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dari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diberikan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 array([[</a:t>
            </a:r>
            <a:r>
              <a:rPr lang="en-ID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0.6940112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]],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=float32):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adalah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output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dari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metode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predict. </a:t>
            </a:r>
          </a:p>
          <a:p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Output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berupa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array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berisi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nilai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probabilitas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diberikan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oleh model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untuk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kelas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positif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kasus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kelas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"DOG"). Nilai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probabilitas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menunjukkan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seberapa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yakin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model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memprediksi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bahwa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gambar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tersebut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termasuk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kelas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yang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diinginkan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("DOG"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dalam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hal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D" sz="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ini</a:t>
            </a:r>
            <a:r>
              <a:rPr lang="en-ID" sz="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</a:p>
          <a:p>
            <a:endParaRPr lang="en-ID" sz="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ID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ID" sz="1200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17983-EDC5-66B1-5D70-CDD239AE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45" y="2203377"/>
            <a:ext cx="7772400" cy="1102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A2B22-C4C9-B859-96D0-DB301449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45" y="5158211"/>
            <a:ext cx="7772400" cy="6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944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{6E571930-FDA8-BD4A-B3EA-6CC2AD5AAF87}tf16401378</Template>
  <TotalTime>76</TotalTime>
  <Words>860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Menlo</vt:lpstr>
      <vt:lpstr>Neue Haas Grotesk Text Pro</vt:lpstr>
      <vt:lpstr>Söhne</vt:lpstr>
      <vt:lpstr>InterweaveVTI</vt:lpstr>
      <vt:lpstr>Pengembangan Model Klasifikasi Gambar Kucing dan Anjing Menggunakan Convolutional Neural Network (CNN) dengan Augmentasi Gambar </vt:lpstr>
      <vt:lpstr>Pendahuluan</vt:lpstr>
      <vt:lpstr>Pendahuluan Keras dan OpenCV</vt:lpstr>
      <vt:lpstr>Pendahuluan Keras dan OpenCV</vt:lpstr>
      <vt:lpstr>PELATIHAN MODEL</vt:lpstr>
      <vt:lpstr>PowerPoint Presentation</vt:lpstr>
      <vt:lpstr>EVALUASI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Model Klasifikasi Gambar Kucing dan Anjing Menggunakan Convolutional Neural Network (CNN) dengan Augmentasi Gambar </dc:title>
  <dc:creator>danieljayasutra</dc:creator>
  <cp:lastModifiedBy>danieljayasutra</cp:lastModifiedBy>
  <cp:revision>7</cp:revision>
  <dcterms:created xsi:type="dcterms:W3CDTF">2024-02-21T19:12:45Z</dcterms:created>
  <dcterms:modified xsi:type="dcterms:W3CDTF">2024-02-21T20:28:51Z</dcterms:modified>
</cp:coreProperties>
</file>