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3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>
        <p:scale>
          <a:sx n="100" d="100"/>
          <a:sy n="100" d="100"/>
        </p:scale>
        <p:origin x="-398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4266-349D-4E62-BAAC-A62DC5FF5CE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4964-5C6B-4A8E-A650-8690DF67634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307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4266-349D-4E62-BAAC-A62DC5FF5CE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4964-5C6B-4A8E-A650-8690DF676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4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4266-349D-4E62-BAAC-A62DC5FF5CE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4964-5C6B-4A8E-A650-8690DF676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9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4266-349D-4E62-BAAC-A62DC5FF5CE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4964-5C6B-4A8E-A650-8690DF676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2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4266-349D-4E62-BAAC-A62DC5FF5CE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4964-5C6B-4A8E-A650-8690DF67634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63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4266-349D-4E62-BAAC-A62DC5FF5CE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4964-5C6B-4A8E-A650-8690DF676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4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4266-349D-4E62-BAAC-A62DC5FF5CE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4964-5C6B-4A8E-A650-8690DF676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9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4266-349D-4E62-BAAC-A62DC5FF5CE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4964-5C6B-4A8E-A650-8690DF676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2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4266-349D-4E62-BAAC-A62DC5FF5CE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4964-5C6B-4A8E-A650-8690DF676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2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C8B4266-349D-4E62-BAAC-A62DC5FF5CE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184964-5C6B-4A8E-A650-8690DF676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0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4266-349D-4E62-BAAC-A62DC5FF5CE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4964-5C6B-4A8E-A650-8690DF676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3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8B4266-349D-4E62-BAAC-A62DC5FF5CE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184964-5C6B-4A8E-A650-8690DF67634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316C804-7F66-4BD1-8EB1-DDBDFC57636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597" y="6543351"/>
            <a:ext cx="1766279" cy="18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1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B75BAC4-2C4F-4827-9591-8B3D32554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610" y="116031"/>
            <a:ext cx="2634020" cy="11691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9E4437F-619B-406C-8678-6A030A9B1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07" y="310073"/>
            <a:ext cx="5620331" cy="6046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A5265E6-FA0F-4F2C-9EE9-A221E6E0A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07" y="-3759606"/>
            <a:ext cx="11963683" cy="43129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667" y="1942365"/>
            <a:ext cx="4639535" cy="79360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582AA60C-0320-4E7B-8002-C5F0FFDC8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218" y="2960558"/>
            <a:ext cx="7332949" cy="217979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 b="1" dirty="0" smtClean="0"/>
              <a:t> 250,000+</a:t>
            </a:r>
            <a:r>
              <a:rPr lang="en-US" sz="1900" dirty="0" smtClean="0"/>
              <a:t> </a:t>
            </a:r>
            <a:r>
              <a:rPr lang="en-US" sz="1900" dirty="0"/>
              <a:t>unique visitors from </a:t>
            </a:r>
            <a:r>
              <a:rPr lang="en-US" sz="1900" b="1" dirty="0"/>
              <a:t>170+</a:t>
            </a:r>
            <a:r>
              <a:rPr lang="en-US" sz="1900" dirty="0"/>
              <a:t> countries in 2017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 smtClean="0"/>
              <a:t> 1.6 </a:t>
            </a:r>
            <a:r>
              <a:rPr lang="en-US" sz="1900" b="1" dirty="0"/>
              <a:t>million </a:t>
            </a:r>
            <a:r>
              <a:rPr lang="en-US" sz="1900" dirty="0" smtClean="0"/>
              <a:t>sessions with average duration 12 minutes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 smtClean="0"/>
              <a:t> Loyal </a:t>
            </a:r>
            <a:r>
              <a:rPr lang="en-US" sz="1900" dirty="0"/>
              <a:t>and dedicated fanbase – only </a:t>
            </a:r>
            <a:r>
              <a:rPr lang="en-US" sz="1900" b="1" dirty="0"/>
              <a:t>16.01%</a:t>
            </a:r>
            <a:r>
              <a:rPr lang="en-US" sz="1900" dirty="0"/>
              <a:t> new </a:t>
            </a:r>
            <a:r>
              <a:rPr lang="en-US" sz="1900" dirty="0" smtClean="0"/>
              <a:t>sessions</a:t>
            </a:r>
            <a:endParaRPr lang="en-US" sz="19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9FE7747C-97C2-46BC-BE13-40595E13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558" y="1285213"/>
            <a:ext cx="10058400" cy="1450757"/>
          </a:xfrm>
        </p:spPr>
        <p:txBody>
          <a:bodyPr/>
          <a:lstStyle/>
          <a:p>
            <a:r>
              <a:rPr lang="en-US" b="1" dirty="0" smtClean="0"/>
              <a:t>Community Impact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881218" y="4386456"/>
            <a:ext cx="6143189" cy="1647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 wanted to let you know I think this is a great resource – thank you!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found your simulator to be a great way to explore more recent sets in a draft format, and used it to prepare for a draft competition that I took my daughter to.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Chris</a:t>
            </a:r>
            <a:endParaRPr lang="en-US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5323" y="2806267"/>
            <a:ext cx="4379595" cy="157966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4407" y="4474629"/>
            <a:ext cx="4241426" cy="163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263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1473</TotalTime>
  <Words>87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Constantia</vt:lpstr>
      <vt:lpstr>Franklin Gothic Book</vt:lpstr>
      <vt:lpstr>Times New Roman</vt:lpstr>
      <vt:lpstr>Retrospect</vt:lpstr>
      <vt:lpstr>Community Impact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Draftsim.com</dc:title>
  <dc:creator>Dan Troha</dc:creator>
  <cp:lastModifiedBy>Daniel Brooks</cp:lastModifiedBy>
  <cp:revision>123</cp:revision>
  <dcterms:created xsi:type="dcterms:W3CDTF">2017-10-18T16:23:03Z</dcterms:created>
  <dcterms:modified xsi:type="dcterms:W3CDTF">2018-02-13T20:56:27Z</dcterms:modified>
</cp:coreProperties>
</file>