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Single Source, Many Outputs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technical challenge, you explore concepts and processes that are central to writing with digital technologies as you use Quarto to create and publish web content.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assignment is designed to help you:</a:t>
            </a:r>
          </a:p>
          <a:p>
            <a:pPr lvl="0"/>
            <a:r>
              <a:rPr/>
              <a:t>gain experience with tools and processes used to create technical content, e.g. markdown, YAML, and single-source publishing</a:t>
            </a:r>
          </a:p>
          <a:p>
            <a:pPr lvl="0"/>
            <a:r>
              <a:rPr/>
              <a:t>learn and apply concepts that inform modern technical communication, e.g. single sourcing, topic-based authoring, content management, content strategy</a:t>
            </a:r>
          </a:p>
          <a:p>
            <a:pPr lvl="0"/>
            <a:r>
              <a:rPr/>
              <a:t>practice using git and github for version control and github pages for web publishing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 that end, you will use a few key tools:</a:t>
            </a:r>
          </a:p>
          <a:p>
            <a:pPr lvl="0"/>
            <a:r>
              <a:rPr/>
              <a:t>RStudio. The interface you will use for authoring.</a:t>
            </a:r>
          </a:p>
          <a:p>
            <a:pPr lvl="0"/>
            <a:r>
              <a:rPr/>
              <a:t>Markdown. The syntax you will use for authoring.</a:t>
            </a:r>
          </a:p>
          <a:p>
            <a:pPr lvl="0"/>
            <a:r>
              <a:rPr/>
              <a:t>YAML. The language you will use to configure your content generation.</a:t>
            </a:r>
          </a:p>
          <a:p>
            <a:pPr lvl="0"/>
            <a:r>
              <a:rPr/>
              <a:t>Quarto. The publishing “system.”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 a piece of content by combining granular content components</a:t>
            </a:r>
          </a:p>
          <a:p>
            <a:pPr lvl="0"/>
            <a:r>
              <a:rPr/>
              <a:t>Generate multiple output formats from that content</a:t>
            </a:r>
          </a:p>
          <a:p>
            <a:pPr lvl="0"/>
            <a:r>
              <a:rPr/>
              <a:t>Bonus: Use some advanced Quarto features</a:t>
            </a:r>
          </a:p>
          <a:p>
            <a:pPr lvl="0"/>
            <a:r>
              <a:rPr/>
              <a:t>Double Bonus: change the content based on the output format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 before, you’ll submit a 2-3 page project narrative that includes:</a:t>
            </a:r>
          </a:p>
          <a:p>
            <a:pPr lvl="0"/>
            <a:r>
              <a:rPr/>
              <a:t>a link to the github repository where your project lives</a:t>
            </a:r>
          </a:p>
          <a:p>
            <a:pPr lvl="0"/>
            <a:r>
              <a:rPr/>
              <a:t>a link to your published site</a:t>
            </a:r>
          </a:p>
          <a:p>
            <a:pPr lvl="0"/>
            <a:r>
              <a:rPr/>
              <a:t>a discussion of your learning process &amp; strategy,</a:t>
            </a:r>
          </a:p>
          <a:p>
            <a:pPr lvl="0"/>
            <a:r>
              <a:rPr/>
              <a:t>a description of your artifact and the choices you made</a:t>
            </a:r>
          </a:p>
          <a:p>
            <a:pPr lvl="0"/>
            <a:r>
              <a:rPr/>
              <a:t>a reflection on challenges, triumphs, and lessons learned.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Source, Many Outputs</dc:title>
  <dc:creator/>
  <cp:keywords/>
  <dcterms:created xsi:type="dcterms:W3CDTF">2023-09-28T16:07:36Z</dcterms:created>
  <dcterms:modified xsi:type="dcterms:W3CDTF">2023-09-28T16:07:36Z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