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3"/>
  </p:notesMasterIdLst>
  <p:sldIdLst>
    <p:sldId id="257" r:id="rId2"/>
    <p:sldId id="260" r:id="rId3"/>
    <p:sldId id="272" r:id="rId4"/>
    <p:sldId id="270" r:id="rId5"/>
    <p:sldId id="262" r:id="rId6"/>
    <p:sldId id="264" r:id="rId7"/>
    <p:sldId id="271" r:id="rId8"/>
    <p:sldId id="266" r:id="rId9"/>
    <p:sldId id="265" r:id="rId10"/>
    <p:sldId id="267" r:id="rId11"/>
    <p:sldId id="268" r:id="rId12"/>
    <p:sldId id="273" r:id="rId13"/>
    <p:sldId id="269" r:id="rId14"/>
    <p:sldId id="274" r:id="rId15"/>
    <p:sldId id="275" r:id="rId16"/>
    <p:sldId id="277" r:id="rId17"/>
    <p:sldId id="278" r:id="rId18"/>
    <p:sldId id="263" r:id="rId19"/>
    <p:sldId id="279" r:id="rId20"/>
    <p:sldId id="300" r:id="rId21"/>
    <p:sldId id="30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ADB"/>
    <a:srgbClr val="0A5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4615" autoAdjust="0"/>
  </p:normalViewPr>
  <p:slideViewPr>
    <p:cSldViewPr snapToGrid="0">
      <p:cViewPr varScale="1">
        <p:scale>
          <a:sx n="77" d="100"/>
          <a:sy n="77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9FC5A-6B49-4E6B-9E12-4F564F8EF47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189DC4A9-AA46-43DD-AA21-74825877ABDE}">
      <dgm:prSet phldrT="[Text]"/>
      <dgm:spPr/>
      <dgm:t>
        <a:bodyPr/>
        <a:lstStyle/>
        <a:p>
          <a:r>
            <a:rPr lang="en-GB" dirty="0"/>
            <a:t>Categorical</a:t>
          </a:r>
        </a:p>
      </dgm:t>
    </dgm:pt>
    <dgm:pt modelId="{2451C1CC-B0AA-415B-84C7-FC32F684D429}" type="parTrans" cxnId="{CFFFFA9A-19FA-4FCB-AF6E-852B0D0A127C}">
      <dgm:prSet/>
      <dgm:spPr/>
      <dgm:t>
        <a:bodyPr/>
        <a:lstStyle/>
        <a:p>
          <a:endParaRPr lang="en-GB"/>
        </a:p>
      </dgm:t>
    </dgm:pt>
    <dgm:pt modelId="{CCD6360F-57E3-4C08-9C60-B9A899A59E19}" type="sibTrans" cxnId="{CFFFFA9A-19FA-4FCB-AF6E-852B0D0A127C}">
      <dgm:prSet/>
      <dgm:spPr/>
      <dgm:t>
        <a:bodyPr/>
        <a:lstStyle/>
        <a:p>
          <a:endParaRPr lang="en-GB"/>
        </a:p>
      </dgm:t>
    </dgm:pt>
    <dgm:pt modelId="{96830628-36A5-4330-8513-A2D26EA1B788}">
      <dgm:prSet phldrT="[Text]"/>
      <dgm:spPr/>
      <dgm:t>
        <a:bodyPr/>
        <a:lstStyle/>
        <a:p>
          <a:r>
            <a:rPr lang="en-GB" dirty="0"/>
            <a:t>factor</a:t>
          </a:r>
        </a:p>
      </dgm:t>
    </dgm:pt>
    <dgm:pt modelId="{ACD82974-4DAF-4B24-9C9F-99D71A4E23EA}" type="parTrans" cxnId="{CADBF092-3258-4B71-A6F4-024DD018620F}">
      <dgm:prSet/>
      <dgm:spPr/>
      <dgm:t>
        <a:bodyPr/>
        <a:lstStyle/>
        <a:p>
          <a:endParaRPr lang="en-GB"/>
        </a:p>
      </dgm:t>
    </dgm:pt>
    <dgm:pt modelId="{DE6C3846-B509-4112-AB8D-3AC437A7531C}" type="sibTrans" cxnId="{CADBF092-3258-4B71-A6F4-024DD018620F}">
      <dgm:prSet/>
      <dgm:spPr/>
      <dgm:t>
        <a:bodyPr/>
        <a:lstStyle/>
        <a:p>
          <a:endParaRPr lang="en-GB"/>
        </a:p>
      </dgm:t>
    </dgm:pt>
    <dgm:pt modelId="{5884E29D-B58E-4BDE-AE96-C121506B2CB5}">
      <dgm:prSet phldrT="[Text]"/>
      <dgm:spPr/>
      <dgm:t>
        <a:bodyPr/>
        <a:lstStyle/>
        <a:p>
          <a:r>
            <a:rPr lang="en-GB" dirty="0"/>
            <a:t>Continuous</a:t>
          </a:r>
        </a:p>
      </dgm:t>
    </dgm:pt>
    <dgm:pt modelId="{BCEF354D-1A7F-4AA2-AABE-9D9460CF2CFB}" type="parTrans" cxnId="{6D14E88F-674C-4AD4-B126-FA31A25A0C40}">
      <dgm:prSet/>
      <dgm:spPr/>
      <dgm:t>
        <a:bodyPr/>
        <a:lstStyle/>
        <a:p>
          <a:endParaRPr lang="en-GB"/>
        </a:p>
      </dgm:t>
    </dgm:pt>
    <dgm:pt modelId="{A6C7FEDF-3CFD-4986-BF11-F6A2D873F44D}" type="sibTrans" cxnId="{6D14E88F-674C-4AD4-B126-FA31A25A0C40}">
      <dgm:prSet/>
      <dgm:spPr/>
      <dgm:t>
        <a:bodyPr/>
        <a:lstStyle/>
        <a:p>
          <a:endParaRPr lang="en-GB"/>
        </a:p>
      </dgm:t>
    </dgm:pt>
    <dgm:pt modelId="{80E8DB88-3000-488E-BA0E-316AD181241D}">
      <dgm:prSet phldrT="[Text]"/>
      <dgm:spPr/>
      <dgm:t>
        <a:bodyPr/>
        <a:lstStyle/>
        <a:p>
          <a:r>
            <a:rPr lang="en-GB" dirty="0"/>
            <a:t>numeric (integer, double)</a:t>
          </a:r>
        </a:p>
      </dgm:t>
    </dgm:pt>
    <dgm:pt modelId="{DDEFF13A-A88B-41AA-9B1D-B0FF1A5E89AE}" type="parTrans" cxnId="{E4EE334D-6EB6-4EE2-A54C-266B314981D6}">
      <dgm:prSet/>
      <dgm:spPr/>
      <dgm:t>
        <a:bodyPr/>
        <a:lstStyle/>
        <a:p>
          <a:endParaRPr lang="en-GB"/>
        </a:p>
      </dgm:t>
    </dgm:pt>
    <dgm:pt modelId="{E7DA9608-A72C-428D-A5FE-12C1491BCB2B}" type="sibTrans" cxnId="{E4EE334D-6EB6-4EE2-A54C-266B314981D6}">
      <dgm:prSet/>
      <dgm:spPr/>
      <dgm:t>
        <a:bodyPr/>
        <a:lstStyle/>
        <a:p>
          <a:endParaRPr lang="en-GB"/>
        </a:p>
      </dgm:t>
    </dgm:pt>
    <dgm:pt modelId="{00ED0542-D6AE-451E-BAEC-82F26FA2427A}">
      <dgm:prSet phldrT="[Text]"/>
      <dgm:spPr/>
      <dgm:t>
        <a:bodyPr/>
        <a:lstStyle/>
        <a:p>
          <a:r>
            <a:rPr lang="en-GB" dirty="0"/>
            <a:t>Text strings</a:t>
          </a:r>
        </a:p>
      </dgm:t>
    </dgm:pt>
    <dgm:pt modelId="{17908968-4C24-4B47-A677-D93AF43786D4}" type="parTrans" cxnId="{403A9A9B-C4C7-48EC-A6EE-45B8678C961E}">
      <dgm:prSet/>
      <dgm:spPr/>
      <dgm:t>
        <a:bodyPr/>
        <a:lstStyle/>
        <a:p>
          <a:endParaRPr lang="en-GB"/>
        </a:p>
      </dgm:t>
    </dgm:pt>
    <dgm:pt modelId="{CBB2B537-B367-4D6F-8AF4-1452C7DED45F}" type="sibTrans" cxnId="{403A9A9B-C4C7-48EC-A6EE-45B8678C961E}">
      <dgm:prSet/>
      <dgm:spPr/>
      <dgm:t>
        <a:bodyPr/>
        <a:lstStyle/>
        <a:p>
          <a:endParaRPr lang="en-GB"/>
        </a:p>
      </dgm:t>
    </dgm:pt>
    <dgm:pt modelId="{376741CE-7B72-406B-B151-D62EB0682712}">
      <dgm:prSet phldrT="[Text]"/>
      <dgm:spPr/>
      <dgm:t>
        <a:bodyPr/>
        <a:lstStyle/>
        <a:p>
          <a:r>
            <a:rPr lang="en-GB" dirty="0"/>
            <a:t>character</a:t>
          </a:r>
        </a:p>
      </dgm:t>
    </dgm:pt>
    <dgm:pt modelId="{FEB96BF0-4FB5-4170-8AF4-48B2E8691ADD}" type="parTrans" cxnId="{2D73DC17-4560-4F78-912B-EDB694453AE3}">
      <dgm:prSet/>
      <dgm:spPr/>
      <dgm:t>
        <a:bodyPr/>
        <a:lstStyle/>
        <a:p>
          <a:endParaRPr lang="en-GB"/>
        </a:p>
      </dgm:t>
    </dgm:pt>
    <dgm:pt modelId="{BF11129A-6199-425C-8A67-B1342C68CF5A}" type="sibTrans" cxnId="{2D73DC17-4560-4F78-912B-EDB694453AE3}">
      <dgm:prSet/>
      <dgm:spPr/>
      <dgm:t>
        <a:bodyPr/>
        <a:lstStyle/>
        <a:p>
          <a:endParaRPr lang="en-GB"/>
        </a:p>
      </dgm:t>
    </dgm:pt>
    <dgm:pt modelId="{8EC604F1-61E8-4C94-87C4-891B27E15031}">
      <dgm:prSet phldrT="[Text]"/>
      <dgm:spPr/>
      <dgm:t>
        <a:bodyPr/>
        <a:lstStyle/>
        <a:p>
          <a:r>
            <a:rPr lang="en-GB" dirty="0"/>
            <a:t>Logical</a:t>
          </a:r>
        </a:p>
      </dgm:t>
    </dgm:pt>
    <dgm:pt modelId="{4B553EC9-16D8-436C-8A53-D97E8B9C4457}" type="parTrans" cxnId="{4AA516A7-3E0D-4E03-8802-AE04B72C1366}">
      <dgm:prSet/>
      <dgm:spPr/>
      <dgm:t>
        <a:bodyPr/>
        <a:lstStyle/>
        <a:p>
          <a:endParaRPr lang="en-GB"/>
        </a:p>
      </dgm:t>
    </dgm:pt>
    <dgm:pt modelId="{B945F5A3-ECE6-47F1-B572-0BD2D072327A}" type="sibTrans" cxnId="{4AA516A7-3E0D-4E03-8802-AE04B72C1366}">
      <dgm:prSet/>
      <dgm:spPr/>
      <dgm:t>
        <a:bodyPr/>
        <a:lstStyle/>
        <a:p>
          <a:endParaRPr lang="en-GB"/>
        </a:p>
      </dgm:t>
    </dgm:pt>
    <dgm:pt modelId="{D984CE5B-5211-403A-AD99-BE0316C3EAB1}">
      <dgm:prSet phldrT="[Text]"/>
      <dgm:spPr/>
      <dgm:t>
        <a:bodyPr/>
        <a:lstStyle/>
        <a:p>
          <a:r>
            <a:rPr lang="en-GB" dirty="0"/>
            <a:t>logical</a:t>
          </a:r>
        </a:p>
      </dgm:t>
    </dgm:pt>
    <dgm:pt modelId="{D3638399-DD36-46B3-9CAC-3A3C6AB47603}" type="parTrans" cxnId="{057DD446-C4A2-4EC7-AB02-AAE9BF9C2A6B}">
      <dgm:prSet/>
      <dgm:spPr/>
      <dgm:t>
        <a:bodyPr/>
        <a:lstStyle/>
        <a:p>
          <a:endParaRPr lang="en-GB"/>
        </a:p>
      </dgm:t>
    </dgm:pt>
    <dgm:pt modelId="{B618F282-FB72-4170-85F8-2132D281A6B6}" type="sibTrans" cxnId="{057DD446-C4A2-4EC7-AB02-AAE9BF9C2A6B}">
      <dgm:prSet/>
      <dgm:spPr/>
      <dgm:t>
        <a:bodyPr/>
        <a:lstStyle/>
        <a:p>
          <a:endParaRPr lang="en-GB"/>
        </a:p>
      </dgm:t>
    </dgm:pt>
    <dgm:pt modelId="{C196D641-6C13-44B7-94EE-B4B4070F8C24}">
      <dgm:prSet phldrT="[Text]"/>
      <dgm:spPr/>
      <dgm:t>
        <a:bodyPr/>
        <a:lstStyle/>
        <a:p>
          <a:r>
            <a:rPr lang="en-GB" dirty="0"/>
            <a:t>FALSE</a:t>
          </a:r>
        </a:p>
      </dgm:t>
    </dgm:pt>
    <dgm:pt modelId="{6B147DC8-5ABE-4F6E-B4BB-F3AF982399F5}" type="parTrans" cxnId="{235C034B-1825-4EF5-BE08-C061A26671FA}">
      <dgm:prSet/>
      <dgm:spPr/>
      <dgm:t>
        <a:bodyPr/>
        <a:lstStyle/>
        <a:p>
          <a:endParaRPr lang="en-GB"/>
        </a:p>
      </dgm:t>
    </dgm:pt>
    <dgm:pt modelId="{C5BBEFE6-30B7-4891-8ECA-9BA5E4A0B8DD}" type="sibTrans" cxnId="{235C034B-1825-4EF5-BE08-C061A26671FA}">
      <dgm:prSet/>
      <dgm:spPr/>
      <dgm:t>
        <a:bodyPr/>
        <a:lstStyle/>
        <a:p>
          <a:endParaRPr lang="en-GB"/>
        </a:p>
      </dgm:t>
    </dgm:pt>
    <dgm:pt modelId="{07DCCD9C-F012-41D8-AC58-7660F1F8C762}">
      <dgm:prSet/>
      <dgm:spPr/>
      <dgm:t>
        <a:bodyPr/>
        <a:lstStyle/>
        <a:p>
          <a:r>
            <a:rPr lang="en-GB" dirty="0"/>
            <a:t>0.05</a:t>
          </a:r>
        </a:p>
      </dgm:t>
    </dgm:pt>
    <dgm:pt modelId="{E0525EC0-C276-428A-9EEA-0190F9C81664}" type="parTrans" cxnId="{D8191826-899B-452F-8014-76DC7D6109ED}">
      <dgm:prSet/>
      <dgm:spPr/>
      <dgm:t>
        <a:bodyPr/>
        <a:lstStyle/>
        <a:p>
          <a:endParaRPr lang="en-GB"/>
        </a:p>
      </dgm:t>
    </dgm:pt>
    <dgm:pt modelId="{4CF2AAE4-C896-44FB-8E7E-41852D6E96D7}" type="sibTrans" cxnId="{D8191826-899B-452F-8014-76DC7D6109ED}">
      <dgm:prSet/>
      <dgm:spPr/>
      <dgm:t>
        <a:bodyPr/>
        <a:lstStyle/>
        <a:p>
          <a:endParaRPr lang="en-GB"/>
        </a:p>
      </dgm:t>
    </dgm:pt>
    <dgm:pt modelId="{00288EDC-8C26-4A0F-B381-B69095F36E22}">
      <dgm:prSet/>
      <dgm:spPr/>
      <dgm:t>
        <a:bodyPr/>
        <a:lstStyle/>
        <a:p>
          <a:r>
            <a:rPr lang="en-GB" dirty="0"/>
            <a:t>2</a:t>
          </a:r>
        </a:p>
      </dgm:t>
    </dgm:pt>
    <dgm:pt modelId="{2EE43B0D-CEDF-4992-9966-69FA664E4714}" type="parTrans" cxnId="{15745A08-2C97-4354-8AA2-39A119C7646E}">
      <dgm:prSet/>
      <dgm:spPr/>
      <dgm:t>
        <a:bodyPr/>
        <a:lstStyle/>
        <a:p>
          <a:endParaRPr lang="en-GB"/>
        </a:p>
      </dgm:t>
    </dgm:pt>
    <dgm:pt modelId="{32389D8C-638C-4BD6-9F62-1A9271001CCF}" type="sibTrans" cxnId="{15745A08-2C97-4354-8AA2-39A119C7646E}">
      <dgm:prSet/>
      <dgm:spPr/>
      <dgm:t>
        <a:bodyPr/>
        <a:lstStyle/>
        <a:p>
          <a:endParaRPr lang="en-GB"/>
        </a:p>
      </dgm:t>
    </dgm:pt>
    <dgm:pt modelId="{991ABAFC-2B14-4DF9-9714-8A87D470B474}">
      <dgm:prSet phldrT="[Text]"/>
      <dgm:spPr/>
      <dgm:t>
        <a:bodyPr/>
        <a:lstStyle/>
        <a:p>
          <a:r>
            <a:rPr lang="en-GB" dirty="0"/>
            <a:t>"soft"</a:t>
          </a:r>
        </a:p>
      </dgm:t>
    </dgm:pt>
    <dgm:pt modelId="{21221ADA-63EA-43EF-9D0C-2076D9475D34}" type="parTrans" cxnId="{ECA5780A-53AF-4330-B8DC-FB38AB157F50}">
      <dgm:prSet/>
      <dgm:spPr/>
      <dgm:t>
        <a:bodyPr/>
        <a:lstStyle/>
        <a:p>
          <a:endParaRPr lang="en-GB"/>
        </a:p>
      </dgm:t>
    </dgm:pt>
    <dgm:pt modelId="{C4AC2022-8C7E-4ACC-B3EF-2E7C109DA70C}" type="sibTrans" cxnId="{ECA5780A-53AF-4330-B8DC-FB38AB157F50}">
      <dgm:prSet/>
      <dgm:spPr/>
      <dgm:t>
        <a:bodyPr/>
        <a:lstStyle/>
        <a:p>
          <a:endParaRPr lang="en-GB"/>
        </a:p>
      </dgm:t>
    </dgm:pt>
    <dgm:pt modelId="{3CA33191-2B86-4402-8F8C-EA93D45C0B01}">
      <dgm:prSet phldrT="[Text]"/>
      <dgm:spPr/>
      <dgm:t>
        <a:bodyPr/>
        <a:lstStyle/>
        <a:p>
          <a:r>
            <a:rPr lang="en-GB" dirty="0"/>
            <a:t>TRUE</a:t>
          </a:r>
        </a:p>
      </dgm:t>
    </dgm:pt>
    <dgm:pt modelId="{FB4ADFFF-9F8D-4E2D-B7BE-25EDDB303466}" type="parTrans" cxnId="{B347E023-5844-482C-91FC-98C9178719BA}">
      <dgm:prSet/>
      <dgm:spPr/>
      <dgm:t>
        <a:bodyPr/>
        <a:lstStyle/>
        <a:p>
          <a:endParaRPr lang="en-GB"/>
        </a:p>
      </dgm:t>
    </dgm:pt>
    <dgm:pt modelId="{FF99603A-3BB8-47C3-877F-F8AEBA1837F2}" type="sibTrans" cxnId="{B347E023-5844-482C-91FC-98C9178719BA}">
      <dgm:prSet/>
      <dgm:spPr/>
      <dgm:t>
        <a:bodyPr/>
        <a:lstStyle/>
        <a:p>
          <a:endParaRPr lang="en-GB"/>
        </a:p>
      </dgm:t>
    </dgm:pt>
    <dgm:pt modelId="{F1AB2C9F-DC4D-4EAF-88F4-244035625AEF}">
      <dgm:prSet phldrT="[Text]"/>
      <dgm:spPr/>
      <dgm:t>
        <a:bodyPr/>
        <a:lstStyle/>
        <a:p>
          <a:r>
            <a:rPr lang="en-GB" dirty="0"/>
            <a:t>NA</a:t>
          </a:r>
        </a:p>
      </dgm:t>
    </dgm:pt>
    <dgm:pt modelId="{3FCE8292-215E-4A40-A2F8-2F58BDF61B2B}" type="parTrans" cxnId="{1760B87B-2836-4BA2-8CAA-295B03880424}">
      <dgm:prSet/>
      <dgm:spPr/>
      <dgm:t>
        <a:bodyPr/>
        <a:lstStyle/>
        <a:p>
          <a:endParaRPr lang="en-GB"/>
        </a:p>
      </dgm:t>
    </dgm:pt>
    <dgm:pt modelId="{2970C30F-8F1A-4F17-A2F1-F316673147BD}" type="sibTrans" cxnId="{1760B87B-2836-4BA2-8CAA-295B03880424}">
      <dgm:prSet/>
      <dgm:spPr/>
      <dgm:t>
        <a:bodyPr/>
        <a:lstStyle/>
        <a:p>
          <a:endParaRPr lang="en-GB"/>
        </a:p>
      </dgm:t>
    </dgm:pt>
    <dgm:pt modelId="{2631B500-2FF6-41DE-9E41-D5F233649B6F}">
      <dgm:prSet/>
      <dgm:spPr/>
      <dgm:t>
        <a:bodyPr/>
        <a:lstStyle/>
        <a:p>
          <a:r>
            <a:rPr lang="en-GB" dirty="0"/>
            <a:t>Dates</a:t>
          </a:r>
        </a:p>
      </dgm:t>
    </dgm:pt>
    <dgm:pt modelId="{A54C4F4D-5BCB-4C47-B074-305C2FE8F96E}" type="parTrans" cxnId="{1E036F32-B1EE-46D3-8FFA-93014D9F9E00}">
      <dgm:prSet/>
      <dgm:spPr/>
      <dgm:t>
        <a:bodyPr/>
        <a:lstStyle/>
        <a:p>
          <a:endParaRPr lang="en-GB"/>
        </a:p>
      </dgm:t>
    </dgm:pt>
    <dgm:pt modelId="{62433DC0-1D43-4E2F-9811-32C70669CA41}" type="sibTrans" cxnId="{1E036F32-B1EE-46D3-8FFA-93014D9F9E00}">
      <dgm:prSet/>
      <dgm:spPr/>
      <dgm:t>
        <a:bodyPr/>
        <a:lstStyle/>
        <a:p>
          <a:endParaRPr lang="en-GB"/>
        </a:p>
      </dgm:t>
    </dgm:pt>
    <dgm:pt modelId="{B161D8FC-B611-4CC7-B362-6DBF25591360}">
      <dgm:prSet/>
      <dgm:spPr/>
      <dgm:t>
        <a:bodyPr/>
        <a:lstStyle/>
        <a:p>
          <a:r>
            <a:rPr lang="en-GB" dirty="0"/>
            <a:t>date</a:t>
          </a:r>
        </a:p>
      </dgm:t>
    </dgm:pt>
    <dgm:pt modelId="{00F14D08-9229-4ECB-90E1-F1D53BC31364}" type="parTrans" cxnId="{246C4024-EC1C-4AE4-A35B-E54405A8AD70}">
      <dgm:prSet/>
      <dgm:spPr/>
      <dgm:t>
        <a:bodyPr/>
        <a:lstStyle/>
        <a:p>
          <a:endParaRPr lang="en-GB"/>
        </a:p>
      </dgm:t>
    </dgm:pt>
    <dgm:pt modelId="{C80CF8D5-7E3E-4DA7-B5F1-EE4305016CFD}" type="sibTrans" cxnId="{246C4024-EC1C-4AE4-A35B-E54405A8AD70}">
      <dgm:prSet/>
      <dgm:spPr/>
      <dgm:t>
        <a:bodyPr/>
        <a:lstStyle/>
        <a:p>
          <a:endParaRPr lang="en-GB"/>
        </a:p>
      </dgm:t>
    </dgm:pt>
    <dgm:pt modelId="{EE469F69-5CF2-4F1E-B907-EA11C50A3DFB}">
      <dgm:prSet phldrT="[Text]"/>
      <dgm:spPr/>
      <dgm:t>
        <a:bodyPr/>
        <a:lstStyle/>
        <a:p>
          <a:r>
            <a:rPr lang="en-GB" dirty="0"/>
            <a:t>"2020-05-18"</a:t>
          </a:r>
        </a:p>
      </dgm:t>
    </dgm:pt>
    <dgm:pt modelId="{D7F15589-5440-4AFB-B8E6-1EB6D2909041}" type="parTrans" cxnId="{11729454-6BDA-4F56-80ED-C76443B904C0}">
      <dgm:prSet/>
      <dgm:spPr/>
      <dgm:t>
        <a:bodyPr/>
        <a:lstStyle/>
        <a:p>
          <a:endParaRPr lang="en-GB"/>
        </a:p>
      </dgm:t>
    </dgm:pt>
    <dgm:pt modelId="{F27DF745-2CEE-4F4D-BB02-5F5CD2266ACF}" type="sibTrans" cxnId="{11729454-6BDA-4F56-80ED-C76443B904C0}">
      <dgm:prSet/>
      <dgm:spPr/>
      <dgm:t>
        <a:bodyPr/>
        <a:lstStyle/>
        <a:p>
          <a:endParaRPr lang="en-GB"/>
        </a:p>
      </dgm:t>
    </dgm:pt>
    <dgm:pt modelId="{DB36DC2C-A4FD-41E1-8CD7-23E3B7D28593}" type="pres">
      <dgm:prSet presAssocID="{8CE9FC5A-6B49-4E6B-9E12-4F564F8EF4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8DB8A4-A3FD-4449-AAF3-3548938BAA0E}" type="pres">
      <dgm:prSet presAssocID="{189DC4A9-AA46-43DD-AA21-74825877ABDE}" presName="hierRoot1" presStyleCnt="0">
        <dgm:presLayoutVars>
          <dgm:hierBranch val="init"/>
        </dgm:presLayoutVars>
      </dgm:prSet>
      <dgm:spPr/>
    </dgm:pt>
    <dgm:pt modelId="{836C6A0B-B26A-4F07-9391-2980D701AD39}" type="pres">
      <dgm:prSet presAssocID="{189DC4A9-AA46-43DD-AA21-74825877ABDE}" presName="rootComposite1" presStyleCnt="0"/>
      <dgm:spPr/>
    </dgm:pt>
    <dgm:pt modelId="{E7380D15-A7A5-471D-9CEF-B587F36EAAF4}" type="pres">
      <dgm:prSet presAssocID="{189DC4A9-AA46-43DD-AA21-74825877ABDE}" presName="rootText1" presStyleLbl="node0" presStyleIdx="0" presStyleCnt="5">
        <dgm:presLayoutVars>
          <dgm:chPref val="3"/>
        </dgm:presLayoutVars>
      </dgm:prSet>
      <dgm:spPr/>
    </dgm:pt>
    <dgm:pt modelId="{831B5F4C-0A8F-4031-9BA8-9D0CBF0D4E50}" type="pres">
      <dgm:prSet presAssocID="{189DC4A9-AA46-43DD-AA21-74825877ABDE}" presName="rootConnector1" presStyleLbl="node1" presStyleIdx="0" presStyleCnt="0"/>
      <dgm:spPr/>
    </dgm:pt>
    <dgm:pt modelId="{0593BE9C-2D32-41F4-BAFD-CCAB55FD801D}" type="pres">
      <dgm:prSet presAssocID="{189DC4A9-AA46-43DD-AA21-74825877ABDE}" presName="hierChild2" presStyleCnt="0"/>
      <dgm:spPr/>
    </dgm:pt>
    <dgm:pt modelId="{5955D6FC-BF2C-41E1-8FDB-BF024B9F68C8}" type="pres">
      <dgm:prSet presAssocID="{ACD82974-4DAF-4B24-9C9F-99D71A4E23EA}" presName="Name64" presStyleLbl="parChTrans1D2" presStyleIdx="0" presStyleCnt="5"/>
      <dgm:spPr/>
    </dgm:pt>
    <dgm:pt modelId="{8F5676E4-CE6A-43F9-9429-60CAB21A0FD1}" type="pres">
      <dgm:prSet presAssocID="{96830628-36A5-4330-8513-A2D26EA1B788}" presName="hierRoot2" presStyleCnt="0">
        <dgm:presLayoutVars>
          <dgm:hierBranch val="init"/>
        </dgm:presLayoutVars>
      </dgm:prSet>
      <dgm:spPr/>
    </dgm:pt>
    <dgm:pt modelId="{20709D39-EC34-4467-A6D8-0D2FF3D54EF3}" type="pres">
      <dgm:prSet presAssocID="{96830628-36A5-4330-8513-A2D26EA1B788}" presName="rootComposite" presStyleCnt="0"/>
      <dgm:spPr/>
    </dgm:pt>
    <dgm:pt modelId="{09AD7E6F-0766-47A2-B993-2CD44678B051}" type="pres">
      <dgm:prSet presAssocID="{96830628-36A5-4330-8513-A2D26EA1B788}" presName="rootText" presStyleLbl="node2" presStyleIdx="0" presStyleCnt="5" custScaleX="194453">
        <dgm:presLayoutVars>
          <dgm:chPref val="3"/>
        </dgm:presLayoutVars>
      </dgm:prSet>
      <dgm:spPr/>
    </dgm:pt>
    <dgm:pt modelId="{533067E4-B96E-4765-9581-A33BF6271CD3}" type="pres">
      <dgm:prSet presAssocID="{96830628-36A5-4330-8513-A2D26EA1B788}" presName="rootConnector" presStyleLbl="node2" presStyleIdx="0" presStyleCnt="5"/>
      <dgm:spPr/>
    </dgm:pt>
    <dgm:pt modelId="{B11E2076-55BA-4CA2-BF14-1A4F808B90BE}" type="pres">
      <dgm:prSet presAssocID="{96830628-36A5-4330-8513-A2D26EA1B788}" presName="hierChild4" presStyleCnt="0"/>
      <dgm:spPr/>
    </dgm:pt>
    <dgm:pt modelId="{F547FB26-E80E-4DE3-A3EF-1D4FDDC46002}" type="pres">
      <dgm:prSet presAssocID="{96830628-36A5-4330-8513-A2D26EA1B788}" presName="hierChild5" presStyleCnt="0"/>
      <dgm:spPr/>
    </dgm:pt>
    <dgm:pt modelId="{7E49A6A3-84FB-4579-8F7A-7C88B31C766E}" type="pres">
      <dgm:prSet presAssocID="{189DC4A9-AA46-43DD-AA21-74825877ABDE}" presName="hierChild3" presStyleCnt="0"/>
      <dgm:spPr/>
    </dgm:pt>
    <dgm:pt modelId="{560099BF-2D8C-49ED-B771-84E8DA13A989}" type="pres">
      <dgm:prSet presAssocID="{5884E29D-B58E-4BDE-AE96-C121506B2CB5}" presName="hierRoot1" presStyleCnt="0">
        <dgm:presLayoutVars>
          <dgm:hierBranch val="init"/>
        </dgm:presLayoutVars>
      </dgm:prSet>
      <dgm:spPr/>
    </dgm:pt>
    <dgm:pt modelId="{230A4E61-7959-414E-B5F6-7D259E73165D}" type="pres">
      <dgm:prSet presAssocID="{5884E29D-B58E-4BDE-AE96-C121506B2CB5}" presName="rootComposite1" presStyleCnt="0"/>
      <dgm:spPr/>
    </dgm:pt>
    <dgm:pt modelId="{BB311B65-D20E-4EAE-97C1-0110374B192F}" type="pres">
      <dgm:prSet presAssocID="{5884E29D-B58E-4BDE-AE96-C121506B2CB5}" presName="rootText1" presStyleLbl="node0" presStyleIdx="1" presStyleCnt="5">
        <dgm:presLayoutVars>
          <dgm:chPref val="3"/>
        </dgm:presLayoutVars>
      </dgm:prSet>
      <dgm:spPr/>
    </dgm:pt>
    <dgm:pt modelId="{2B4F9FF4-B05C-41D5-908A-D569A68F8D8D}" type="pres">
      <dgm:prSet presAssocID="{5884E29D-B58E-4BDE-AE96-C121506B2CB5}" presName="rootConnector1" presStyleLbl="node1" presStyleIdx="0" presStyleCnt="0"/>
      <dgm:spPr/>
    </dgm:pt>
    <dgm:pt modelId="{BD20F7F4-F034-4352-8AD8-C779C78D5492}" type="pres">
      <dgm:prSet presAssocID="{5884E29D-B58E-4BDE-AE96-C121506B2CB5}" presName="hierChild2" presStyleCnt="0"/>
      <dgm:spPr/>
    </dgm:pt>
    <dgm:pt modelId="{B3CE22A8-B718-44D4-B6B7-76B73A5E939F}" type="pres">
      <dgm:prSet presAssocID="{DDEFF13A-A88B-41AA-9B1D-B0FF1A5E89AE}" presName="Name64" presStyleLbl="parChTrans1D2" presStyleIdx="1" presStyleCnt="5"/>
      <dgm:spPr/>
    </dgm:pt>
    <dgm:pt modelId="{E17180F5-857F-468C-94AC-74707A03BE4C}" type="pres">
      <dgm:prSet presAssocID="{80E8DB88-3000-488E-BA0E-316AD181241D}" presName="hierRoot2" presStyleCnt="0">
        <dgm:presLayoutVars>
          <dgm:hierBranch val="init"/>
        </dgm:presLayoutVars>
      </dgm:prSet>
      <dgm:spPr/>
    </dgm:pt>
    <dgm:pt modelId="{438C08A2-2A66-4194-B322-0D4CD1CDFCF5}" type="pres">
      <dgm:prSet presAssocID="{80E8DB88-3000-488E-BA0E-316AD181241D}" presName="rootComposite" presStyleCnt="0"/>
      <dgm:spPr/>
    </dgm:pt>
    <dgm:pt modelId="{59501A68-0BC3-4DF5-AB0C-A44D430B34C0}" type="pres">
      <dgm:prSet presAssocID="{80E8DB88-3000-488E-BA0E-316AD181241D}" presName="rootText" presStyleLbl="node2" presStyleIdx="1" presStyleCnt="5" custScaleX="194453">
        <dgm:presLayoutVars>
          <dgm:chPref val="3"/>
        </dgm:presLayoutVars>
      </dgm:prSet>
      <dgm:spPr/>
    </dgm:pt>
    <dgm:pt modelId="{E4CD6151-AB93-4C76-A4CB-C68A38A6A355}" type="pres">
      <dgm:prSet presAssocID="{80E8DB88-3000-488E-BA0E-316AD181241D}" presName="rootConnector" presStyleLbl="node2" presStyleIdx="1" presStyleCnt="5"/>
      <dgm:spPr/>
    </dgm:pt>
    <dgm:pt modelId="{44C71421-CFAB-49F4-BB52-71ABE7FB46BF}" type="pres">
      <dgm:prSet presAssocID="{80E8DB88-3000-488E-BA0E-316AD181241D}" presName="hierChild4" presStyleCnt="0"/>
      <dgm:spPr/>
    </dgm:pt>
    <dgm:pt modelId="{0797560B-47BD-4B12-B439-509CD20CB64E}" type="pres">
      <dgm:prSet presAssocID="{2EE43B0D-CEDF-4992-9966-69FA664E4714}" presName="Name64" presStyleLbl="parChTrans1D3" presStyleIdx="0" presStyleCnt="7"/>
      <dgm:spPr/>
    </dgm:pt>
    <dgm:pt modelId="{359E4F02-8BF9-4249-803B-82E3C2BF2826}" type="pres">
      <dgm:prSet presAssocID="{00288EDC-8C26-4A0F-B381-B69095F36E22}" presName="hierRoot2" presStyleCnt="0">
        <dgm:presLayoutVars>
          <dgm:hierBranch val="init"/>
        </dgm:presLayoutVars>
      </dgm:prSet>
      <dgm:spPr/>
    </dgm:pt>
    <dgm:pt modelId="{8BBFAF2E-EF9B-407A-8669-3F06FD00FA81}" type="pres">
      <dgm:prSet presAssocID="{00288EDC-8C26-4A0F-B381-B69095F36E22}" presName="rootComposite" presStyleCnt="0"/>
      <dgm:spPr/>
    </dgm:pt>
    <dgm:pt modelId="{B8C5C3EB-E971-4343-9357-33274E1EC550}" type="pres">
      <dgm:prSet presAssocID="{00288EDC-8C26-4A0F-B381-B69095F36E22}" presName="rootText" presStyleLbl="node3" presStyleIdx="0" presStyleCnt="7">
        <dgm:presLayoutVars>
          <dgm:chPref val="3"/>
        </dgm:presLayoutVars>
      </dgm:prSet>
      <dgm:spPr/>
    </dgm:pt>
    <dgm:pt modelId="{C6CD1F0F-F087-4450-93A5-148B34267EDD}" type="pres">
      <dgm:prSet presAssocID="{00288EDC-8C26-4A0F-B381-B69095F36E22}" presName="rootConnector" presStyleLbl="node3" presStyleIdx="0" presStyleCnt="7"/>
      <dgm:spPr/>
    </dgm:pt>
    <dgm:pt modelId="{75255C94-9ABD-4635-B560-F44158227633}" type="pres">
      <dgm:prSet presAssocID="{00288EDC-8C26-4A0F-B381-B69095F36E22}" presName="hierChild4" presStyleCnt="0"/>
      <dgm:spPr/>
    </dgm:pt>
    <dgm:pt modelId="{6A7947EB-39CD-4F0E-99F5-5F8ACECBF577}" type="pres">
      <dgm:prSet presAssocID="{00288EDC-8C26-4A0F-B381-B69095F36E22}" presName="hierChild5" presStyleCnt="0"/>
      <dgm:spPr/>
    </dgm:pt>
    <dgm:pt modelId="{095FBAC0-B699-4283-8800-43BDDA0104D6}" type="pres">
      <dgm:prSet presAssocID="{E0525EC0-C276-428A-9EEA-0190F9C81664}" presName="Name64" presStyleLbl="parChTrans1D3" presStyleIdx="1" presStyleCnt="7"/>
      <dgm:spPr/>
    </dgm:pt>
    <dgm:pt modelId="{ED5AA9A2-2622-4E0A-800E-E5002EFD9F7B}" type="pres">
      <dgm:prSet presAssocID="{07DCCD9C-F012-41D8-AC58-7660F1F8C762}" presName="hierRoot2" presStyleCnt="0">
        <dgm:presLayoutVars>
          <dgm:hierBranch val="init"/>
        </dgm:presLayoutVars>
      </dgm:prSet>
      <dgm:spPr/>
    </dgm:pt>
    <dgm:pt modelId="{3AC23E6A-232C-4B31-BDAE-FA6E9BA975CA}" type="pres">
      <dgm:prSet presAssocID="{07DCCD9C-F012-41D8-AC58-7660F1F8C762}" presName="rootComposite" presStyleCnt="0"/>
      <dgm:spPr/>
    </dgm:pt>
    <dgm:pt modelId="{5FED37D7-C847-4A7C-8F01-319AA4020941}" type="pres">
      <dgm:prSet presAssocID="{07DCCD9C-F012-41D8-AC58-7660F1F8C762}" presName="rootText" presStyleLbl="node3" presStyleIdx="1" presStyleCnt="7">
        <dgm:presLayoutVars>
          <dgm:chPref val="3"/>
        </dgm:presLayoutVars>
      </dgm:prSet>
      <dgm:spPr/>
    </dgm:pt>
    <dgm:pt modelId="{92802F96-8B6F-4637-B9BB-9A3DB3274A77}" type="pres">
      <dgm:prSet presAssocID="{07DCCD9C-F012-41D8-AC58-7660F1F8C762}" presName="rootConnector" presStyleLbl="node3" presStyleIdx="1" presStyleCnt="7"/>
      <dgm:spPr/>
    </dgm:pt>
    <dgm:pt modelId="{0E86745C-82D7-4B7D-A009-48BE65DAC4D2}" type="pres">
      <dgm:prSet presAssocID="{07DCCD9C-F012-41D8-AC58-7660F1F8C762}" presName="hierChild4" presStyleCnt="0"/>
      <dgm:spPr/>
    </dgm:pt>
    <dgm:pt modelId="{F642BDA2-6385-421A-9770-030B5BCB71BA}" type="pres">
      <dgm:prSet presAssocID="{07DCCD9C-F012-41D8-AC58-7660F1F8C762}" presName="hierChild5" presStyleCnt="0"/>
      <dgm:spPr/>
    </dgm:pt>
    <dgm:pt modelId="{23596B50-2397-4BDB-AA99-91E2849682DC}" type="pres">
      <dgm:prSet presAssocID="{80E8DB88-3000-488E-BA0E-316AD181241D}" presName="hierChild5" presStyleCnt="0"/>
      <dgm:spPr/>
    </dgm:pt>
    <dgm:pt modelId="{9F96DE52-B9F4-46E1-BFD8-F141602704F7}" type="pres">
      <dgm:prSet presAssocID="{5884E29D-B58E-4BDE-AE96-C121506B2CB5}" presName="hierChild3" presStyleCnt="0"/>
      <dgm:spPr/>
    </dgm:pt>
    <dgm:pt modelId="{1E971A64-4075-433F-9DAD-89B09B2FD4C2}" type="pres">
      <dgm:prSet presAssocID="{2631B500-2FF6-41DE-9E41-D5F233649B6F}" presName="hierRoot1" presStyleCnt="0">
        <dgm:presLayoutVars>
          <dgm:hierBranch val="init"/>
        </dgm:presLayoutVars>
      </dgm:prSet>
      <dgm:spPr/>
    </dgm:pt>
    <dgm:pt modelId="{BC0FF702-C6E2-44D2-B452-8415DED17D66}" type="pres">
      <dgm:prSet presAssocID="{2631B500-2FF6-41DE-9E41-D5F233649B6F}" presName="rootComposite1" presStyleCnt="0"/>
      <dgm:spPr/>
    </dgm:pt>
    <dgm:pt modelId="{117802F0-593F-46D1-8B54-DF413E3A7ED8}" type="pres">
      <dgm:prSet presAssocID="{2631B500-2FF6-41DE-9E41-D5F233649B6F}" presName="rootText1" presStyleLbl="node0" presStyleIdx="2" presStyleCnt="5">
        <dgm:presLayoutVars>
          <dgm:chPref val="3"/>
        </dgm:presLayoutVars>
      </dgm:prSet>
      <dgm:spPr/>
    </dgm:pt>
    <dgm:pt modelId="{E50C0D2D-F455-437F-97FC-5F8E595BBE00}" type="pres">
      <dgm:prSet presAssocID="{2631B500-2FF6-41DE-9E41-D5F233649B6F}" presName="rootConnector1" presStyleLbl="node1" presStyleIdx="0" presStyleCnt="0"/>
      <dgm:spPr/>
    </dgm:pt>
    <dgm:pt modelId="{32E8AB06-360B-4EE2-8763-C806F45716C5}" type="pres">
      <dgm:prSet presAssocID="{2631B500-2FF6-41DE-9E41-D5F233649B6F}" presName="hierChild2" presStyleCnt="0"/>
      <dgm:spPr/>
    </dgm:pt>
    <dgm:pt modelId="{33165A3C-2E69-4FB8-804B-D466B637287E}" type="pres">
      <dgm:prSet presAssocID="{00F14D08-9229-4ECB-90E1-F1D53BC31364}" presName="Name64" presStyleLbl="parChTrans1D2" presStyleIdx="2" presStyleCnt="5"/>
      <dgm:spPr/>
    </dgm:pt>
    <dgm:pt modelId="{FB9ED8D0-4D88-4E3A-AE76-88FEDEBE0744}" type="pres">
      <dgm:prSet presAssocID="{B161D8FC-B611-4CC7-B362-6DBF25591360}" presName="hierRoot2" presStyleCnt="0">
        <dgm:presLayoutVars>
          <dgm:hierBranch val="init"/>
        </dgm:presLayoutVars>
      </dgm:prSet>
      <dgm:spPr/>
    </dgm:pt>
    <dgm:pt modelId="{1AD02DA2-D13F-48C3-8EA0-0B9335710092}" type="pres">
      <dgm:prSet presAssocID="{B161D8FC-B611-4CC7-B362-6DBF25591360}" presName="rootComposite" presStyleCnt="0"/>
      <dgm:spPr/>
    </dgm:pt>
    <dgm:pt modelId="{919DFE8C-67C0-4173-A324-6D4BB190E9A2}" type="pres">
      <dgm:prSet presAssocID="{B161D8FC-B611-4CC7-B362-6DBF25591360}" presName="rootText" presStyleLbl="node2" presStyleIdx="2" presStyleCnt="5" custScaleX="194453">
        <dgm:presLayoutVars>
          <dgm:chPref val="3"/>
        </dgm:presLayoutVars>
      </dgm:prSet>
      <dgm:spPr/>
    </dgm:pt>
    <dgm:pt modelId="{B51A7F69-495A-48A4-80F7-D55C07A71062}" type="pres">
      <dgm:prSet presAssocID="{B161D8FC-B611-4CC7-B362-6DBF25591360}" presName="rootConnector" presStyleLbl="node2" presStyleIdx="2" presStyleCnt="5"/>
      <dgm:spPr/>
    </dgm:pt>
    <dgm:pt modelId="{B6BB9AEF-10FF-44A2-80C9-BDDF5DF87FC8}" type="pres">
      <dgm:prSet presAssocID="{B161D8FC-B611-4CC7-B362-6DBF25591360}" presName="hierChild4" presStyleCnt="0"/>
      <dgm:spPr/>
    </dgm:pt>
    <dgm:pt modelId="{B117DF84-8EFC-4E55-A403-02FEFC58B6F8}" type="pres">
      <dgm:prSet presAssocID="{D7F15589-5440-4AFB-B8E6-1EB6D2909041}" presName="Name64" presStyleLbl="parChTrans1D3" presStyleIdx="2" presStyleCnt="7"/>
      <dgm:spPr/>
    </dgm:pt>
    <dgm:pt modelId="{D48196BF-DD5F-4C2A-8C9C-0F04553CF389}" type="pres">
      <dgm:prSet presAssocID="{EE469F69-5CF2-4F1E-B907-EA11C50A3DFB}" presName="hierRoot2" presStyleCnt="0">
        <dgm:presLayoutVars>
          <dgm:hierBranch val="init"/>
        </dgm:presLayoutVars>
      </dgm:prSet>
      <dgm:spPr/>
    </dgm:pt>
    <dgm:pt modelId="{148B5AD7-BF4B-4270-9191-87B3D663D895}" type="pres">
      <dgm:prSet presAssocID="{EE469F69-5CF2-4F1E-B907-EA11C50A3DFB}" presName="rootComposite" presStyleCnt="0"/>
      <dgm:spPr/>
    </dgm:pt>
    <dgm:pt modelId="{2F3C4BD8-0FAD-4A71-926C-EC3C17490488}" type="pres">
      <dgm:prSet presAssocID="{EE469F69-5CF2-4F1E-B907-EA11C50A3DFB}" presName="rootText" presStyleLbl="node3" presStyleIdx="2" presStyleCnt="7">
        <dgm:presLayoutVars>
          <dgm:chPref val="3"/>
        </dgm:presLayoutVars>
      </dgm:prSet>
      <dgm:spPr/>
    </dgm:pt>
    <dgm:pt modelId="{E4559F3A-203C-4343-9C67-81F57185FDD3}" type="pres">
      <dgm:prSet presAssocID="{EE469F69-5CF2-4F1E-B907-EA11C50A3DFB}" presName="rootConnector" presStyleLbl="node3" presStyleIdx="2" presStyleCnt="7"/>
      <dgm:spPr/>
    </dgm:pt>
    <dgm:pt modelId="{54E460C6-B6F4-474C-AC21-2368629A5AF8}" type="pres">
      <dgm:prSet presAssocID="{EE469F69-5CF2-4F1E-B907-EA11C50A3DFB}" presName="hierChild4" presStyleCnt="0"/>
      <dgm:spPr/>
    </dgm:pt>
    <dgm:pt modelId="{32306C46-23FE-4EFB-826B-A011C8F41026}" type="pres">
      <dgm:prSet presAssocID="{EE469F69-5CF2-4F1E-B907-EA11C50A3DFB}" presName="hierChild5" presStyleCnt="0"/>
      <dgm:spPr/>
    </dgm:pt>
    <dgm:pt modelId="{E2714D69-2C15-4CBA-9CE5-FE67B617D2C0}" type="pres">
      <dgm:prSet presAssocID="{B161D8FC-B611-4CC7-B362-6DBF25591360}" presName="hierChild5" presStyleCnt="0"/>
      <dgm:spPr/>
    </dgm:pt>
    <dgm:pt modelId="{70FC66C6-2FD5-42EF-BBBD-7DA80B057613}" type="pres">
      <dgm:prSet presAssocID="{2631B500-2FF6-41DE-9E41-D5F233649B6F}" presName="hierChild3" presStyleCnt="0"/>
      <dgm:spPr/>
    </dgm:pt>
    <dgm:pt modelId="{E437AEB1-B4F4-466F-868B-1ECE80078E51}" type="pres">
      <dgm:prSet presAssocID="{00ED0542-D6AE-451E-BAEC-82F26FA2427A}" presName="hierRoot1" presStyleCnt="0">
        <dgm:presLayoutVars>
          <dgm:hierBranch val="init"/>
        </dgm:presLayoutVars>
      </dgm:prSet>
      <dgm:spPr/>
    </dgm:pt>
    <dgm:pt modelId="{02CC131B-62BB-4278-80BC-6EA5E0BB8196}" type="pres">
      <dgm:prSet presAssocID="{00ED0542-D6AE-451E-BAEC-82F26FA2427A}" presName="rootComposite1" presStyleCnt="0"/>
      <dgm:spPr/>
    </dgm:pt>
    <dgm:pt modelId="{2DB02342-7199-4CA3-8D6E-13E5962FD006}" type="pres">
      <dgm:prSet presAssocID="{00ED0542-D6AE-451E-BAEC-82F26FA2427A}" presName="rootText1" presStyleLbl="node0" presStyleIdx="3" presStyleCnt="5">
        <dgm:presLayoutVars>
          <dgm:chPref val="3"/>
        </dgm:presLayoutVars>
      </dgm:prSet>
      <dgm:spPr/>
    </dgm:pt>
    <dgm:pt modelId="{98DDB89D-635F-4820-86C7-1E46E2001FE2}" type="pres">
      <dgm:prSet presAssocID="{00ED0542-D6AE-451E-BAEC-82F26FA2427A}" presName="rootConnector1" presStyleLbl="node1" presStyleIdx="0" presStyleCnt="0"/>
      <dgm:spPr/>
    </dgm:pt>
    <dgm:pt modelId="{A5A018DF-B39E-468E-B62D-4474A5963C7B}" type="pres">
      <dgm:prSet presAssocID="{00ED0542-D6AE-451E-BAEC-82F26FA2427A}" presName="hierChild2" presStyleCnt="0"/>
      <dgm:spPr/>
    </dgm:pt>
    <dgm:pt modelId="{03CE23A0-50A9-4B7D-AEAF-6B03864E178D}" type="pres">
      <dgm:prSet presAssocID="{FEB96BF0-4FB5-4170-8AF4-48B2E8691ADD}" presName="Name64" presStyleLbl="parChTrans1D2" presStyleIdx="3" presStyleCnt="5"/>
      <dgm:spPr/>
    </dgm:pt>
    <dgm:pt modelId="{D783B574-88F4-4D08-BE2E-AEEE9EF4BB07}" type="pres">
      <dgm:prSet presAssocID="{376741CE-7B72-406B-B151-D62EB0682712}" presName="hierRoot2" presStyleCnt="0">
        <dgm:presLayoutVars>
          <dgm:hierBranch val="init"/>
        </dgm:presLayoutVars>
      </dgm:prSet>
      <dgm:spPr/>
    </dgm:pt>
    <dgm:pt modelId="{2E02BA7A-28D6-40D1-8F74-E8859AB2CB07}" type="pres">
      <dgm:prSet presAssocID="{376741CE-7B72-406B-B151-D62EB0682712}" presName="rootComposite" presStyleCnt="0"/>
      <dgm:spPr/>
    </dgm:pt>
    <dgm:pt modelId="{4DFE4C2A-E20E-4330-B228-A8792D3EA53B}" type="pres">
      <dgm:prSet presAssocID="{376741CE-7B72-406B-B151-D62EB0682712}" presName="rootText" presStyleLbl="node2" presStyleIdx="3" presStyleCnt="5" custScaleX="194453">
        <dgm:presLayoutVars>
          <dgm:chPref val="3"/>
        </dgm:presLayoutVars>
      </dgm:prSet>
      <dgm:spPr/>
    </dgm:pt>
    <dgm:pt modelId="{781324FD-D186-47F3-9464-0E7D68A69784}" type="pres">
      <dgm:prSet presAssocID="{376741CE-7B72-406B-B151-D62EB0682712}" presName="rootConnector" presStyleLbl="node2" presStyleIdx="3" presStyleCnt="5"/>
      <dgm:spPr/>
    </dgm:pt>
    <dgm:pt modelId="{A36DCA68-23AD-471D-B84A-0059458BCDFB}" type="pres">
      <dgm:prSet presAssocID="{376741CE-7B72-406B-B151-D62EB0682712}" presName="hierChild4" presStyleCnt="0"/>
      <dgm:spPr/>
    </dgm:pt>
    <dgm:pt modelId="{9525B501-A720-415D-8768-F64F7F7AD5B7}" type="pres">
      <dgm:prSet presAssocID="{21221ADA-63EA-43EF-9D0C-2076D9475D34}" presName="Name64" presStyleLbl="parChTrans1D3" presStyleIdx="3" presStyleCnt="7"/>
      <dgm:spPr/>
    </dgm:pt>
    <dgm:pt modelId="{C3DF61F8-8247-4AFE-A80F-E2799A98E03C}" type="pres">
      <dgm:prSet presAssocID="{991ABAFC-2B14-4DF9-9714-8A87D470B474}" presName="hierRoot2" presStyleCnt="0">
        <dgm:presLayoutVars>
          <dgm:hierBranch val="init"/>
        </dgm:presLayoutVars>
      </dgm:prSet>
      <dgm:spPr/>
    </dgm:pt>
    <dgm:pt modelId="{8E28E602-65F4-4B39-9B46-E83906E19296}" type="pres">
      <dgm:prSet presAssocID="{991ABAFC-2B14-4DF9-9714-8A87D470B474}" presName="rootComposite" presStyleCnt="0"/>
      <dgm:spPr/>
    </dgm:pt>
    <dgm:pt modelId="{4956E039-6F93-4F53-8E79-3051B38A8670}" type="pres">
      <dgm:prSet presAssocID="{991ABAFC-2B14-4DF9-9714-8A87D470B474}" presName="rootText" presStyleLbl="node3" presStyleIdx="3" presStyleCnt="7">
        <dgm:presLayoutVars>
          <dgm:chPref val="3"/>
        </dgm:presLayoutVars>
      </dgm:prSet>
      <dgm:spPr/>
    </dgm:pt>
    <dgm:pt modelId="{80AE05F6-9B77-48C5-BD54-A8447A172896}" type="pres">
      <dgm:prSet presAssocID="{991ABAFC-2B14-4DF9-9714-8A87D470B474}" presName="rootConnector" presStyleLbl="node3" presStyleIdx="3" presStyleCnt="7"/>
      <dgm:spPr/>
    </dgm:pt>
    <dgm:pt modelId="{2198C656-1C77-4FF1-8481-6BD3FF47521A}" type="pres">
      <dgm:prSet presAssocID="{991ABAFC-2B14-4DF9-9714-8A87D470B474}" presName="hierChild4" presStyleCnt="0"/>
      <dgm:spPr/>
    </dgm:pt>
    <dgm:pt modelId="{28E8122B-3B16-4565-BDA0-B8FACD8F8BA4}" type="pres">
      <dgm:prSet presAssocID="{991ABAFC-2B14-4DF9-9714-8A87D470B474}" presName="hierChild5" presStyleCnt="0"/>
      <dgm:spPr/>
    </dgm:pt>
    <dgm:pt modelId="{CA433D09-55D6-44BA-8B34-6944E7CCB567}" type="pres">
      <dgm:prSet presAssocID="{376741CE-7B72-406B-B151-D62EB0682712}" presName="hierChild5" presStyleCnt="0"/>
      <dgm:spPr/>
    </dgm:pt>
    <dgm:pt modelId="{A815E322-C3A2-453D-9DF6-B3D757327D24}" type="pres">
      <dgm:prSet presAssocID="{00ED0542-D6AE-451E-BAEC-82F26FA2427A}" presName="hierChild3" presStyleCnt="0"/>
      <dgm:spPr/>
    </dgm:pt>
    <dgm:pt modelId="{79D9ED0B-B54B-4F37-8BE0-26DB50D30CB8}" type="pres">
      <dgm:prSet presAssocID="{8EC604F1-61E8-4C94-87C4-891B27E15031}" presName="hierRoot1" presStyleCnt="0">
        <dgm:presLayoutVars>
          <dgm:hierBranch val="init"/>
        </dgm:presLayoutVars>
      </dgm:prSet>
      <dgm:spPr/>
    </dgm:pt>
    <dgm:pt modelId="{0E5EB7C6-4FB1-4497-8ADB-DCF46329E4D6}" type="pres">
      <dgm:prSet presAssocID="{8EC604F1-61E8-4C94-87C4-891B27E15031}" presName="rootComposite1" presStyleCnt="0"/>
      <dgm:spPr/>
    </dgm:pt>
    <dgm:pt modelId="{8017C94C-76DA-4474-B4CE-A29F4B5E0271}" type="pres">
      <dgm:prSet presAssocID="{8EC604F1-61E8-4C94-87C4-891B27E15031}" presName="rootText1" presStyleLbl="node0" presStyleIdx="4" presStyleCnt="5">
        <dgm:presLayoutVars>
          <dgm:chPref val="3"/>
        </dgm:presLayoutVars>
      </dgm:prSet>
      <dgm:spPr/>
    </dgm:pt>
    <dgm:pt modelId="{E9503926-AAAE-4ABC-A808-5FB3F813A165}" type="pres">
      <dgm:prSet presAssocID="{8EC604F1-61E8-4C94-87C4-891B27E15031}" presName="rootConnector1" presStyleLbl="node1" presStyleIdx="0" presStyleCnt="0"/>
      <dgm:spPr/>
    </dgm:pt>
    <dgm:pt modelId="{843B581C-1428-4D7E-B63A-E80A2C2BEA36}" type="pres">
      <dgm:prSet presAssocID="{8EC604F1-61E8-4C94-87C4-891B27E15031}" presName="hierChild2" presStyleCnt="0"/>
      <dgm:spPr/>
    </dgm:pt>
    <dgm:pt modelId="{3F2DBB6D-460F-435D-8422-DAFE1424E102}" type="pres">
      <dgm:prSet presAssocID="{D3638399-DD36-46B3-9CAC-3A3C6AB47603}" presName="Name64" presStyleLbl="parChTrans1D2" presStyleIdx="4" presStyleCnt="5"/>
      <dgm:spPr/>
    </dgm:pt>
    <dgm:pt modelId="{83574E10-45A4-4779-AD6E-1AA1C0A1147D}" type="pres">
      <dgm:prSet presAssocID="{D984CE5B-5211-403A-AD99-BE0316C3EAB1}" presName="hierRoot2" presStyleCnt="0">
        <dgm:presLayoutVars>
          <dgm:hierBranch val="init"/>
        </dgm:presLayoutVars>
      </dgm:prSet>
      <dgm:spPr/>
    </dgm:pt>
    <dgm:pt modelId="{933474E1-A247-4CDA-90E5-9BD2CF9EC277}" type="pres">
      <dgm:prSet presAssocID="{D984CE5B-5211-403A-AD99-BE0316C3EAB1}" presName="rootComposite" presStyleCnt="0"/>
      <dgm:spPr/>
    </dgm:pt>
    <dgm:pt modelId="{F8EFF5AC-0DCF-408E-929B-B15640F5E182}" type="pres">
      <dgm:prSet presAssocID="{D984CE5B-5211-403A-AD99-BE0316C3EAB1}" presName="rootText" presStyleLbl="node2" presStyleIdx="4" presStyleCnt="5" custScaleX="194453">
        <dgm:presLayoutVars>
          <dgm:chPref val="3"/>
        </dgm:presLayoutVars>
      </dgm:prSet>
      <dgm:spPr/>
    </dgm:pt>
    <dgm:pt modelId="{EB9C4510-70A4-4C35-A34B-5973DDDA0D2E}" type="pres">
      <dgm:prSet presAssocID="{D984CE5B-5211-403A-AD99-BE0316C3EAB1}" presName="rootConnector" presStyleLbl="node2" presStyleIdx="4" presStyleCnt="5"/>
      <dgm:spPr/>
    </dgm:pt>
    <dgm:pt modelId="{638EF50D-FD3F-4A5C-9672-19038135F9B2}" type="pres">
      <dgm:prSet presAssocID="{D984CE5B-5211-403A-AD99-BE0316C3EAB1}" presName="hierChild4" presStyleCnt="0"/>
      <dgm:spPr/>
    </dgm:pt>
    <dgm:pt modelId="{7533953B-9465-469E-B454-00BBABB0ED18}" type="pres">
      <dgm:prSet presAssocID="{6B147DC8-5ABE-4F6E-B4BB-F3AF982399F5}" presName="Name64" presStyleLbl="parChTrans1D3" presStyleIdx="4" presStyleCnt="7"/>
      <dgm:spPr/>
    </dgm:pt>
    <dgm:pt modelId="{3640AD98-EABF-4699-AA3E-10748D16ED0F}" type="pres">
      <dgm:prSet presAssocID="{C196D641-6C13-44B7-94EE-B4B4070F8C24}" presName="hierRoot2" presStyleCnt="0">
        <dgm:presLayoutVars>
          <dgm:hierBranch val="init"/>
        </dgm:presLayoutVars>
      </dgm:prSet>
      <dgm:spPr/>
    </dgm:pt>
    <dgm:pt modelId="{56FE2531-03E3-42EA-BADF-A776D22620A9}" type="pres">
      <dgm:prSet presAssocID="{C196D641-6C13-44B7-94EE-B4B4070F8C24}" presName="rootComposite" presStyleCnt="0"/>
      <dgm:spPr/>
    </dgm:pt>
    <dgm:pt modelId="{8E91B422-9F8D-4AD4-87B4-0B64C6288A2D}" type="pres">
      <dgm:prSet presAssocID="{C196D641-6C13-44B7-94EE-B4B4070F8C24}" presName="rootText" presStyleLbl="node3" presStyleIdx="4" presStyleCnt="7">
        <dgm:presLayoutVars>
          <dgm:chPref val="3"/>
        </dgm:presLayoutVars>
      </dgm:prSet>
      <dgm:spPr/>
    </dgm:pt>
    <dgm:pt modelId="{896419F7-2B46-4847-A949-05BCB7D30553}" type="pres">
      <dgm:prSet presAssocID="{C196D641-6C13-44B7-94EE-B4B4070F8C24}" presName="rootConnector" presStyleLbl="node3" presStyleIdx="4" presStyleCnt="7"/>
      <dgm:spPr/>
    </dgm:pt>
    <dgm:pt modelId="{8E78CC28-DAC4-4344-BAC3-8E7AAF15411D}" type="pres">
      <dgm:prSet presAssocID="{C196D641-6C13-44B7-94EE-B4B4070F8C24}" presName="hierChild4" presStyleCnt="0"/>
      <dgm:spPr/>
    </dgm:pt>
    <dgm:pt modelId="{55CF5BFF-1661-427A-93DD-74CD2E2CED93}" type="pres">
      <dgm:prSet presAssocID="{C196D641-6C13-44B7-94EE-B4B4070F8C24}" presName="hierChild5" presStyleCnt="0"/>
      <dgm:spPr/>
    </dgm:pt>
    <dgm:pt modelId="{1ABD36EF-DA1D-4335-9EB9-6067B88DE57D}" type="pres">
      <dgm:prSet presAssocID="{FB4ADFFF-9F8D-4E2D-B7BE-25EDDB303466}" presName="Name64" presStyleLbl="parChTrans1D3" presStyleIdx="5" presStyleCnt="7"/>
      <dgm:spPr/>
    </dgm:pt>
    <dgm:pt modelId="{A469394F-AE47-451C-9A49-2F4DBD141B8B}" type="pres">
      <dgm:prSet presAssocID="{3CA33191-2B86-4402-8F8C-EA93D45C0B01}" presName="hierRoot2" presStyleCnt="0">
        <dgm:presLayoutVars>
          <dgm:hierBranch val="init"/>
        </dgm:presLayoutVars>
      </dgm:prSet>
      <dgm:spPr/>
    </dgm:pt>
    <dgm:pt modelId="{84D00195-3CA3-4EF4-8268-A839BCF6765A}" type="pres">
      <dgm:prSet presAssocID="{3CA33191-2B86-4402-8F8C-EA93D45C0B01}" presName="rootComposite" presStyleCnt="0"/>
      <dgm:spPr/>
    </dgm:pt>
    <dgm:pt modelId="{E0A16083-0357-42E1-9D07-94D214E2C8C6}" type="pres">
      <dgm:prSet presAssocID="{3CA33191-2B86-4402-8F8C-EA93D45C0B01}" presName="rootText" presStyleLbl="node3" presStyleIdx="5" presStyleCnt="7">
        <dgm:presLayoutVars>
          <dgm:chPref val="3"/>
        </dgm:presLayoutVars>
      </dgm:prSet>
      <dgm:spPr/>
    </dgm:pt>
    <dgm:pt modelId="{46A4A17D-63A6-4883-B1FA-BCD0404C565A}" type="pres">
      <dgm:prSet presAssocID="{3CA33191-2B86-4402-8F8C-EA93D45C0B01}" presName="rootConnector" presStyleLbl="node3" presStyleIdx="5" presStyleCnt="7"/>
      <dgm:spPr/>
    </dgm:pt>
    <dgm:pt modelId="{78FBB69D-B871-4950-9B39-C1C2EABD1A62}" type="pres">
      <dgm:prSet presAssocID="{3CA33191-2B86-4402-8F8C-EA93D45C0B01}" presName="hierChild4" presStyleCnt="0"/>
      <dgm:spPr/>
    </dgm:pt>
    <dgm:pt modelId="{9A241269-795B-4733-B90C-483CA2388BCF}" type="pres">
      <dgm:prSet presAssocID="{3CA33191-2B86-4402-8F8C-EA93D45C0B01}" presName="hierChild5" presStyleCnt="0"/>
      <dgm:spPr/>
    </dgm:pt>
    <dgm:pt modelId="{799DD4EB-7DD4-4DFE-8BE4-C34819148B85}" type="pres">
      <dgm:prSet presAssocID="{3FCE8292-215E-4A40-A2F8-2F58BDF61B2B}" presName="Name64" presStyleLbl="parChTrans1D3" presStyleIdx="6" presStyleCnt="7"/>
      <dgm:spPr/>
    </dgm:pt>
    <dgm:pt modelId="{F020F036-3B47-4CF5-AADD-77D9BC8EB415}" type="pres">
      <dgm:prSet presAssocID="{F1AB2C9F-DC4D-4EAF-88F4-244035625AEF}" presName="hierRoot2" presStyleCnt="0">
        <dgm:presLayoutVars>
          <dgm:hierBranch val="init"/>
        </dgm:presLayoutVars>
      </dgm:prSet>
      <dgm:spPr/>
    </dgm:pt>
    <dgm:pt modelId="{504F61B3-2833-4E57-BA56-AB5480C21FA8}" type="pres">
      <dgm:prSet presAssocID="{F1AB2C9F-DC4D-4EAF-88F4-244035625AEF}" presName="rootComposite" presStyleCnt="0"/>
      <dgm:spPr/>
    </dgm:pt>
    <dgm:pt modelId="{1BB82845-6B2D-42AC-88D6-5F3887B58FA7}" type="pres">
      <dgm:prSet presAssocID="{F1AB2C9F-DC4D-4EAF-88F4-244035625AEF}" presName="rootText" presStyleLbl="node3" presStyleIdx="6" presStyleCnt="7">
        <dgm:presLayoutVars>
          <dgm:chPref val="3"/>
        </dgm:presLayoutVars>
      </dgm:prSet>
      <dgm:spPr/>
    </dgm:pt>
    <dgm:pt modelId="{5D6EF1F4-015E-476A-B7F6-7630F01E4BE4}" type="pres">
      <dgm:prSet presAssocID="{F1AB2C9F-DC4D-4EAF-88F4-244035625AEF}" presName="rootConnector" presStyleLbl="node3" presStyleIdx="6" presStyleCnt="7"/>
      <dgm:spPr/>
    </dgm:pt>
    <dgm:pt modelId="{4C5B4E97-382F-42DB-8911-DD083A563C23}" type="pres">
      <dgm:prSet presAssocID="{F1AB2C9F-DC4D-4EAF-88F4-244035625AEF}" presName="hierChild4" presStyleCnt="0"/>
      <dgm:spPr/>
    </dgm:pt>
    <dgm:pt modelId="{3A31DCA1-3F5A-4952-ADBB-E7E9BD7935F9}" type="pres">
      <dgm:prSet presAssocID="{F1AB2C9F-DC4D-4EAF-88F4-244035625AEF}" presName="hierChild5" presStyleCnt="0"/>
      <dgm:spPr/>
    </dgm:pt>
    <dgm:pt modelId="{695583E0-7362-4AAE-A5F9-6AF5B6A56C7D}" type="pres">
      <dgm:prSet presAssocID="{D984CE5B-5211-403A-AD99-BE0316C3EAB1}" presName="hierChild5" presStyleCnt="0"/>
      <dgm:spPr/>
    </dgm:pt>
    <dgm:pt modelId="{5A565744-2B9D-4684-BBDB-03F9C11D445B}" type="pres">
      <dgm:prSet presAssocID="{8EC604F1-61E8-4C94-87C4-891B27E15031}" presName="hierChild3" presStyleCnt="0"/>
      <dgm:spPr/>
    </dgm:pt>
  </dgm:ptLst>
  <dgm:cxnLst>
    <dgm:cxn modelId="{B7BDD400-8C91-4753-8446-BA9EDFCDFADD}" type="presOf" srcId="{991ABAFC-2B14-4DF9-9714-8A87D470B474}" destId="{4956E039-6F93-4F53-8E79-3051B38A8670}" srcOrd="0" destOrd="0" presId="urn:microsoft.com/office/officeart/2009/3/layout/HorizontalOrganizationChart"/>
    <dgm:cxn modelId="{0234DA06-20CE-41D1-982F-BE02EEBE8C82}" type="presOf" srcId="{ACD82974-4DAF-4B24-9C9F-99D71A4E23EA}" destId="{5955D6FC-BF2C-41E1-8FDB-BF024B9F68C8}" srcOrd="0" destOrd="0" presId="urn:microsoft.com/office/officeart/2009/3/layout/HorizontalOrganizationChart"/>
    <dgm:cxn modelId="{8FC29707-AE3A-4A05-B156-F1CB32969E72}" type="presOf" srcId="{07DCCD9C-F012-41D8-AC58-7660F1F8C762}" destId="{92802F96-8B6F-4637-B9BB-9A3DB3274A77}" srcOrd="1" destOrd="0" presId="urn:microsoft.com/office/officeart/2009/3/layout/HorizontalOrganizationChart"/>
    <dgm:cxn modelId="{15745A08-2C97-4354-8AA2-39A119C7646E}" srcId="{80E8DB88-3000-488E-BA0E-316AD181241D}" destId="{00288EDC-8C26-4A0F-B381-B69095F36E22}" srcOrd="0" destOrd="0" parTransId="{2EE43B0D-CEDF-4992-9966-69FA664E4714}" sibTransId="{32389D8C-638C-4BD6-9F62-1A9271001CCF}"/>
    <dgm:cxn modelId="{DA9B170A-26E7-4D78-AD43-AFDB05B27FE5}" type="presOf" srcId="{96830628-36A5-4330-8513-A2D26EA1B788}" destId="{533067E4-B96E-4765-9581-A33BF6271CD3}" srcOrd="1" destOrd="0" presId="urn:microsoft.com/office/officeart/2009/3/layout/HorizontalOrganizationChart"/>
    <dgm:cxn modelId="{ECA5780A-53AF-4330-B8DC-FB38AB157F50}" srcId="{376741CE-7B72-406B-B151-D62EB0682712}" destId="{991ABAFC-2B14-4DF9-9714-8A87D470B474}" srcOrd="0" destOrd="0" parTransId="{21221ADA-63EA-43EF-9D0C-2076D9475D34}" sibTransId="{C4AC2022-8C7E-4ACC-B3EF-2E7C109DA70C}"/>
    <dgm:cxn modelId="{7A500A11-AD8A-4A9D-9E90-1E54CBD5EDF3}" type="presOf" srcId="{3CA33191-2B86-4402-8F8C-EA93D45C0B01}" destId="{46A4A17D-63A6-4883-B1FA-BCD0404C565A}" srcOrd="1" destOrd="0" presId="urn:microsoft.com/office/officeart/2009/3/layout/HorizontalOrganizationChart"/>
    <dgm:cxn modelId="{22C3D413-D5BC-447E-8A70-B9D61A972F31}" type="presOf" srcId="{3CA33191-2B86-4402-8F8C-EA93D45C0B01}" destId="{E0A16083-0357-42E1-9D07-94D214E2C8C6}" srcOrd="0" destOrd="0" presId="urn:microsoft.com/office/officeart/2009/3/layout/HorizontalOrganizationChart"/>
    <dgm:cxn modelId="{4ABC2915-09E5-4D5B-A50E-CD39343BEB96}" type="presOf" srcId="{FB4ADFFF-9F8D-4E2D-B7BE-25EDDB303466}" destId="{1ABD36EF-DA1D-4335-9EB9-6067B88DE57D}" srcOrd="0" destOrd="0" presId="urn:microsoft.com/office/officeart/2009/3/layout/HorizontalOrganizationChart"/>
    <dgm:cxn modelId="{34062916-106A-4B15-876A-99010DB3BA19}" type="presOf" srcId="{80E8DB88-3000-488E-BA0E-316AD181241D}" destId="{E4CD6151-AB93-4C76-A4CB-C68A38A6A355}" srcOrd="1" destOrd="0" presId="urn:microsoft.com/office/officeart/2009/3/layout/HorizontalOrganizationChart"/>
    <dgm:cxn modelId="{2D73DC17-4560-4F78-912B-EDB694453AE3}" srcId="{00ED0542-D6AE-451E-BAEC-82F26FA2427A}" destId="{376741CE-7B72-406B-B151-D62EB0682712}" srcOrd="0" destOrd="0" parTransId="{FEB96BF0-4FB5-4170-8AF4-48B2E8691ADD}" sibTransId="{BF11129A-6199-425C-8A67-B1342C68CF5A}"/>
    <dgm:cxn modelId="{2195B118-16B0-42D2-B2E4-4B9D7867FBBF}" type="presOf" srcId="{EE469F69-5CF2-4F1E-B907-EA11C50A3DFB}" destId="{2F3C4BD8-0FAD-4A71-926C-EC3C17490488}" srcOrd="0" destOrd="0" presId="urn:microsoft.com/office/officeart/2009/3/layout/HorizontalOrganizationChart"/>
    <dgm:cxn modelId="{B347E023-5844-482C-91FC-98C9178719BA}" srcId="{D984CE5B-5211-403A-AD99-BE0316C3EAB1}" destId="{3CA33191-2B86-4402-8F8C-EA93D45C0B01}" srcOrd="1" destOrd="0" parTransId="{FB4ADFFF-9F8D-4E2D-B7BE-25EDDB303466}" sibTransId="{FF99603A-3BB8-47C3-877F-F8AEBA1837F2}"/>
    <dgm:cxn modelId="{246C4024-EC1C-4AE4-A35B-E54405A8AD70}" srcId="{2631B500-2FF6-41DE-9E41-D5F233649B6F}" destId="{B161D8FC-B611-4CC7-B362-6DBF25591360}" srcOrd="0" destOrd="0" parTransId="{00F14D08-9229-4ECB-90E1-F1D53BC31364}" sibTransId="{C80CF8D5-7E3E-4DA7-B5F1-EE4305016CFD}"/>
    <dgm:cxn modelId="{D8191826-899B-452F-8014-76DC7D6109ED}" srcId="{80E8DB88-3000-488E-BA0E-316AD181241D}" destId="{07DCCD9C-F012-41D8-AC58-7660F1F8C762}" srcOrd="1" destOrd="0" parTransId="{E0525EC0-C276-428A-9EEA-0190F9C81664}" sibTransId="{4CF2AAE4-C896-44FB-8E7E-41852D6E96D7}"/>
    <dgm:cxn modelId="{43E8352A-7BD2-4A70-B612-E67C32BD37A8}" type="presOf" srcId="{00288EDC-8C26-4A0F-B381-B69095F36E22}" destId="{C6CD1F0F-F087-4450-93A5-148B34267EDD}" srcOrd="1" destOrd="0" presId="urn:microsoft.com/office/officeart/2009/3/layout/HorizontalOrganizationChart"/>
    <dgm:cxn modelId="{614E042D-5788-438B-A33F-2653FCB8C144}" type="presOf" srcId="{5884E29D-B58E-4BDE-AE96-C121506B2CB5}" destId="{BB311B65-D20E-4EAE-97C1-0110374B192F}" srcOrd="0" destOrd="0" presId="urn:microsoft.com/office/officeart/2009/3/layout/HorizontalOrganizationChart"/>
    <dgm:cxn modelId="{613E5D2D-1CC2-4897-A3F5-EE556C3339A2}" type="presOf" srcId="{00288EDC-8C26-4A0F-B381-B69095F36E22}" destId="{B8C5C3EB-E971-4343-9357-33274E1EC550}" srcOrd="0" destOrd="0" presId="urn:microsoft.com/office/officeart/2009/3/layout/HorizontalOrganizationChart"/>
    <dgm:cxn modelId="{1E036F32-B1EE-46D3-8FFA-93014D9F9E00}" srcId="{8CE9FC5A-6B49-4E6B-9E12-4F564F8EF474}" destId="{2631B500-2FF6-41DE-9E41-D5F233649B6F}" srcOrd="2" destOrd="0" parTransId="{A54C4F4D-5BCB-4C47-B074-305C2FE8F96E}" sibTransId="{62433DC0-1D43-4E2F-9811-32C70669CA41}"/>
    <dgm:cxn modelId="{AEE7AA32-C6F1-415E-8EEE-3C3A02362496}" type="presOf" srcId="{D7F15589-5440-4AFB-B8E6-1EB6D2909041}" destId="{B117DF84-8EFC-4E55-A403-02FEFC58B6F8}" srcOrd="0" destOrd="0" presId="urn:microsoft.com/office/officeart/2009/3/layout/HorizontalOrganizationChart"/>
    <dgm:cxn modelId="{9FDFA936-5E47-49FB-99AD-B2D9D1F06F3D}" type="presOf" srcId="{B161D8FC-B611-4CC7-B362-6DBF25591360}" destId="{919DFE8C-67C0-4173-A324-6D4BB190E9A2}" srcOrd="0" destOrd="0" presId="urn:microsoft.com/office/officeart/2009/3/layout/HorizontalOrganizationChart"/>
    <dgm:cxn modelId="{3506D538-9203-42C4-9F61-9D4AC159ACDF}" type="presOf" srcId="{D3638399-DD36-46B3-9CAC-3A3C6AB47603}" destId="{3F2DBB6D-460F-435D-8422-DAFE1424E102}" srcOrd="0" destOrd="0" presId="urn:microsoft.com/office/officeart/2009/3/layout/HorizontalOrganizationChart"/>
    <dgm:cxn modelId="{67EC0F3B-1D13-43AE-8C57-7103424741B4}" type="presOf" srcId="{E0525EC0-C276-428A-9EEA-0190F9C81664}" destId="{095FBAC0-B699-4283-8800-43BDDA0104D6}" srcOrd="0" destOrd="0" presId="urn:microsoft.com/office/officeart/2009/3/layout/HorizontalOrganizationChart"/>
    <dgm:cxn modelId="{2BBC453D-D6F5-4C76-B8BE-3C788E094C8D}" type="presOf" srcId="{F1AB2C9F-DC4D-4EAF-88F4-244035625AEF}" destId="{1BB82845-6B2D-42AC-88D6-5F3887B58FA7}" srcOrd="0" destOrd="0" presId="urn:microsoft.com/office/officeart/2009/3/layout/HorizontalOrganizationChart"/>
    <dgm:cxn modelId="{AB85705F-9F9C-425E-8FD7-D76CF8BF85B9}" type="presOf" srcId="{8CE9FC5A-6B49-4E6B-9E12-4F564F8EF474}" destId="{DB36DC2C-A4FD-41E1-8CD7-23E3B7D28593}" srcOrd="0" destOrd="0" presId="urn:microsoft.com/office/officeart/2009/3/layout/HorizontalOrganizationChart"/>
    <dgm:cxn modelId="{87B97541-6395-40F1-8AE5-6DDC1AEB6BD4}" type="presOf" srcId="{991ABAFC-2B14-4DF9-9714-8A87D470B474}" destId="{80AE05F6-9B77-48C5-BD54-A8447A172896}" srcOrd="1" destOrd="0" presId="urn:microsoft.com/office/officeart/2009/3/layout/HorizontalOrganizationChart"/>
    <dgm:cxn modelId="{55A2B962-DFA8-437D-BB83-178094A2A617}" type="presOf" srcId="{8EC604F1-61E8-4C94-87C4-891B27E15031}" destId="{8017C94C-76DA-4474-B4CE-A29F4B5E0271}" srcOrd="0" destOrd="0" presId="urn:microsoft.com/office/officeart/2009/3/layout/HorizontalOrganizationChart"/>
    <dgm:cxn modelId="{9F503B43-FC1E-49A3-A0D5-973E07CDC41D}" type="presOf" srcId="{21221ADA-63EA-43EF-9D0C-2076D9475D34}" destId="{9525B501-A720-415D-8768-F64F7F7AD5B7}" srcOrd="0" destOrd="0" presId="urn:microsoft.com/office/officeart/2009/3/layout/HorizontalOrganizationChart"/>
    <dgm:cxn modelId="{A8F3E464-082A-41DA-8235-2C163D9E0216}" type="presOf" srcId="{376741CE-7B72-406B-B151-D62EB0682712}" destId="{4DFE4C2A-E20E-4330-B228-A8792D3EA53B}" srcOrd="0" destOrd="0" presId="urn:microsoft.com/office/officeart/2009/3/layout/HorizontalOrganizationChart"/>
    <dgm:cxn modelId="{057DD446-C4A2-4EC7-AB02-AAE9BF9C2A6B}" srcId="{8EC604F1-61E8-4C94-87C4-891B27E15031}" destId="{D984CE5B-5211-403A-AD99-BE0316C3EAB1}" srcOrd="0" destOrd="0" parTransId="{D3638399-DD36-46B3-9CAC-3A3C6AB47603}" sibTransId="{B618F282-FB72-4170-85F8-2132D281A6B6}"/>
    <dgm:cxn modelId="{A8A4D646-08D4-4F85-BF31-8834B83B491C}" type="presOf" srcId="{C196D641-6C13-44B7-94EE-B4B4070F8C24}" destId="{8E91B422-9F8D-4AD4-87B4-0B64C6288A2D}" srcOrd="0" destOrd="0" presId="urn:microsoft.com/office/officeart/2009/3/layout/HorizontalOrganizationChart"/>
    <dgm:cxn modelId="{1495E269-33BF-4D2A-BF5C-366424F31F57}" type="presOf" srcId="{6B147DC8-5ABE-4F6E-B4BB-F3AF982399F5}" destId="{7533953B-9465-469E-B454-00BBABB0ED18}" srcOrd="0" destOrd="0" presId="urn:microsoft.com/office/officeart/2009/3/layout/HorizontalOrganizationChart"/>
    <dgm:cxn modelId="{BD03F449-AC5E-4654-8D61-28D62CEA4D36}" type="presOf" srcId="{00ED0542-D6AE-451E-BAEC-82F26FA2427A}" destId="{2DB02342-7199-4CA3-8D6E-13E5962FD006}" srcOrd="0" destOrd="0" presId="urn:microsoft.com/office/officeart/2009/3/layout/HorizontalOrganizationChart"/>
    <dgm:cxn modelId="{6446B24A-91F6-4B0A-8BDC-773399D91B38}" type="presOf" srcId="{D984CE5B-5211-403A-AD99-BE0316C3EAB1}" destId="{F8EFF5AC-0DCF-408E-929B-B15640F5E182}" srcOrd="0" destOrd="0" presId="urn:microsoft.com/office/officeart/2009/3/layout/HorizontalOrganizationChart"/>
    <dgm:cxn modelId="{235C034B-1825-4EF5-BE08-C061A26671FA}" srcId="{D984CE5B-5211-403A-AD99-BE0316C3EAB1}" destId="{C196D641-6C13-44B7-94EE-B4B4070F8C24}" srcOrd="0" destOrd="0" parTransId="{6B147DC8-5ABE-4F6E-B4BB-F3AF982399F5}" sibTransId="{C5BBEFE6-30B7-4891-8ECA-9BA5E4A0B8DD}"/>
    <dgm:cxn modelId="{E4EE334D-6EB6-4EE2-A54C-266B314981D6}" srcId="{5884E29D-B58E-4BDE-AE96-C121506B2CB5}" destId="{80E8DB88-3000-488E-BA0E-316AD181241D}" srcOrd="0" destOrd="0" parTransId="{DDEFF13A-A88B-41AA-9B1D-B0FF1A5E89AE}" sibTransId="{E7DA9608-A72C-428D-A5FE-12C1491BCB2B}"/>
    <dgm:cxn modelId="{71C59C70-3DBF-42FA-AD99-0F69E3AF4A80}" type="presOf" srcId="{B161D8FC-B611-4CC7-B362-6DBF25591360}" destId="{B51A7F69-495A-48A4-80F7-D55C07A71062}" srcOrd="1" destOrd="0" presId="urn:microsoft.com/office/officeart/2009/3/layout/HorizontalOrganizationChart"/>
    <dgm:cxn modelId="{11729454-6BDA-4F56-80ED-C76443B904C0}" srcId="{B161D8FC-B611-4CC7-B362-6DBF25591360}" destId="{EE469F69-5CF2-4F1E-B907-EA11C50A3DFB}" srcOrd="0" destOrd="0" parTransId="{D7F15589-5440-4AFB-B8E6-1EB6D2909041}" sibTransId="{F27DF745-2CEE-4F4D-BB02-5F5CD2266ACF}"/>
    <dgm:cxn modelId="{1760B87B-2836-4BA2-8CAA-295B03880424}" srcId="{D984CE5B-5211-403A-AD99-BE0316C3EAB1}" destId="{F1AB2C9F-DC4D-4EAF-88F4-244035625AEF}" srcOrd="2" destOrd="0" parTransId="{3FCE8292-215E-4A40-A2F8-2F58BDF61B2B}" sibTransId="{2970C30F-8F1A-4F17-A2F1-F316673147BD}"/>
    <dgm:cxn modelId="{D0A8EC7B-1B4A-4285-8DDB-B787B6858152}" type="presOf" srcId="{EE469F69-5CF2-4F1E-B907-EA11C50A3DFB}" destId="{E4559F3A-203C-4343-9C67-81F57185FDD3}" srcOrd="1" destOrd="0" presId="urn:microsoft.com/office/officeart/2009/3/layout/HorizontalOrganizationChart"/>
    <dgm:cxn modelId="{6D14E88F-674C-4AD4-B126-FA31A25A0C40}" srcId="{8CE9FC5A-6B49-4E6B-9E12-4F564F8EF474}" destId="{5884E29D-B58E-4BDE-AE96-C121506B2CB5}" srcOrd="1" destOrd="0" parTransId="{BCEF354D-1A7F-4AA2-AABE-9D9460CF2CFB}" sibTransId="{A6C7FEDF-3CFD-4986-BF11-F6A2D873F44D}"/>
    <dgm:cxn modelId="{CADBF092-3258-4B71-A6F4-024DD018620F}" srcId="{189DC4A9-AA46-43DD-AA21-74825877ABDE}" destId="{96830628-36A5-4330-8513-A2D26EA1B788}" srcOrd="0" destOrd="0" parTransId="{ACD82974-4DAF-4B24-9C9F-99D71A4E23EA}" sibTransId="{DE6C3846-B509-4112-AB8D-3AC437A7531C}"/>
    <dgm:cxn modelId="{27F51593-A996-405F-844B-EA5F60D00A75}" type="presOf" srcId="{2EE43B0D-CEDF-4992-9966-69FA664E4714}" destId="{0797560B-47BD-4B12-B439-509CD20CB64E}" srcOrd="0" destOrd="0" presId="urn:microsoft.com/office/officeart/2009/3/layout/HorizontalOrganizationChart"/>
    <dgm:cxn modelId="{85CEC099-F658-412C-84B2-706FBADC1F11}" type="presOf" srcId="{F1AB2C9F-DC4D-4EAF-88F4-244035625AEF}" destId="{5D6EF1F4-015E-476A-B7F6-7630F01E4BE4}" srcOrd="1" destOrd="0" presId="urn:microsoft.com/office/officeart/2009/3/layout/HorizontalOrganizationChart"/>
    <dgm:cxn modelId="{CFFFFA9A-19FA-4FCB-AF6E-852B0D0A127C}" srcId="{8CE9FC5A-6B49-4E6B-9E12-4F564F8EF474}" destId="{189DC4A9-AA46-43DD-AA21-74825877ABDE}" srcOrd="0" destOrd="0" parTransId="{2451C1CC-B0AA-415B-84C7-FC32F684D429}" sibTransId="{CCD6360F-57E3-4C08-9C60-B9A899A59E19}"/>
    <dgm:cxn modelId="{403A9A9B-C4C7-48EC-A6EE-45B8678C961E}" srcId="{8CE9FC5A-6B49-4E6B-9E12-4F564F8EF474}" destId="{00ED0542-D6AE-451E-BAEC-82F26FA2427A}" srcOrd="3" destOrd="0" parTransId="{17908968-4C24-4B47-A677-D93AF43786D4}" sibTransId="{CBB2B537-B367-4D6F-8AF4-1452C7DED45F}"/>
    <dgm:cxn modelId="{819C9E9E-244B-4228-BB6E-2D26C5822D54}" type="presOf" srcId="{2631B500-2FF6-41DE-9E41-D5F233649B6F}" destId="{E50C0D2D-F455-437F-97FC-5F8E595BBE00}" srcOrd="1" destOrd="0" presId="urn:microsoft.com/office/officeart/2009/3/layout/HorizontalOrganizationChart"/>
    <dgm:cxn modelId="{1BD05AA2-E289-42EA-AF0D-AC8EACBD04CF}" type="presOf" srcId="{DDEFF13A-A88B-41AA-9B1D-B0FF1A5E89AE}" destId="{B3CE22A8-B718-44D4-B6B7-76B73A5E939F}" srcOrd="0" destOrd="0" presId="urn:microsoft.com/office/officeart/2009/3/layout/HorizontalOrganizationChart"/>
    <dgm:cxn modelId="{6DC8BAA4-E079-4EC1-A5EF-AAA453F51D70}" type="presOf" srcId="{96830628-36A5-4330-8513-A2D26EA1B788}" destId="{09AD7E6F-0766-47A2-B993-2CD44678B051}" srcOrd="0" destOrd="0" presId="urn:microsoft.com/office/officeart/2009/3/layout/HorizontalOrganizationChart"/>
    <dgm:cxn modelId="{4AA516A7-3E0D-4E03-8802-AE04B72C1366}" srcId="{8CE9FC5A-6B49-4E6B-9E12-4F564F8EF474}" destId="{8EC604F1-61E8-4C94-87C4-891B27E15031}" srcOrd="4" destOrd="0" parTransId="{4B553EC9-16D8-436C-8A53-D97E8B9C4457}" sibTransId="{B945F5A3-ECE6-47F1-B572-0BD2D072327A}"/>
    <dgm:cxn modelId="{933201AC-8B3E-4139-9CA8-FF32D9E596EA}" type="presOf" srcId="{D984CE5B-5211-403A-AD99-BE0316C3EAB1}" destId="{EB9C4510-70A4-4C35-A34B-5973DDDA0D2E}" srcOrd="1" destOrd="0" presId="urn:microsoft.com/office/officeart/2009/3/layout/HorizontalOrganizationChart"/>
    <dgm:cxn modelId="{519CD3B2-788D-4216-AB56-2ADA36070BC3}" type="presOf" srcId="{80E8DB88-3000-488E-BA0E-316AD181241D}" destId="{59501A68-0BC3-4DF5-AB0C-A44D430B34C0}" srcOrd="0" destOrd="0" presId="urn:microsoft.com/office/officeart/2009/3/layout/HorizontalOrganizationChart"/>
    <dgm:cxn modelId="{465A15B6-4E7E-46E0-8EA6-9BDDDFA7380F}" type="presOf" srcId="{8EC604F1-61E8-4C94-87C4-891B27E15031}" destId="{E9503926-AAAE-4ABC-A808-5FB3F813A165}" srcOrd="1" destOrd="0" presId="urn:microsoft.com/office/officeart/2009/3/layout/HorizontalOrganizationChart"/>
    <dgm:cxn modelId="{69AF55B9-69D2-40F0-8861-FD2ECDBF11D0}" type="presOf" srcId="{376741CE-7B72-406B-B151-D62EB0682712}" destId="{781324FD-D186-47F3-9464-0E7D68A69784}" srcOrd="1" destOrd="0" presId="urn:microsoft.com/office/officeart/2009/3/layout/HorizontalOrganizationChart"/>
    <dgm:cxn modelId="{E34EA3B9-CA42-4A8F-9ECB-E1BE32B4A7BE}" type="presOf" srcId="{07DCCD9C-F012-41D8-AC58-7660F1F8C762}" destId="{5FED37D7-C847-4A7C-8F01-319AA4020941}" srcOrd="0" destOrd="0" presId="urn:microsoft.com/office/officeart/2009/3/layout/HorizontalOrganizationChart"/>
    <dgm:cxn modelId="{2FADB8C5-3B65-4850-B267-04F816A71951}" type="presOf" srcId="{C196D641-6C13-44B7-94EE-B4B4070F8C24}" destId="{896419F7-2B46-4847-A949-05BCB7D30553}" srcOrd="1" destOrd="0" presId="urn:microsoft.com/office/officeart/2009/3/layout/HorizontalOrganizationChart"/>
    <dgm:cxn modelId="{D40DC9CF-5E9C-475F-9F73-DAF513C96378}" type="presOf" srcId="{FEB96BF0-4FB5-4170-8AF4-48B2E8691ADD}" destId="{03CE23A0-50A9-4B7D-AEAF-6B03864E178D}" srcOrd="0" destOrd="0" presId="urn:microsoft.com/office/officeart/2009/3/layout/HorizontalOrganizationChart"/>
    <dgm:cxn modelId="{0CD75BE1-454C-424F-9E3F-277C4420D3BD}" type="presOf" srcId="{3FCE8292-215E-4A40-A2F8-2F58BDF61B2B}" destId="{799DD4EB-7DD4-4DFE-8BE4-C34819148B85}" srcOrd="0" destOrd="0" presId="urn:microsoft.com/office/officeart/2009/3/layout/HorizontalOrganizationChart"/>
    <dgm:cxn modelId="{711226E6-7144-4E0B-A6B3-9ED35DA38862}" type="presOf" srcId="{00F14D08-9229-4ECB-90E1-F1D53BC31364}" destId="{33165A3C-2E69-4FB8-804B-D466B637287E}" srcOrd="0" destOrd="0" presId="urn:microsoft.com/office/officeart/2009/3/layout/HorizontalOrganizationChart"/>
    <dgm:cxn modelId="{D33F35EB-EBD1-49C2-B448-198C5689DA5A}" type="presOf" srcId="{189DC4A9-AA46-43DD-AA21-74825877ABDE}" destId="{E7380D15-A7A5-471D-9CEF-B587F36EAAF4}" srcOrd="0" destOrd="0" presId="urn:microsoft.com/office/officeart/2009/3/layout/HorizontalOrganizationChart"/>
    <dgm:cxn modelId="{D2FDC6EC-2BB9-40A8-BBDC-B3343D45B23E}" type="presOf" srcId="{189DC4A9-AA46-43DD-AA21-74825877ABDE}" destId="{831B5F4C-0A8F-4031-9BA8-9D0CBF0D4E50}" srcOrd="1" destOrd="0" presId="urn:microsoft.com/office/officeart/2009/3/layout/HorizontalOrganizationChart"/>
    <dgm:cxn modelId="{01D45EF4-4ED6-49DF-BC35-57424756F04E}" type="presOf" srcId="{00ED0542-D6AE-451E-BAEC-82F26FA2427A}" destId="{98DDB89D-635F-4820-86C7-1E46E2001FE2}" srcOrd="1" destOrd="0" presId="urn:microsoft.com/office/officeart/2009/3/layout/HorizontalOrganizationChart"/>
    <dgm:cxn modelId="{AD5EF1F8-59C0-4182-932E-60E738F05D58}" type="presOf" srcId="{2631B500-2FF6-41DE-9E41-D5F233649B6F}" destId="{117802F0-593F-46D1-8B54-DF413E3A7ED8}" srcOrd="0" destOrd="0" presId="urn:microsoft.com/office/officeart/2009/3/layout/HorizontalOrganizationChart"/>
    <dgm:cxn modelId="{6234C0FE-B814-46B2-B1EE-609FBB2CD15D}" type="presOf" srcId="{5884E29D-B58E-4BDE-AE96-C121506B2CB5}" destId="{2B4F9FF4-B05C-41D5-908A-D569A68F8D8D}" srcOrd="1" destOrd="0" presId="urn:microsoft.com/office/officeart/2009/3/layout/HorizontalOrganizationChart"/>
    <dgm:cxn modelId="{91373DC1-BF51-4392-A093-E100651D439C}" type="presParOf" srcId="{DB36DC2C-A4FD-41E1-8CD7-23E3B7D28593}" destId="{1D8DB8A4-A3FD-4449-AAF3-3548938BAA0E}" srcOrd="0" destOrd="0" presId="urn:microsoft.com/office/officeart/2009/3/layout/HorizontalOrganizationChart"/>
    <dgm:cxn modelId="{A77C9248-E27E-4E51-88A6-71445F497D17}" type="presParOf" srcId="{1D8DB8A4-A3FD-4449-AAF3-3548938BAA0E}" destId="{836C6A0B-B26A-4F07-9391-2980D701AD39}" srcOrd="0" destOrd="0" presId="urn:microsoft.com/office/officeart/2009/3/layout/HorizontalOrganizationChart"/>
    <dgm:cxn modelId="{A1FEE0C7-732F-458B-B847-41769DCCEFD3}" type="presParOf" srcId="{836C6A0B-B26A-4F07-9391-2980D701AD39}" destId="{E7380D15-A7A5-471D-9CEF-B587F36EAAF4}" srcOrd="0" destOrd="0" presId="urn:microsoft.com/office/officeart/2009/3/layout/HorizontalOrganizationChart"/>
    <dgm:cxn modelId="{5A54E0FF-0268-494E-8AAC-913904DF288C}" type="presParOf" srcId="{836C6A0B-B26A-4F07-9391-2980D701AD39}" destId="{831B5F4C-0A8F-4031-9BA8-9D0CBF0D4E50}" srcOrd="1" destOrd="0" presId="urn:microsoft.com/office/officeart/2009/3/layout/HorizontalOrganizationChart"/>
    <dgm:cxn modelId="{61419900-DCAB-4AE0-B95F-4162E3C640F2}" type="presParOf" srcId="{1D8DB8A4-A3FD-4449-AAF3-3548938BAA0E}" destId="{0593BE9C-2D32-41F4-BAFD-CCAB55FD801D}" srcOrd="1" destOrd="0" presId="urn:microsoft.com/office/officeart/2009/3/layout/HorizontalOrganizationChart"/>
    <dgm:cxn modelId="{E15E2158-9A61-445D-AA5B-3D520159F4FC}" type="presParOf" srcId="{0593BE9C-2D32-41F4-BAFD-CCAB55FD801D}" destId="{5955D6FC-BF2C-41E1-8FDB-BF024B9F68C8}" srcOrd="0" destOrd="0" presId="urn:microsoft.com/office/officeart/2009/3/layout/HorizontalOrganizationChart"/>
    <dgm:cxn modelId="{05CFE82C-815A-4635-92EA-2360CEFC82D2}" type="presParOf" srcId="{0593BE9C-2D32-41F4-BAFD-CCAB55FD801D}" destId="{8F5676E4-CE6A-43F9-9429-60CAB21A0FD1}" srcOrd="1" destOrd="0" presId="urn:microsoft.com/office/officeart/2009/3/layout/HorizontalOrganizationChart"/>
    <dgm:cxn modelId="{3A4F7C8A-77FA-4EA5-99C1-C74CB9617B56}" type="presParOf" srcId="{8F5676E4-CE6A-43F9-9429-60CAB21A0FD1}" destId="{20709D39-EC34-4467-A6D8-0D2FF3D54EF3}" srcOrd="0" destOrd="0" presId="urn:microsoft.com/office/officeart/2009/3/layout/HorizontalOrganizationChart"/>
    <dgm:cxn modelId="{DFCF298F-0AAC-4F85-AA0C-E615AE0F2B40}" type="presParOf" srcId="{20709D39-EC34-4467-A6D8-0D2FF3D54EF3}" destId="{09AD7E6F-0766-47A2-B993-2CD44678B051}" srcOrd="0" destOrd="0" presId="urn:microsoft.com/office/officeart/2009/3/layout/HorizontalOrganizationChart"/>
    <dgm:cxn modelId="{4185FECF-8D1D-407F-827E-6B610E9A88E9}" type="presParOf" srcId="{20709D39-EC34-4467-A6D8-0D2FF3D54EF3}" destId="{533067E4-B96E-4765-9581-A33BF6271CD3}" srcOrd="1" destOrd="0" presId="urn:microsoft.com/office/officeart/2009/3/layout/HorizontalOrganizationChart"/>
    <dgm:cxn modelId="{B31675FC-5B19-4EF4-B50D-8E77FAC4550B}" type="presParOf" srcId="{8F5676E4-CE6A-43F9-9429-60CAB21A0FD1}" destId="{B11E2076-55BA-4CA2-BF14-1A4F808B90BE}" srcOrd="1" destOrd="0" presId="urn:microsoft.com/office/officeart/2009/3/layout/HorizontalOrganizationChart"/>
    <dgm:cxn modelId="{1CDBD4D4-F0D2-4AF4-8FBC-94BBDF8ADAF6}" type="presParOf" srcId="{8F5676E4-CE6A-43F9-9429-60CAB21A0FD1}" destId="{F547FB26-E80E-4DE3-A3EF-1D4FDDC46002}" srcOrd="2" destOrd="0" presId="urn:microsoft.com/office/officeart/2009/3/layout/HorizontalOrganizationChart"/>
    <dgm:cxn modelId="{193E3979-6845-47EC-9C75-97CA4D91F74A}" type="presParOf" srcId="{1D8DB8A4-A3FD-4449-AAF3-3548938BAA0E}" destId="{7E49A6A3-84FB-4579-8F7A-7C88B31C766E}" srcOrd="2" destOrd="0" presId="urn:microsoft.com/office/officeart/2009/3/layout/HorizontalOrganizationChart"/>
    <dgm:cxn modelId="{D8C6A9E0-494A-4BC5-88E4-B695226D1428}" type="presParOf" srcId="{DB36DC2C-A4FD-41E1-8CD7-23E3B7D28593}" destId="{560099BF-2D8C-49ED-B771-84E8DA13A989}" srcOrd="1" destOrd="0" presId="urn:microsoft.com/office/officeart/2009/3/layout/HorizontalOrganizationChart"/>
    <dgm:cxn modelId="{5E6FDEBF-2865-473F-815C-C028AADC4952}" type="presParOf" srcId="{560099BF-2D8C-49ED-B771-84E8DA13A989}" destId="{230A4E61-7959-414E-B5F6-7D259E73165D}" srcOrd="0" destOrd="0" presId="urn:microsoft.com/office/officeart/2009/3/layout/HorizontalOrganizationChart"/>
    <dgm:cxn modelId="{0D43A8C6-F653-4D57-BC12-A0AEDC4DA2D0}" type="presParOf" srcId="{230A4E61-7959-414E-B5F6-7D259E73165D}" destId="{BB311B65-D20E-4EAE-97C1-0110374B192F}" srcOrd="0" destOrd="0" presId="urn:microsoft.com/office/officeart/2009/3/layout/HorizontalOrganizationChart"/>
    <dgm:cxn modelId="{A37AF571-5FD7-4312-9859-8E059B839267}" type="presParOf" srcId="{230A4E61-7959-414E-B5F6-7D259E73165D}" destId="{2B4F9FF4-B05C-41D5-908A-D569A68F8D8D}" srcOrd="1" destOrd="0" presId="urn:microsoft.com/office/officeart/2009/3/layout/HorizontalOrganizationChart"/>
    <dgm:cxn modelId="{4CDD136E-EB2F-4D76-9A2D-F61681A29859}" type="presParOf" srcId="{560099BF-2D8C-49ED-B771-84E8DA13A989}" destId="{BD20F7F4-F034-4352-8AD8-C779C78D5492}" srcOrd="1" destOrd="0" presId="urn:microsoft.com/office/officeart/2009/3/layout/HorizontalOrganizationChart"/>
    <dgm:cxn modelId="{A3991612-13E0-49C6-A152-DF3D40B190FE}" type="presParOf" srcId="{BD20F7F4-F034-4352-8AD8-C779C78D5492}" destId="{B3CE22A8-B718-44D4-B6B7-76B73A5E939F}" srcOrd="0" destOrd="0" presId="urn:microsoft.com/office/officeart/2009/3/layout/HorizontalOrganizationChart"/>
    <dgm:cxn modelId="{FC1E69E3-2030-425A-92DD-A17BD19774A5}" type="presParOf" srcId="{BD20F7F4-F034-4352-8AD8-C779C78D5492}" destId="{E17180F5-857F-468C-94AC-74707A03BE4C}" srcOrd="1" destOrd="0" presId="urn:microsoft.com/office/officeart/2009/3/layout/HorizontalOrganizationChart"/>
    <dgm:cxn modelId="{F7144133-5A8B-40FF-972B-21771928E358}" type="presParOf" srcId="{E17180F5-857F-468C-94AC-74707A03BE4C}" destId="{438C08A2-2A66-4194-B322-0D4CD1CDFCF5}" srcOrd="0" destOrd="0" presId="urn:microsoft.com/office/officeart/2009/3/layout/HorizontalOrganizationChart"/>
    <dgm:cxn modelId="{65A6F0A8-D637-4B72-B118-89B23E64FA60}" type="presParOf" srcId="{438C08A2-2A66-4194-B322-0D4CD1CDFCF5}" destId="{59501A68-0BC3-4DF5-AB0C-A44D430B34C0}" srcOrd="0" destOrd="0" presId="urn:microsoft.com/office/officeart/2009/3/layout/HorizontalOrganizationChart"/>
    <dgm:cxn modelId="{D324DA07-957D-4F35-91E6-5A7C4A80F5A5}" type="presParOf" srcId="{438C08A2-2A66-4194-B322-0D4CD1CDFCF5}" destId="{E4CD6151-AB93-4C76-A4CB-C68A38A6A355}" srcOrd="1" destOrd="0" presId="urn:microsoft.com/office/officeart/2009/3/layout/HorizontalOrganizationChart"/>
    <dgm:cxn modelId="{895BD6C5-E826-425D-9683-9F13445F8067}" type="presParOf" srcId="{E17180F5-857F-468C-94AC-74707A03BE4C}" destId="{44C71421-CFAB-49F4-BB52-71ABE7FB46BF}" srcOrd="1" destOrd="0" presId="urn:microsoft.com/office/officeart/2009/3/layout/HorizontalOrganizationChart"/>
    <dgm:cxn modelId="{FD5D4E20-D5C5-4E7D-B336-AC4D1DC5B482}" type="presParOf" srcId="{44C71421-CFAB-49F4-BB52-71ABE7FB46BF}" destId="{0797560B-47BD-4B12-B439-509CD20CB64E}" srcOrd="0" destOrd="0" presId="urn:microsoft.com/office/officeart/2009/3/layout/HorizontalOrganizationChart"/>
    <dgm:cxn modelId="{233F9E01-D5D9-406E-8685-2376C055C2A9}" type="presParOf" srcId="{44C71421-CFAB-49F4-BB52-71ABE7FB46BF}" destId="{359E4F02-8BF9-4249-803B-82E3C2BF2826}" srcOrd="1" destOrd="0" presId="urn:microsoft.com/office/officeart/2009/3/layout/HorizontalOrganizationChart"/>
    <dgm:cxn modelId="{FE46979F-81B4-4894-B893-E0595DD3F733}" type="presParOf" srcId="{359E4F02-8BF9-4249-803B-82E3C2BF2826}" destId="{8BBFAF2E-EF9B-407A-8669-3F06FD00FA81}" srcOrd="0" destOrd="0" presId="urn:microsoft.com/office/officeart/2009/3/layout/HorizontalOrganizationChart"/>
    <dgm:cxn modelId="{D6600B42-6516-41B5-A8A2-D518A09236D1}" type="presParOf" srcId="{8BBFAF2E-EF9B-407A-8669-3F06FD00FA81}" destId="{B8C5C3EB-E971-4343-9357-33274E1EC550}" srcOrd="0" destOrd="0" presId="urn:microsoft.com/office/officeart/2009/3/layout/HorizontalOrganizationChart"/>
    <dgm:cxn modelId="{18A7EE04-E71E-468F-99D4-57CB21F9C14D}" type="presParOf" srcId="{8BBFAF2E-EF9B-407A-8669-3F06FD00FA81}" destId="{C6CD1F0F-F087-4450-93A5-148B34267EDD}" srcOrd="1" destOrd="0" presId="urn:microsoft.com/office/officeart/2009/3/layout/HorizontalOrganizationChart"/>
    <dgm:cxn modelId="{CC8F1E1D-5279-4234-A8A4-D63B4C32AA9F}" type="presParOf" srcId="{359E4F02-8BF9-4249-803B-82E3C2BF2826}" destId="{75255C94-9ABD-4635-B560-F44158227633}" srcOrd="1" destOrd="0" presId="urn:microsoft.com/office/officeart/2009/3/layout/HorizontalOrganizationChart"/>
    <dgm:cxn modelId="{91BE2E13-6F91-420F-9FB5-BEA574DD9A23}" type="presParOf" srcId="{359E4F02-8BF9-4249-803B-82E3C2BF2826}" destId="{6A7947EB-39CD-4F0E-99F5-5F8ACECBF577}" srcOrd="2" destOrd="0" presId="urn:microsoft.com/office/officeart/2009/3/layout/HorizontalOrganizationChart"/>
    <dgm:cxn modelId="{0C8A134D-DD36-4C9E-A0AF-192C7E939955}" type="presParOf" srcId="{44C71421-CFAB-49F4-BB52-71ABE7FB46BF}" destId="{095FBAC0-B699-4283-8800-43BDDA0104D6}" srcOrd="2" destOrd="0" presId="urn:microsoft.com/office/officeart/2009/3/layout/HorizontalOrganizationChart"/>
    <dgm:cxn modelId="{96E144E8-BDB9-493D-B8D9-E9940B2262FB}" type="presParOf" srcId="{44C71421-CFAB-49F4-BB52-71ABE7FB46BF}" destId="{ED5AA9A2-2622-4E0A-800E-E5002EFD9F7B}" srcOrd="3" destOrd="0" presId="urn:microsoft.com/office/officeart/2009/3/layout/HorizontalOrganizationChart"/>
    <dgm:cxn modelId="{517321A3-579E-4461-B452-65B2EC2A5CF8}" type="presParOf" srcId="{ED5AA9A2-2622-4E0A-800E-E5002EFD9F7B}" destId="{3AC23E6A-232C-4B31-BDAE-FA6E9BA975CA}" srcOrd="0" destOrd="0" presId="urn:microsoft.com/office/officeart/2009/3/layout/HorizontalOrganizationChart"/>
    <dgm:cxn modelId="{2EA12562-234E-4787-B15E-317EF1046333}" type="presParOf" srcId="{3AC23E6A-232C-4B31-BDAE-FA6E9BA975CA}" destId="{5FED37D7-C847-4A7C-8F01-319AA4020941}" srcOrd="0" destOrd="0" presId="urn:microsoft.com/office/officeart/2009/3/layout/HorizontalOrganizationChart"/>
    <dgm:cxn modelId="{60C3F4E0-2547-44FF-97D4-7C312334B6F9}" type="presParOf" srcId="{3AC23E6A-232C-4B31-BDAE-FA6E9BA975CA}" destId="{92802F96-8B6F-4637-B9BB-9A3DB3274A77}" srcOrd="1" destOrd="0" presId="urn:microsoft.com/office/officeart/2009/3/layout/HorizontalOrganizationChart"/>
    <dgm:cxn modelId="{5E10FA1C-AED4-4127-A985-BCAE81F28041}" type="presParOf" srcId="{ED5AA9A2-2622-4E0A-800E-E5002EFD9F7B}" destId="{0E86745C-82D7-4B7D-A009-48BE65DAC4D2}" srcOrd="1" destOrd="0" presId="urn:microsoft.com/office/officeart/2009/3/layout/HorizontalOrganizationChart"/>
    <dgm:cxn modelId="{4394FD7A-E24D-4AB9-BF17-320CAB54261A}" type="presParOf" srcId="{ED5AA9A2-2622-4E0A-800E-E5002EFD9F7B}" destId="{F642BDA2-6385-421A-9770-030B5BCB71BA}" srcOrd="2" destOrd="0" presId="urn:microsoft.com/office/officeart/2009/3/layout/HorizontalOrganizationChart"/>
    <dgm:cxn modelId="{BFD89698-AAAA-40EA-8A0B-681F7657FE53}" type="presParOf" srcId="{E17180F5-857F-468C-94AC-74707A03BE4C}" destId="{23596B50-2397-4BDB-AA99-91E2849682DC}" srcOrd="2" destOrd="0" presId="urn:microsoft.com/office/officeart/2009/3/layout/HorizontalOrganizationChart"/>
    <dgm:cxn modelId="{5BBB33FC-7B73-4AB3-BD47-C1894CEA0BD1}" type="presParOf" srcId="{560099BF-2D8C-49ED-B771-84E8DA13A989}" destId="{9F96DE52-B9F4-46E1-BFD8-F141602704F7}" srcOrd="2" destOrd="0" presId="urn:microsoft.com/office/officeart/2009/3/layout/HorizontalOrganizationChart"/>
    <dgm:cxn modelId="{6F3AE9CC-A71A-47D6-B157-B51C469FED00}" type="presParOf" srcId="{DB36DC2C-A4FD-41E1-8CD7-23E3B7D28593}" destId="{1E971A64-4075-433F-9DAD-89B09B2FD4C2}" srcOrd="2" destOrd="0" presId="urn:microsoft.com/office/officeart/2009/3/layout/HorizontalOrganizationChart"/>
    <dgm:cxn modelId="{E5367C96-4845-4FD2-8689-83F0A726B9C3}" type="presParOf" srcId="{1E971A64-4075-433F-9DAD-89B09B2FD4C2}" destId="{BC0FF702-C6E2-44D2-B452-8415DED17D66}" srcOrd="0" destOrd="0" presId="urn:microsoft.com/office/officeart/2009/3/layout/HorizontalOrganizationChart"/>
    <dgm:cxn modelId="{909D6409-CF49-470F-BEDF-D1F55DB82B54}" type="presParOf" srcId="{BC0FF702-C6E2-44D2-B452-8415DED17D66}" destId="{117802F0-593F-46D1-8B54-DF413E3A7ED8}" srcOrd="0" destOrd="0" presId="urn:microsoft.com/office/officeart/2009/3/layout/HorizontalOrganizationChart"/>
    <dgm:cxn modelId="{F0E4AF4F-EAD9-4E9A-8AF7-6B7A10C63C21}" type="presParOf" srcId="{BC0FF702-C6E2-44D2-B452-8415DED17D66}" destId="{E50C0D2D-F455-437F-97FC-5F8E595BBE00}" srcOrd="1" destOrd="0" presId="urn:microsoft.com/office/officeart/2009/3/layout/HorizontalOrganizationChart"/>
    <dgm:cxn modelId="{A3510600-B8C6-480F-B75A-DCF73A74BA4B}" type="presParOf" srcId="{1E971A64-4075-433F-9DAD-89B09B2FD4C2}" destId="{32E8AB06-360B-4EE2-8763-C806F45716C5}" srcOrd="1" destOrd="0" presId="urn:microsoft.com/office/officeart/2009/3/layout/HorizontalOrganizationChart"/>
    <dgm:cxn modelId="{11DE090E-4CFC-4818-8FC7-7831460D9A48}" type="presParOf" srcId="{32E8AB06-360B-4EE2-8763-C806F45716C5}" destId="{33165A3C-2E69-4FB8-804B-D466B637287E}" srcOrd="0" destOrd="0" presId="urn:microsoft.com/office/officeart/2009/3/layout/HorizontalOrganizationChart"/>
    <dgm:cxn modelId="{858BF7A7-1BE3-4422-A003-5D6BDF3103E5}" type="presParOf" srcId="{32E8AB06-360B-4EE2-8763-C806F45716C5}" destId="{FB9ED8D0-4D88-4E3A-AE76-88FEDEBE0744}" srcOrd="1" destOrd="0" presId="urn:microsoft.com/office/officeart/2009/3/layout/HorizontalOrganizationChart"/>
    <dgm:cxn modelId="{17BB7C3A-DAF0-4686-9B6F-E96A06350AC5}" type="presParOf" srcId="{FB9ED8D0-4D88-4E3A-AE76-88FEDEBE0744}" destId="{1AD02DA2-D13F-48C3-8EA0-0B9335710092}" srcOrd="0" destOrd="0" presId="urn:microsoft.com/office/officeart/2009/3/layout/HorizontalOrganizationChart"/>
    <dgm:cxn modelId="{CCE200F1-19A2-4F1B-A605-CA4E68CB4504}" type="presParOf" srcId="{1AD02DA2-D13F-48C3-8EA0-0B9335710092}" destId="{919DFE8C-67C0-4173-A324-6D4BB190E9A2}" srcOrd="0" destOrd="0" presId="urn:microsoft.com/office/officeart/2009/3/layout/HorizontalOrganizationChart"/>
    <dgm:cxn modelId="{7347782F-E781-4370-8711-166F2B3C9563}" type="presParOf" srcId="{1AD02DA2-D13F-48C3-8EA0-0B9335710092}" destId="{B51A7F69-495A-48A4-80F7-D55C07A71062}" srcOrd="1" destOrd="0" presId="urn:microsoft.com/office/officeart/2009/3/layout/HorizontalOrganizationChart"/>
    <dgm:cxn modelId="{CDFADE51-09DF-48B6-B245-9D9FB2FB85EE}" type="presParOf" srcId="{FB9ED8D0-4D88-4E3A-AE76-88FEDEBE0744}" destId="{B6BB9AEF-10FF-44A2-80C9-BDDF5DF87FC8}" srcOrd="1" destOrd="0" presId="urn:microsoft.com/office/officeart/2009/3/layout/HorizontalOrganizationChart"/>
    <dgm:cxn modelId="{1C0E80C0-182B-49C5-870D-80B00C058C60}" type="presParOf" srcId="{B6BB9AEF-10FF-44A2-80C9-BDDF5DF87FC8}" destId="{B117DF84-8EFC-4E55-A403-02FEFC58B6F8}" srcOrd="0" destOrd="0" presId="urn:microsoft.com/office/officeart/2009/3/layout/HorizontalOrganizationChart"/>
    <dgm:cxn modelId="{A7A0DB28-AEA2-4CA9-B1E9-CF7BE454E9E9}" type="presParOf" srcId="{B6BB9AEF-10FF-44A2-80C9-BDDF5DF87FC8}" destId="{D48196BF-DD5F-4C2A-8C9C-0F04553CF389}" srcOrd="1" destOrd="0" presId="urn:microsoft.com/office/officeart/2009/3/layout/HorizontalOrganizationChart"/>
    <dgm:cxn modelId="{83A1DB30-5F93-4532-8F4F-858F2126B559}" type="presParOf" srcId="{D48196BF-DD5F-4C2A-8C9C-0F04553CF389}" destId="{148B5AD7-BF4B-4270-9191-87B3D663D895}" srcOrd="0" destOrd="0" presId="urn:microsoft.com/office/officeart/2009/3/layout/HorizontalOrganizationChart"/>
    <dgm:cxn modelId="{E9E438B7-C9ED-4F99-BA6F-6AE2B4C3C612}" type="presParOf" srcId="{148B5AD7-BF4B-4270-9191-87B3D663D895}" destId="{2F3C4BD8-0FAD-4A71-926C-EC3C17490488}" srcOrd="0" destOrd="0" presId="urn:microsoft.com/office/officeart/2009/3/layout/HorizontalOrganizationChart"/>
    <dgm:cxn modelId="{5BB1B1F2-3EDC-473A-BC4A-A41327BE8B6D}" type="presParOf" srcId="{148B5AD7-BF4B-4270-9191-87B3D663D895}" destId="{E4559F3A-203C-4343-9C67-81F57185FDD3}" srcOrd="1" destOrd="0" presId="urn:microsoft.com/office/officeart/2009/3/layout/HorizontalOrganizationChart"/>
    <dgm:cxn modelId="{9D3B9892-B976-423E-9A97-A9F42D46CC12}" type="presParOf" srcId="{D48196BF-DD5F-4C2A-8C9C-0F04553CF389}" destId="{54E460C6-B6F4-474C-AC21-2368629A5AF8}" srcOrd="1" destOrd="0" presId="urn:microsoft.com/office/officeart/2009/3/layout/HorizontalOrganizationChart"/>
    <dgm:cxn modelId="{94937D7F-F326-4EC8-AA99-9544E8EFAA06}" type="presParOf" srcId="{D48196BF-DD5F-4C2A-8C9C-0F04553CF389}" destId="{32306C46-23FE-4EFB-826B-A011C8F41026}" srcOrd="2" destOrd="0" presId="urn:microsoft.com/office/officeart/2009/3/layout/HorizontalOrganizationChart"/>
    <dgm:cxn modelId="{7991363D-0034-45C8-966A-DC0DF828474B}" type="presParOf" srcId="{FB9ED8D0-4D88-4E3A-AE76-88FEDEBE0744}" destId="{E2714D69-2C15-4CBA-9CE5-FE67B617D2C0}" srcOrd="2" destOrd="0" presId="urn:microsoft.com/office/officeart/2009/3/layout/HorizontalOrganizationChart"/>
    <dgm:cxn modelId="{51F1CFFF-797C-443E-9285-4CBC5DAEC550}" type="presParOf" srcId="{1E971A64-4075-433F-9DAD-89B09B2FD4C2}" destId="{70FC66C6-2FD5-42EF-BBBD-7DA80B057613}" srcOrd="2" destOrd="0" presId="urn:microsoft.com/office/officeart/2009/3/layout/HorizontalOrganizationChart"/>
    <dgm:cxn modelId="{6CBD0D88-B4D7-4DBE-839A-8C57B4E5B909}" type="presParOf" srcId="{DB36DC2C-A4FD-41E1-8CD7-23E3B7D28593}" destId="{E437AEB1-B4F4-466F-868B-1ECE80078E51}" srcOrd="3" destOrd="0" presId="urn:microsoft.com/office/officeart/2009/3/layout/HorizontalOrganizationChart"/>
    <dgm:cxn modelId="{1420D38C-E7E6-4F29-9BB8-7D605778E5CB}" type="presParOf" srcId="{E437AEB1-B4F4-466F-868B-1ECE80078E51}" destId="{02CC131B-62BB-4278-80BC-6EA5E0BB8196}" srcOrd="0" destOrd="0" presId="urn:microsoft.com/office/officeart/2009/3/layout/HorizontalOrganizationChart"/>
    <dgm:cxn modelId="{B2995246-6CF8-45A1-A6C5-81C63C11804F}" type="presParOf" srcId="{02CC131B-62BB-4278-80BC-6EA5E0BB8196}" destId="{2DB02342-7199-4CA3-8D6E-13E5962FD006}" srcOrd="0" destOrd="0" presId="urn:microsoft.com/office/officeart/2009/3/layout/HorizontalOrganizationChart"/>
    <dgm:cxn modelId="{BDCEB92E-32F9-422C-838E-701CAE736998}" type="presParOf" srcId="{02CC131B-62BB-4278-80BC-6EA5E0BB8196}" destId="{98DDB89D-635F-4820-86C7-1E46E2001FE2}" srcOrd="1" destOrd="0" presId="urn:microsoft.com/office/officeart/2009/3/layout/HorizontalOrganizationChart"/>
    <dgm:cxn modelId="{DB1E2EE4-D131-4B3F-8D1B-E6A09907CF21}" type="presParOf" srcId="{E437AEB1-B4F4-466F-868B-1ECE80078E51}" destId="{A5A018DF-B39E-468E-B62D-4474A5963C7B}" srcOrd="1" destOrd="0" presId="urn:microsoft.com/office/officeart/2009/3/layout/HorizontalOrganizationChart"/>
    <dgm:cxn modelId="{4194E858-A09D-4E9F-BD9D-8A7557A315BE}" type="presParOf" srcId="{A5A018DF-B39E-468E-B62D-4474A5963C7B}" destId="{03CE23A0-50A9-4B7D-AEAF-6B03864E178D}" srcOrd="0" destOrd="0" presId="urn:microsoft.com/office/officeart/2009/3/layout/HorizontalOrganizationChart"/>
    <dgm:cxn modelId="{1BBD9F2D-D686-42DC-8DB9-3FCAD0D91190}" type="presParOf" srcId="{A5A018DF-B39E-468E-B62D-4474A5963C7B}" destId="{D783B574-88F4-4D08-BE2E-AEEE9EF4BB07}" srcOrd="1" destOrd="0" presId="urn:microsoft.com/office/officeart/2009/3/layout/HorizontalOrganizationChart"/>
    <dgm:cxn modelId="{7A6E71D4-4D71-4EF6-99FD-A604697B8E5D}" type="presParOf" srcId="{D783B574-88F4-4D08-BE2E-AEEE9EF4BB07}" destId="{2E02BA7A-28D6-40D1-8F74-E8859AB2CB07}" srcOrd="0" destOrd="0" presId="urn:microsoft.com/office/officeart/2009/3/layout/HorizontalOrganizationChart"/>
    <dgm:cxn modelId="{DEA0A526-818A-4ED8-B598-FF7F69F6BDB3}" type="presParOf" srcId="{2E02BA7A-28D6-40D1-8F74-E8859AB2CB07}" destId="{4DFE4C2A-E20E-4330-B228-A8792D3EA53B}" srcOrd="0" destOrd="0" presId="urn:microsoft.com/office/officeart/2009/3/layout/HorizontalOrganizationChart"/>
    <dgm:cxn modelId="{E6B028D6-3C36-470D-A607-1CF8092FA95E}" type="presParOf" srcId="{2E02BA7A-28D6-40D1-8F74-E8859AB2CB07}" destId="{781324FD-D186-47F3-9464-0E7D68A69784}" srcOrd="1" destOrd="0" presId="urn:microsoft.com/office/officeart/2009/3/layout/HorizontalOrganizationChart"/>
    <dgm:cxn modelId="{5D7CAAE8-97FF-4B82-8058-1D704B05C0DC}" type="presParOf" srcId="{D783B574-88F4-4D08-BE2E-AEEE9EF4BB07}" destId="{A36DCA68-23AD-471D-B84A-0059458BCDFB}" srcOrd="1" destOrd="0" presId="urn:microsoft.com/office/officeart/2009/3/layout/HorizontalOrganizationChart"/>
    <dgm:cxn modelId="{D24FBB7B-61EF-4D0D-9BE0-969D4D9F34EB}" type="presParOf" srcId="{A36DCA68-23AD-471D-B84A-0059458BCDFB}" destId="{9525B501-A720-415D-8768-F64F7F7AD5B7}" srcOrd="0" destOrd="0" presId="urn:microsoft.com/office/officeart/2009/3/layout/HorizontalOrganizationChart"/>
    <dgm:cxn modelId="{F620978E-5F91-4E5D-B6DD-F1F4E22CDB67}" type="presParOf" srcId="{A36DCA68-23AD-471D-B84A-0059458BCDFB}" destId="{C3DF61F8-8247-4AFE-A80F-E2799A98E03C}" srcOrd="1" destOrd="0" presId="urn:microsoft.com/office/officeart/2009/3/layout/HorizontalOrganizationChart"/>
    <dgm:cxn modelId="{CFD58BBA-39A0-4D81-8BA2-16E58E48AB1A}" type="presParOf" srcId="{C3DF61F8-8247-4AFE-A80F-E2799A98E03C}" destId="{8E28E602-65F4-4B39-9B46-E83906E19296}" srcOrd="0" destOrd="0" presId="urn:microsoft.com/office/officeart/2009/3/layout/HorizontalOrganizationChart"/>
    <dgm:cxn modelId="{17EE3161-34BA-4012-B620-9D057C973841}" type="presParOf" srcId="{8E28E602-65F4-4B39-9B46-E83906E19296}" destId="{4956E039-6F93-4F53-8E79-3051B38A8670}" srcOrd="0" destOrd="0" presId="urn:microsoft.com/office/officeart/2009/3/layout/HorizontalOrganizationChart"/>
    <dgm:cxn modelId="{79F3E5DB-7E0A-4643-ADB3-49D03799ACD2}" type="presParOf" srcId="{8E28E602-65F4-4B39-9B46-E83906E19296}" destId="{80AE05F6-9B77-48C5-BD54-A8447A172896}" srcOrd="1" destOrd="0" presId="urn:microsoft.com/office/officeart/2009/3/layout/HorizontalOrganizationChart"/>
    <dgm:cxn modelId="{245B6418-B1D9-47BF-A8DE-7C85D1C58DC6}" type="presParOf" srcId="{C3DF61F8-8247-4AFE-A80F-E2799A98E03C}" destId="{2198C656-1C77-4FF1-8481-6BD3FF47521A}" srcOrd="1" destOrd="0" presId="urn:microsoft.com/office/officeart/2009/3/layout/HorizontalOrganizationChart"/>
    <dgm:cxn modelId="{81191CDD-C5C2-41D8-8183-141C353A65ED}" type="presParOf" srcId="{C3DF61F8-8247-4AFE-A80F-E2799A98E03C}" destId="{28E8122B-3B16-4565-BDA0-B8FACD8F8BA4}" srcOrd="2" destOrd="0" presId="urn:microsoft.com/office/officeart/2009/3/layout/HorizontalOrganizationChart"/>
    <dgm:cxn modelId="{9C867D45-FD25-496A-979B-7EC3FE02B39B}" type="presParOf" srcId="{D783B574-88F4-4D08-BE2E-AEEE9EF4BB07}" destId="{CA433D09-55D6-44BA-8B34-6944E7CCB567}" srcOrd="2" destOrd="0" presId="urn:microsoft.com/office/officeart/2009/3/layout/HorizontalOrganizationChart"/>
    <dgm:cxn modelId="{A3BEB1E3-3570-4822-A0DA-2DFA17EB4431}" type="presParOf" srcId="{E437AEB1-B4F4-466F-868B-1ECE80078E51}" destId="{A815E322-C3A2-453D-9DF6-B3D757327D24}" srcOrd="2" destOrd="0" presId="urn:microsoft.com/office/officeart/2009/3/layout/HorizontalOrganizationChart"/>
    <dgm:cxn modelId="{2D9ED1AB-D7EB-409A-8BEA-975EDFF50502}" type="presParOf" srcId="{DB36DC2C-A4FD-41E1-8CD7-23E3B7D28593}" destId="{79D9ED0B-B54B-4F37-8BE0-26DB50D30CB8}" srcOrd="4" destOrd="0" presId="urn:microsoft.com/office/officeart/2009/3/layout/HorizontalOrganizationChart"/>
    <dgm:cxn modelId="{F825FC83-BAEC-4C9E-B725-24BE573DDF69}" type="presParOf" srcId="{79D9ED0B-B54B-4F37-8BE0-26DB50D30CB8}" destId="{0E5EB7C6-4FB1-4497-8ADB-DCF46329E4D6}" srcOrd="0" destOrd="0" presId="urn:microsoft.com/office/officeart/2009/3/layout/HorizontalOrganizationChart"/>
    <dgm:cxn modelId="{DE91E14C-3755-4889-A515-EF625806F0C6}" type="presParOf" srcId="{0E5EB7C6-4FB1-4497-8ADB-DCF46329E4D6}" destId="{8017C94C-76DA-4474-B4CE-A29F4B5E0271}" srcOrd="0" destOrd="0" presId="urn:microsoft.com/office/officeart/2009/3/layout/HorizontalOrganizationChart"/>
    <dgm:cxn modelId="{3779F385-7742-4CD7-BCA3-D6469826D567}" type="presParOf" srcId="{0E5EB7C6-4FB1-4497-8ADB-DCF46329E4D6}" destId="{E9503926-AAAE-4ABC-A808-5FB3F813A165}" srcOrd="1" destOrd="0" presId="urn:microsoft.com/office/officeart/2009/3/layout/HorizontalOrganizationChart"/>
    <dgm:cxn modelId="{1C9B3461-6EF7-41F1-9DA3-279E42EE792E}" type="presParOf" srcId="{79D9ED0B-B54B-4F37-8BE0-26DB50D30CB8}" destId="{843B581C-1428-4D7E-B63A-E80A2C2BEA36}" srcOrd="1" destOrd="0" presId="urn:microsoft.com/office/officeart/2009/3/layout/HorizontalOrganizationChart"/>
    <dgm:cxn modelId="{7053A82E-3A40-441C-B248-1217D88D2702}" type="presParOf" srcId="{843B581C-1428-4D7E-B63A-E80A2C2BEA36}" destId="{3F2DBB6D-460F-435D-8422-DAFE1424E102}" srcOrd="0" destOrd="0" presId="urn:microsoft.com/office/officeart/2009/3/layout/HorizontalOrganizationChart"/>
    <dgm:cxn modelId="{13B02BAB-C57F-437A-A3F1-D86C95F9E4B9}" type="presParOf" srcId="{843B581C-1428-4D7E-B63A-E80A2C2BEA36}" destId="{83574E10-45A4-4779-AD6E-1AA1C0A1147D}" srcOrd="1" destOrd="0" presId="urn:microsoft.com/office/officeart/2009/3/layout/HorizontalOrganizationChart"/>
    <dgm:cxn modelId="{F664B92F-7C12-45C1-BBDC-B09DBF6AAC1F}" type="presParOf" srcId="{83574E10-45A4-4779-AD6E-1AA1C0A1147D}" destId="{933474E1-A247-4CDA-90E5-9BD2CF9EC277}" srcOrd="0" destOrd="0" presId="urn:microsoft.com/office/officeart/2009/3/layout/HorizontalOrganizationChart"/>
    <dgm:cxn modelId="{055DBFE1-FB99-4337-9D70-AB25020FA594}" type="presParOf" srcId="{933474E1-A247-4CDA-90E5-9BD2CF9EC277}" destId="{F8EFF5AC-0DCF-408E-929B-B15640F5E182}" srcOrd="0" destOrd="0" presId="urn:microsoft.com/office/officeart/2009/3/layout/HorizontalOrganizationChart"/>
    <dgm:cxn modelId="{43B3C5CB-2FA8-4342-92B3-514C5C31675C}" type="presParOf" srcId="{933474E1-A247-4CDA-90E5-9BD2CF9EC277}" destId="{EB9C4510-70A4-4C35-A34B-5973DDDA0D2E}" srcOrd="1" destOrd="0" presId="urn:microsoft.com/office/officeart/2009/3/layout/HorizontalOrganizationChart"/>
    <dgm:cxn modelId="{DC339986-954E-4D25-A2D6-23AE66782C68}" type="presParOf" srcId="{83574E10-45A4-4779-AD6E-1AA1C0A1147D}" destId="{638EF50D-FD3F-4A5C-9672-19038135F9B2}" srcOrd="1" destOrd="0" presId="urn:microsoft.com/office/officeart/2009/3/layout/HorizontalOrganizationChart"/>
    <dgm:cxn modelId="{63FB46F0-F7BC-4193-B0D3-397D92C234F9}" type="presParOf" srcId="{638EF50D-FD3F-4A5C-9672-19038135F9B2}" destId="{7533953B-9465-469E-B454-00BBABB0ED18}" srcOrd="0" destOrd="0" presId="urn:microsoft.com/office/officeart/2009/3/layout/HorizontalOrganizationChart"/>
    <dgm:cxn modelId="{F2CDD4AA-606C-4326-8BF3-5B041E5B1734}" type="presParOf" srcId="{638EF50D-FD3F-4A5C-9672-19038135F9B2}" destId="{3640AD98-EABF-4699-AA3E-10748D16ED0F}" srcOrd="1" destOrd="0" presId="urn:microsoft.com/office/officeart/2009/3/layout/HorizontalOrganizationChart"/>
    <dgm:cxn modelId="{F1A285EF-8564-4D82-888F-50B74818D592}" type="presParOf" srcId="{3640AD98-EABF-4699-AA3E-10748D16ED0F}" destId="{56FE2531-03E3-42EA-BADF-A776D22620A9}" srcOrd="0" destOrd="0" presId="urn:microsoft.com/office/officeart/2009/3/layout/HorizontalOrganizationChart"/>
    <dgm:cxn modelId="{5B1834E2-5F14-4440-AA39-513FB5CCF80C}" type="presParOf" srcId="{56FE2531-03E3-42EA-BADF-A776D22620A9}" destId="{8E91B422-9F8D-4AD4-87B4-0B64C6288A2D}" srcOrd="0" destOrd="0" presId="urn:microsoft.com/office/officeart/2009/3/layout/HorizontalOrganizationChart"/>
    <dgm:cxn modelId="{235851F5-B710-4205-A134-656224730901}" type="presParOf" srcId="{56FE2531-03E3-42EA-BADF-A776D22620A9}" destId="{896419F7-2B46-4847-A949-05BCB7D30553}" srcOrd="1" destOrd="0" presId="urn:microsoft.com/office/officeart/2009/3/layout/HorizontalOrganizationChart"/>
    <dgm:cxn modelId="{8CAD7767-11F1-4E30-8865-E23ED2DAC104}" type="presParOf" srcId="{3640AD98-EABF-4699-AA3E-10748D16ED0F}" destId="{8E78CC28-DAC4-4344-BAC3-8E7AAF15411D}" srcOrd="1" destOrd="0" presId="urn:microsoft.com/office/officeart/2009/3/layout/HorizontalOrganizationChart"/>
    <dgm:cxn modelId="{3CEACACD-868A-41E4-8690-A6E2B07FDB00}" type="presParOf" srcId="{3640AD98-EABF-4699-AA3E-10748D16ED0F}" destId="{55CF5BFF-1661-427A-93DD-74CD2E2CED93}" srcOrd="2" destOrd="0" presId="urn:microsoft.com/office/officeart/2009/3/layout/HorizontalOrganizationChart"/>
    <dgm:cxn modelId="{1F706E7A-3EB3-403F-9B28-6E2A7B356ED6}" type="presParOf" srcId="{638EF50D-FD3F-4A5C-9672-19038135F9B2}" destId="{1ABD36EF-DA1D-4335-9EB9-6067B88DE57D}" srcOrd="2" destOrd="0" presId="urn:microsoft.com/office/officeart/2009/3/layout/HorizontalOrganizationChart"/>
    <dgm:cxn modelId="{0A89FDE5-402D-497E-8F0B-12055E63EB9F}" type="presParOf" srcId="{638EF50D-FD3F-4A5C-9672-19038135F9B2}" destId="{A469394F-AE47-451C-9A49-2F4DBD141B8B}" srcOrd="3" destOrd="0" presId="urn:microsoft.com/office/officeart/2009/3/layout/HorizontalOrganizationChart"/>
    <dgm:cxn modelId="{962134CE-78F3-4D59-AFE4-F19066BBA05E}" type="presParOf" srcId="{A469394F-AE47-451C-9A49-2F4DBD141B8B}" destId="{84D00195-3CA3-4EF4-8268-A839BCF6765A}" srcOrd="0" destOrd="0" presId="urn:microsoft.com/office/officeart/2009/3/layout/HorizontalOrganizationChart"/>
    <dgm:cxn modelId="{1830B04D-C598-4425-8E75-01ED8133A547}" type="presParOf" srcId="{84D00195-3CA3-4EF4-8268-A839BCF6765A}" destId="{E0A16083-0357-42E1-9D07-94D214E2C8C6}" srcOrd="0" destOrd="0" presId="urn:microsoft.com/office/officeart/2009/3/layout/HorizontalOrganizationChart"/>
    <dgm:cxn modelId="{558E02D4-595E-45E3-A762-E635544EDFC7}" type="presParOf" srcId="{84D00195-3CA3-4EF4-8268-A839BCF6765A}" destId="{46A4A17D-63A6-4883-B1FA-BCD0404C565A}" srcOrd="1" destOrd="0" presId="urn:microsoft.com/office/officeart/2009/3/layout/HorizontalOrganizationChart"/>
    <dgm:cxn modelId="{54DF1DAE-1773-4D9D-B17C-57BEBDC347AE}" type="presParOf" srcId="{A469394F-AE47-451C-9A49-2F4DBD141B8B}" destId="{78FBB69D-B871-4950-9B39-C1C2EABD1A62}" srcOrd="1" destOrd="0" presId="urn:microsoft.com/office/officeart/2009/3/layout/HorizontalOrganizationChart"/>
    <dgm:cxn modelId="{7E674195-6E25-4F86-9EA9-AF3F199916A6}" type="presParOf" srcId="{A469394F-AE47-451C-9A49-2F4DBD141B8B}" destId="{9A241269-795B-4733-B90C-483CA2388BCF}" srcOrd="2" destOrd="0" presId="urn:microsoft.com/office/officeart/2009/3/layout/HorizontalOrganizationChart"/>
    <dgm:cxn modelId="{B2FE5761-66AA-492F-86ED-684BAA18EF80}" type="presParOf" srcId="{638EF50D-FD3F-4A5C-9672-19038135F9B2}" destId="{799DD4EB-7DD4-4DFE-8BE4-C34819148B85}" srcOrd="4" destOrd="0" presId="urn:microsoft.com/office/officeart/2009/3/layout/HorizontalOrganizationChart"/>
    <dgm:cxn modelId="{40730326-D539-40FA-919D-915762E3EED1}" type="presParOf" srcId="{638EF50D-FD3F-4A5C-9672-19038135F9B2}" destId="{F020F036-3B47-4CF5-AADD-77D9BC8EB415}" srcOrd="5" destOrd="0" presId="urn:microsoft.com/office/officeart/2009/3/layout/HorizontalOrganizationChart"/>
    <dgm:cxn modelId="{55F94356-D628-4D0C-864A-769EB5E52824}" type="presParOf" srcId="{F020F036-3B47-4CF5-AADD-77D9BC8EB415}" destId="{504F61B3-2833-4E57-BA56-AB5480C21FA8}" srcOrd="0" destOrd="0" presId="urn:microsoft.com/office/officeart/2009/3/layout/HorizontalOrganizationChart"/>
    <dgm:cxn modelId="{805705B3-50C9-4382-B6DE-DE059A106BF3}" type="presParOf" srcId="{504F61B3-2833-4E57-BA56-AB5480C21FA8}" destId="{1BB82845-6B2D-42AC-88D6-5F3887B58FA7}" srcOrd="0" destOrd="0" presId="urn:microsoft.com/office/officeart/2009/3/layout/HorizontalOrganizationChart"/>
    <dgm:cxn modelId="{6791E58D-E8D5-457F-B91A-FAB37070EDCC}" type="presParOf" srcId="{504F61B3-2833-4E57-BA56-AB5480C21FA8}" destId="{5D6EF1F4-015E-476A-B7F6-7630F01E4BE4}" srcOrd="1" destOrd="0" presId="urn:microsoft.com/office/officeart/2009/3/layout/HorizontalOrganizationChart"/>
    <dgm:cxn modelId="{119A9599-6C90-4DEB-A41A-24F908047F69}" type="presParOf" srcId="{F020F036-3B47-4CF5-AADD-77D9BC8EB415}" destId="{4C5B4E97-382F-42DB-8911-DD083A563C23}" srcOrd="1" destOrd="0" presId="urn:microsoft.com/office/officeart/2009/3/layout/HorizontalOrganizationChart"/>
    <dgm:cxn modelId="{A0177F12-1CB4-4F5D-911D-C9357454868B}" type="presParOf" srcId="{F020F036-3B47-4CF5-AADD-77D9BC8EB415}" destId="{3A31DCA1-3F5A-4952-ADBB-E7E9BD7935F9}" srcOrd="2" destOrd="0" presId="urn:microsoft.com/office/officeart/2009/3/layout/HorizontalOrganizationChart"/>
    <dgm:cxn modelId="{BFED0ED3-F741-4C61-962B-48907E9F2564}" type="presParOf" srcId="{83574E10-45A4-4779-AD6E-1AA1C0A1147D}" destId="{695583E0-7362-4AAE-A5F9-6AF5B6A56C7D}" srcOrd="2" destOrd="0" presId="urn:microsoft.com/office/officeart/2009/3/layout/HorizontalOrganizationChart"/>
    <dgm:cxn modelId="{92AD0CE6-1A67-403C-B916-8293455A5B6C}" type="presParOf" srcId="{79D9ED0B-B54B-4F37-8BE0-26DB50D30CB8}" destId="{5A565744-2B9D-4684-BBDB-03F9C11D445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DD4EB-7DD4-4DFE-8BE4-C34819148B85}">
      <dsp:nvSpPr>
        <dsp:cNvPr id="0" name=""/>
        <dsp:cNvSpPr/>
      </dsp:nvSpPr>
      <dsp:spPr>
        <a:xfrm>
          <a:off x="4321363" y="3299122"/>
          <a:ext cx="261937" cy="563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968" y="0"/>
              </a:lnTo>
              <a:lnTo>
                <a:pt x="130968" y="563165"/>
              </a:lnTo>
              <a:lnTo>
                <a:pt x="261937" y="5631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D36EF-DA1D-4335-9EB9-6067B88DE57D}">
      <dsp:nvSpPr>
        <dsp:cNvPr id="0" name=""/>
        <dsp:cNvSpPr/>
      </dsp:nvSpPr>
      <dsp:spPr>
        <a:xfrm>
          <a:off x="4321363" y="3253402"/>
          <a:ext cx="261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93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3953B-9465-469E-B454-00BBABB0ED18}">
      <dsp:nvSpPr>
        <dsp:cNvPr id="0" name=""/>
        <dsp:cNvSpPr/>
      </dsp:nvSpPr>
      <dsp:spPr>
        <a:xfrm>
          <a:off x="4321363" y="2735957"/>
          <a:ext cx="261937" cy="563165"/>
        </a:xfrm>
        <a:custGeom>
          <a:avLst/>
          <a:gdLst/>
          <a:ahLst/>
          <a:cxnLst/>
          <a:rect l="0" t="0" r="0" b="0"/>
          <a:pathLst>
            <a:path>
              <a:moveTo>
                <a:pt x="0" y="563165"/>
              </a:moveTo>
              <a:lnTo>
                <a:pt x="130968" y="563165"/>
              </a:lnTo>
              <a:lnTo>
                <a:pt x="130968" y="0"/>
              </a:lnTo>
              <a:lnTo>
                <a:pt x="26193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DBB6D-460F-435D-8422-DAFE1424E102}">
      <dsp:nvSpPr>
        <dsp:cNvPr id="0" name=""/>
        <dsp:cNvSpPr/>
      </dsp:nvSpPr>
      <dsp:spPr>
        <a:xfrm>
          <a:off x="1512699" y="3253402"/>
          <a:ext cx="261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93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5B501-A720-415D-8768-F64F7F7AD5B7}">
      <dsp:nvSpPr>
        <dsp:cNvPr id="0" name=""/>
        <dsp:cNvSpPr/>
      </dsp:nvSpPr>
      <dsp:spPr>
        <a:xfrm>
          <a:off x="4321363" y="2127071"/>
          <a:ext cx="261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93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23A0-50A9-4B7D-AEAF-6B03864E178D}">
      <dsp:nvSpPr>
        <dsp:cNvPr id="0" name=""/>
        <dsp:cNvSpPr/>
      </dsp:nvSpPr>
      <dsp:spPr>
        <a:xfrm>
          <a:off x="1512699" y="2127071"/>
          <a:ext cx="261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93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7DF84-8EFC-4E55-A403-02FEFC58B6F8}">
      <dsp:nvSpPr>
        <dsp:cNvPr id="0" name=""/>
        <dsp:cNvSpPr/>
      </dsp:nvSpPr>
      <dsp:spPr>
        <a:xfrm>
          <a:off x="4321363" y="1563905"/>
          <a:ext cx="261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93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65A3C-2E69-4FB8-804B-D466B637287E}">
      <dsp:nvSpPr>
        <dsp:cNvPr id="0" name=""/>
        <dsp:cNvSpPr/>
      </dsp:nvSpPr>
      <dsp:spPr>
        <a:xfrm>
          <a:off x="1512699" y="1563905"/>
          <a:ext cx="261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93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FBAC0-B699-4283-8800-43BDDA0104D6}">
      <dsp:nvSpPr>
        <dsp:cNvPr id="0" name=""/>
        <dsp:cNvSpPr/>
      </dsp:nvSpPr>
      <dsp:spPr>
        <a:xfrm>
          <a:off x="4321363" y="764877"/>
          <a:ext cx="261937" cy="281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968" y="0"/>
              </a:lnTo>
              <a:lnTo>
                <a:pt x="130968" y="281582"/>
              </a:lnTo>
              <a:lnTo>
                <a:pt x="261937" y="2815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7560B-47BD-4B12-B439-509CD20CB64E}">
      <dsp:nvSpPr>
        <dsp:cNvPr id="0" name=""/>
        <dsp:cNvSpPr/>
      </dsp:nvSpPr>
      <dsp:spPr>
        <a:xfrm>
          <a:off x="4321363" y="483294"/>
          <a:ext cx="261937" cy="281582"/>
        </a:xfrm>
        <a:custGeom>
          <a:avLst/>
          <a:gdLst/>
          <a:ahLst/>
          <a:cxnLst/>
          <a:rect l="0" t="0" r="0" b="0"/>
          <a:pathLst>
            <a:path>
              <a:moveTo>
                <a:pt x="0" y="281582"/>
              </a:moveTo>
              <a:lnTo>
                <a:pt x="130968" y="281582"/>
              </a:lnTo>
              <a:lnTo>
                <a:pt x="130968" y="0"/>
              </a:lnTo>
              <a:lnTo>
                <a:pt x="26193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E22A8-B718-44D4-B6B7-76B73A5E939F}">
      <dsp:nvSpPr>
        <dsp:cNvPr id="0" name=""/>
        <dsp:cNvSpPr/>
      </dsp:nvSpPr>
      <dsp:spPr>
        <a:xfrm>
          <a:off x="1512699" y="719157"/>
          <a:ext cx="261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93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5D6FC-BF2C-41E1-8FDB-BF024B9F68C8}">
      <dsp:nvSpPr>
        <dsp:cNvPr id="0" name=""/>
        <dsp:cNvSpPr/>
      </dsp:nvSpPr>
      <dsp:spPr>
        <a:xfrm>
          <a:off x="1512699" y="155991"/>
          <a:ext cx="261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93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0D15-A7A5-471D-9CEF-B587F36EAAF4}">
      <dsp:nvSpPr>
        <dsp:cNvPr id="0" name=""/>
        <dsp:cNvSpPr/>
      </dsp:nvSpPr>
      <dsp:spPr>
        <a:xfrm>
          <a:off x="203011" y="1984"/>
          <a:ext cx="1309687" cy="3994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Categorical</a:t>
          </a:r>
        </a:p>
      </dsp:txBody>
      <dsp:txXfrm>
        <a:off x="203011" y="1984"/>
        <a:ext cx="1309687" cy="399454"/>
      </dsp:txXfrm>
    </dsp:sp>
    <dsp:sp modelId="{09AD7E6F-0766-47A2-B993-2CD44678B051}">
      <dsp:nvSpPr>
        <dsp:cNvPr id="0" name=""/>
        <dsp:cNvSpPr/>
      </dsp:nvSpPr>
      <dsp:spPr>
        <a:xfrm>
          <a:off x="1774636" y="1984"/>
          <a:ext cx="2546726" cy="3994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factor</a:t>
          </a:r>
        </a:p>
      </dsp:txBody>
      <dsp:txXfrm>
        <a:off x="1774636" y="1984"/>
        <a:ext cx="2546726" cy="399454"/>
      </dsp:txXfrm>
    </dsp:sp>
    <dsp:sp modelId="{BB311B65-D20E-4EAE-97C1-0110374B192F}">
      <dsp:nvSpPr>
        <dsp:cNvPr id="0" name=""/>
        <dsp:cNvSpPr/>
      </dsp:nvSpPr>
      <dsp:spPr>
        <a:xfrm>
          <a:off x="203011" y="565149"/>
          <a:ext cx="1309687" cy="3994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Continuous</a:t>
          </a:r>
        </a:p>
      </dsp:txBody>
      <dsp:txXfrm>
        <a:off x="203011" y="565149"/>
        <a:ext cx="1309687" cy="399454"/>
      </dsp:txXfrm>
    </dsp:sp>
    <dsp:sp modelId="{59501A68-0BC3-4DF5-AB0C-A44D430B34C0}">
      <dsp:nvSpPr>
        <dsp:cNvPr id="0" name=""/>
        <dsp:cNvSpPr/>
      </dsp:nvSpPr>
      <dsp:spPr>
        <a:xfrm>
          <a:off x="1774636" y="565149"/>
          <a:ext cx="2546726" cy="3994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numeric (integer, double)</a:t>
          </a:r>
        </a:p>
      </dsp:txBody>
      <dsp:txXfrm>
        <a:off x="1774636" y="565149"/>
        <a:ext cx="2546726" cy="399454"/>
      </dsp:txXfrm>
    </dsp:sp>
    <dsp:sp modelId="{B8C5C3EB-E971-4343-9357-33274E1EC550}">
      <dsp:nvSpPr>
        <dsp:cNvPr id="0" name=""/>
        <dsp:cNvSpPr/>
      </dsp:nvSpPr>
      <dsp:spPr>
        <a:xfrm>
          <a:off x="4583300" y="283567"/>
          <a:ext cx="1309687" cy="3994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2</a:t>
          </a:r>
        </a:p>
      </dsp:txBody>
      <dsp:txXfrm>
        <a:off x="4583300" y="283567"/>
        <a:ext cx="1309687" cy="399454"/>
      </dsp:txXfrm>
    </dsp:sp>
    <dsp:sp modelId="{5FED37D7-C847-4A7C-8F01-319AA4020941}">
      <dsp:nvSpPr>
        <dsp:cNvPr id="0" name=""/>
        <dsp:cNvSpPr/>
      </dsp:nvSpPr>
      <dsp:spPr>
        <a:xfrm>
          <a:off x="4583300" y="846732"/>
          <a:ext cx="1309687" cy="3994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0.05</a:t>
          </a:r>
        </a:p>
      </dsp:txBody>
      <dsp:txXfrm>
        <a:off x="4583300" y="846732"/>
        <a:ext cx="1309687" cy="399454"/>
      </dsp:txXfrm>
    </dsp:sp>
    <dsp:sp modelId="{117802F0-593F-46D1-8B54-DF413E3A7ED8}">
      <dsp:nvSpPr>
        <dsp:cNvPr id="0" name=""/>
        <dsp:cNvSpPr/>
      </dsp:nvSpPr>
      <dsp:spPr>
        <a:xfrm>
          <a:off x="203011" y="1409898"/>
          <a:ext cx="1309687" cy="3994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Dates</a:t>
          </a:r>
        </a:p>
      </dsp:txBody>
      <dsp:txXfrm>
        <a:off x="203011" y="1409898"/>
        <a:ext cx="1309687" cy="399454"/>
      </dsp:txXfrm>
    </dsp:sp>
    <dsp:sp modelId="{919DFE8C-67C0-4173-A324-6D4BB190E9A2}">
      <dsp:nvSpPr>
        <dsp:cNvPr id="0" name=""/>
        <dsp:cNvSpPr/>
      </dsp:nvSpPr>
      <dsp:spPr>
        <a:xfrm>
          <a:off x="1774636" y="1409898"/>
          <a:ext cx="2546726" cy="3994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date</a:t>
          </a:r>
        </a:p>
      </dsp:txBody>
      <dsp:txXfrm>
        <a:off x="1774636" y="1409898"/>
        <a:ext cx="2546726" cy="399454"/>
      </dsp:txXfrm>
    </dsp:sp>
    <dsp:sp modelId="{2F3C4BD8-0FAD-4A71-926C-EC3C17490488}">
      <dsp:nvSpPr>
        <dsp:cNvPr id="0" name=""/>
        <dsp:cNvSpPr/>
      </dsp:nvSpPr>
      <dsp:spPr>
        <a:xfrm>
          <a:off x="4583300" y="1409898"/>
          <a:ext cx="1309687" cy="3994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"2020-05-18"</a:t>
          </a:r>
        </a:p>
      </dsp:txBody>
      <dsp:txXfrm>
        <a:off x="4583300" y="1409898"/>
        <a:ext cx="1309687" cy="399454"/>
      </dsp:txXfrm>
    </dsp:sp>
    <dsp:sp modelId="{2DB02342-7199-4CA3-8D6E-13E5962FD006}">
      <dsp:nvSpPr>
        <dsp:cNvPr id="0" name=""/>
        <dsp:cNvSpPr/>
      </dsp:nvSpPr>
      <dsp:spPr>
        <a:xfrm>
          <a:off x="203011" y="1973064"/>
          <a:ext cx="1309687" cy="3994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 strings</a:t>
          </a:r>
        </a:p>
      </dsp:txBody>
      <dsp:txXfrm>
        <a:off x="203011" y="1973064"/>
        <a:ext cx="1309687" cy="399454"/>
      </dsp:txXfrm>
    </dsp:sp>
    <dsp:sp modelId="{4DFE4C2A-E20E-4330-B228-A8792D3EA53B}">
      <dsp:nvSpPr>
        <dsp:cNvPr id="0" name=""/>
        <dsp:cNvSpPr/>
      </dsp:nvSpPr>
      <dsp:spPr>
        <a:xfrm>
          <a:off x="1774636" y="1973064"/>
          <a:ext cx="2546726" cy="3994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character</a:t>
          </a:r>
        </a:p>
      </dsp:txBody>
      <dsp:txXfrm>
        <a:off x="1774636" y="1973064"/>
        <a:ext cx="2546726" cy="399454"/>
      </dsp:txXfrm>
    </dsp:sp>
    <dsp:sp modelId="{4956E039-6F93-4F53-8E79-3051B38A8670}">
      <dsp:nvSpPr>
        <dsp:cNvPr id="0" name=""/>
        <dsp:cNvSpPr/>
      </dsp:nvSpPr>
      <dsp:spPr>
        <a:xfrm>
          <a:off x="4583300" y="1973064"/>
          <a:ext cx="1309687" cy="3994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"soft"</a:t>
          </a:r>
        </a:p>
      </dsp:txBody>
      <dsp:txXfrm>
        <a:off x="4583300" y="1973064"/>
        <a:ext cx="1309687" cy="399454"/>
      </dsp:txXfrm>
    </dsp:sp>
    <dsp:sp modelId="{8017C94C-76DA-4474-B4CE-A29F4B5E0271}">
      <dsp:nvSpPr>
        <dsp:cNvPr id="0" name=""/>
        <dsp:cNvSpPr/>
      </dsp:nvSpPr>
      <dsp:spPr>
        <a:xfrm>
          <a:off x="203011" y="3099395"/>
          <a:ext cx="1309687" cy="3994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Logical</a:t>
          </a:r>
        </a:p>
      </dsp:txBody>
      <dsp:txXfrm>
        <a:off x="203011" y="3099395"/>
        <a:ext cx="1309687" cy="399454"/>
      </dsp:txXfrm>
    </dsp:sp>
    <dsp:sp modelId="{F8EFF5AC-0DCF-408E-929B-B15640F5E182}">
      <dsp:nvSpPr>
        <dsp:cNvPr id="0" name=""/>
        <dsp:cNvSpPr/>
      </dsp:nvSpPr>
      <dsp:spPr>
        <a:xfrm>
          <a:off x="1774636" y="3099395"/>
          <a:ext cx="2546726" cy="3994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logical</a:t>
          </a:r>
        </a:p>
      </dsp:txBody>
      <dsp:txXfrm>
        <a:off x="1774636" y="3099395"/>
        <a:ext cx="2546726" cy="399454"/>
      </dsp:txXfrm>
    </dsp:sp>
    <dsp:sp modelId="{8E91B422-9F8D-4AD4-87B4-0B64C6288A2D}">
      <dsp:nvSpPr>
        <dsp:cNvPr id="0" name=""/>
        <dsp:cNvSpPr/>
      </dsp:nvSpPr>
      <dsp:spPr>
        <a:xfrm>
          <a:off x="4583300" y="2536229"/>
          <a:ext cx="1309687" cy="3994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FALSE</a:t>
          </a:r>
        </a:p>
      </dsp:txBody>
      <dsp:txXfrm>
        <a:off x="4583300" y="2536229"/>
        <a:ext cx="1309687" cy="399454"/>
      </dsp:txXfrm>
    </dsp:sp>
    <dsp:sp modelId="{E0A16083-0357-42E1-9D07-94D214E2C8C6}">
      <dsp:nvSpPr>
        <dsp:cNvPr id="0" name=""/>
        <dsp:cNvSpPr/>
      </dsp:nvSpPr>
      <dsp:spPr>
        <a:xfrm>
          <a:off x="4583300" y="3099395"/>
          <a:ext cx="1309687" cy="3994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TRUE</a:t>
          </a:r>
        </a:p>
      </dsp:txBody>
      <dsp:txXfrm>
        <a:off x="4583300" y="3099395"/>
        <a:ext cx="1309687" cy="399454"/>
      </dsp:txXfrm>
    </dsp:sp>
    <dsp:sp modelId="{1BB82845-6B2D-42AC-88D6-5F3887B58FA7}">
      <dsp:nvSpPr>
        <dsp:cNvPr id="0" name=""/>
        <dsp:cNvSpPr/>
      </dsp:nvSpPr>
      <dsp:spPr>
        <a:xfrm>
          <a:off x="4583300" y="3662560"/>
          <a:ext cx="1309687" cy="3994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NA</a:t>
          </a:r>
        </a:p>
      </dsp:txBody>
      <dsp:txXfrm>
        <a:off x="4583300" y="3662560"/>
        <a:ext cx="1309687" cy="39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D7285-B8AD-44D7-88B5-494E770862F1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B52DE-24DB-4B40-8023-60780E22F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2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B52DE-24DB-4B40-8023-60780E22FA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7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B52DE-24DB-4B40-8023-60780E22FA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3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9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0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7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4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5" Type="http://schemas.openxmlformats.org/officeDocument/2006/relationships/hyperlink" Target="https://github.com/tylermorganwall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ch/elections2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hyperlink" Target="https://www.nytimes.com/newsgraphics/2014/01/05/poverty-map/index.html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hyperlink" Target="https://rstudio.com/products/rstudio/download/#download" TargetMode="External"/><Relationship Id="rId5" Type="http://schemas.openxmlformats.org/officeDocument/2006/relationships/hyperlink" Target="https://cran.ma.imperial.ac.uk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1154-5737-4DE5-851C-40B5A7BD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6" y="901970"/>
            <a:ext cx="6168302" cy="1703116"/>
          </a:xfrm>
        </p:spPr>
        <p:txBody>
          <a:bodyPr>
            <a:noAutofit/>
          </a:bodyPr>
          <a:lstStyle/>
          <a:p>
            <a:pPr algn="r"/>
            <a:r>
              <a:rPr lang="en-GB" sz="2800" b="1" dirty="0"/>
              <a:t>Introduction to R</a:t>
            </a:r>
            <a:br>
              <a:rPr lang="en-GB" sz="2800" b="1" dirty="0"/>
            </a:br>
            <a:endParaRPr lang="it-IT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90155-DF3D-4E9E-B149-D495BA95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231" y="3951215"/>
            <a:ext cx="2050735" cy="1479937"/>
          </a:xfrm>
        </p:spPr>
        <p:txBody>
          <a:bodyPr>
            <a:normAutofit/>
          </a:bodyPr>
          <a:lstStyle/>
          <a:p>
            <a:pPr algn="l"/>
            <a:r>
              <a:rPr lang="en-GB" sz="1500" dirty="0">
                <a:latin typeface="+mj-lt"/>
              </a:rPr>
              <a:t>Daniel J Carter (he/him)</a:t>
            </a:r>
          </a:p>
          <a:p>
            <a:pPr algn="l"/>
            <a:r>
              <a:rPr lang="en-GB" sz="1500" dirty="0">
                <a:latin typeface="+mj-lt"/>
              </a:rPr>
              <a:t>(with thanks to Andrea Mazzella)</a:t>
            </a:r>
          </a:p>
          <a:p>
            <a:pPr algn="l"/>
            <a:r>
              <a:rPr lang="en-GB" sz="1500" dirty="0">
                <a:latin typeface="+mj-lt"/>
              </a:rPr>
              <a:t>27</a:t>
            </a:r>
            <a:r>
              <a:rPr lang="en-GB" sz="1500" baseline="30000" dirty="0">
                <a:latin typeface="+mj-lt"/>
              </a:rPr>
              <a:t>th</a:t>
            </a:r>
            <a:r>
              <a:rPr lang="en-GB" sz="1500" dirty="0">
                <a:latin typeface="+mj-lt"/>
              </a:rPr>
              <a:t> July 2021</a:t>
            </a:r>
            <a:endParaRPr lang="it-IT" sz="1500" dirty="0">
              <a:latin typeface="+mj-lt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CC1A9D2-EED6-45BA-B20B-730F10C6F813}"/>
              </a:ext>
            </a:extLst>
          </p:cNvPr>
          <p:cNvSpPr txBox="1">
            <a:spLocks/>
          </p:cNvSpPr>
          <p:nvPr/>
        </p:nvSpPr>
        <p:spPr>
          <a:xfrm>
            <a:off x="708552" y="2605086"/>
            <a:ext cx="5754395" cy="6941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dirty="0">
                <a:latin typeface="+mj-lt"/>
              </a:rPr>
              <a:t>The basics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844A3-CFE1-45A6-8A7E-339F799ECF6A}"/>
              </a:ext>
            </a:extLst>
          </p:cNvPr>
          <p:cNvCxnSpPr>
            <a:cxnSpLocks/>
          </p:cNvCxnSpPr>
          <p:nvPr/>
        </p:nvCxnSpPr>
        <p:spPr>
          <a:xfrm>
            <a:off x="6587231" y="1819924"/>
            <a:ext cx="0" cy="32807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0"/>
    </mc:Choice>
    <mc:Fallback xmlns="">
      <p:transition spd="slow" advTm="94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c) Assignment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You ask R to remember something for you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C02B8-8F1D-4ED3-951E-13CED4AC19B6}"/>
              </a:ext>
            </a:extLst>
          </p:cNvPr>
          <p:cNvSpPr txBox="1"/>
          <p:nvPr/>
        </p:nvSpPr>
        <p:spPr>
          <a:xfrm>
            <a:off x="6414324" y="1608159"/>
            <a:ext cx="3568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&lt; -</a:t>
            </a:r>
          </a:p>
          <a:p>
            <a:r>
              <a:rPr lang="en-GB" sz="1500" dirty="0"/>
              <a:t>shortcut: Alt –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318CB-1975-4A06-9DDD-EA9F7DA8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5" y="1257917"/>
            <a:ext cx="5746348" cy="1520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E912C-DFAA-453C-817C-30BC1DA6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02" y="3842471"/>
            <a:ext cx="5533053" cy="1968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63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d) Functions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>
                <a:solidFill>
                  <a:schemeClr val="accent2"/>
                </a:solidFill>
              </a:rPr>
              <a:t>function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GB" sz="2400" dirty="0">
                <a:solidFill>
                  <a:schemeClr val="accent6"/>
                </a:solidFill>
              </a:rPr>
              <a:t>ar1</a:t>
            </a:r>
            <a:r>
              <a:rPr lang="en-GB" sz="2400" dirty="0">
                <a:highlight>
                  <a:srgbClr val="00FFFF"/>
                </a:highlight>
              </a:rPr>
              <a:t>,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6"/>
                </a:solidFill>
              </a:rPr>
              <a:t>ar2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GB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C02B8-8F1D-4ED3-951E-13CED4AC19B6}"/>
              </a:ext>
            </a:extLst>
          </p:cNvPr>
          <p:cNvSpPr txBox="1"/>
          <p:nvPr/>
        </p:nvSpPr>
        <p:spPr>
          <a:xfrm>
            <a:off x="2013397" y="2973257"/>
            <a:ext cx="932629" cy="3231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0CC122-F9B7-4099-92A8-7C4924D870BB}"/>
              </a:ext>
            </a:extLst>
          </p:cNvPr>
          <p:cNvSpPr/>
          <p:nvPr/>
        </p:nvSpPr>
        <p:spPr>
          <a:xfrm>
            <a:off x="2013397" y="2015004"/>
            <a:ext cx="3831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ttest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var1 == var2, </a:t>
            </a:r>
            <a:r>
              <a:rPr lang="en-GB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unpaired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</p:txBody>
      </p:sp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EBE1D328-3A5A-4735-90D1-1CD6DDC38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5" y="2015004"/>
            <a:ext cx="1289992" cy="2943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7872F90-11EE-4C45-B111-1A8696BB0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12" y="3623813"/>
            <a:ext cx="722605" cy="5599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239DD4-FAE3-47F7-A5FB-5B2D8834C1C4}"/>
              </a:ext>
            </a:extLst>
          </p:cNvPr>
          <p:cNvSpPr/>
          <p:nvPr/>
        </p:nvSpPr>
        <p:spPr>
          <a:xfrm>
            <a:off x="2013397" y="3732856"/>
            <a:ext cx="5262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t.test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var1 ~ var2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GB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data =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dataset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GB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unpaired =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078AA-0AB5-44B9-A8BA-0B08A68A751C}"/>
              </a:ext>
            </a:extLst>
          </p:cNvPr>
          <p:cNvSpPr txBox="1"/>
          <p:nvPr/>
        </p:nvSpPr>
        <p:spPr>
          <a:xfrm>
            <a:off x="3325934" y="2978375"/>
            <a:ext cx="1246066" cy="3231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F1ECD7-C8B8-49CB-9560-88C6B95D756B}"/>
              </a:ext>
            </a:extLst>
          </p:cNvPr>
          <p:cNvSpPr txBox="1"/>
          <p:nvPr/>
        </p:nvSpPr>
        <p:spPr>
          <a:xfrm>
            <a:off x="4882334" y="2973256"/>
            <a:ext cx="1246066" cy="3231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options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0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2" grpId="0" animBg="1"/>
      <p:bldP spid="2" grpId="0"/>
      <p:bldP spid="13" grpId="0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362568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d) Functions as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C02B8-8F1D-4ED3-951E-13CED4AC19B6}"/>
              </a:ext>
            </a:extLst>
          </p:cNvPr>
          <p:cNvSpPr txBox="1"/>
          <p:nvPr/>
        </p:nvSpPr>
        <p:spPr>
          <a:xfrm>
            <a:off x="538808" y="1374761"/>
            <a:ext cx="932629" cy="3231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39DD4-FAE3-47F7-A5FB-5B2D8834C1C4}"/>
              </a:ext>
            </a:extLst>
          </p:cNvPr>
          <p:cNvSpPr/>
          <p:nvPr/>
        </p:nvSpPr>
        <p:spPr>
          <a:xfrm>
            <a:off x="1940977" y="2595055"/>
            <a:ext cx="5262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t.test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var1 ~ var2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GB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data =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dataset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GB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unpaired =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078AA-0AB5-44B9-A8BA-0B08A68A751C}"/>
              </a:ext>
            </a:extLst>
          </p:cNvPr>
          <p:cNvSpPr txBox="1"/>
          <p:nvPr/>
        </p:nvSpPr>
        <p:spPr>
          <a:xfrm>
            <a:off x="2024105" y="1374760"/>
            <a:ext cx="1246066" cy="3231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F1ECD7-C8B8-49CB-9560-88C6B95D756B}"/>
              </a:ext>
            </a:extLst>
          </p:cNvPr>
          <p:cNvSpPr txBox="1"/>
          <p:nvPr/>
        </p:nvSpPr>
        <p:spPr>
          <a:xfrm>
            <a:off x="3806884" y="1374760"/>
            <a:ext cx="1246066" cy="3231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options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3A2AF-86DF-4F74-817C-917557BFCB1A}"/>
              </a:ext>
            </a:extLst>
          </p:cNvPr>
          <p:cNvSpPr txBox="1"/>
          <p:nvPr/>
        </p:nvSpPr>
        <p:spPr>
          <a:xfrm>
            <a:off x="538808" y="1950530"/>
            <a:ext cx="932629" cy="3231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VERB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9EB1E-8BE8-4F3A-8A8B-2317A8E4FDF4}"/>
              </a:ext>
            </a:extLst>
          </p:cNvPr>
          <p:cNvSpPr txBox="1"/>
          <p:nvPr/>
        </p:nvSpPr>
        <p:spPr>
          <a:xfrm>
            <a:off x="2024105" y="1972520"/>
            <a:ext cx="1246066" cy="3231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NOUN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10B50-75C6-4151-8F59-6FBEDF779E38}"/>
              </a:ext>
            </a:extLst>
          </p:cNvPr>
          <p:cNvSpPr txBox="1"/>
          <p:nvPr/>
        </p:nvSpPr>
        <p:spPr>
          <a:xfrm>
            <a:off x="3806884" y="1972520"/>
            <a:ext cx="1246066" cy="3231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ADJECTIVE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5DEF-81A8-45C5-9FF1-3AD644C19E78}"/>
              </a:ext>
            </a:extLst>
          </p:cNvPr>
          <p:cNvSpPr/>
          <p:nvPr/>
        </p:nvSpPr>
        <p:spPr>
          <a:xfrm>
            <a:off x="538808" y="3892295"/>
            <a:ext cx="608179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Fira Code" panose="020B0809050000020004"/>
              </a:rPr>
              <a:t>him &lt;- mobster</a:t>
            </a:r>
          </a:p>
          <a:p>
            <a:r>
              <a:rPr lang="en-GB" sz="2400" dirty="0">
                <a:solidFill>
                  <a:schemeClr val="accent2"/>
                </a:solidFill>
                <a:latin typeface="Fira Code" panose="020B0809050000020004"/>
              </a:rPr>
              <a:t>make</a:t>
            </a:r>
            <a:r>
              <a:rPr lang="en-GB" sz="2400" dirty="0">
                <a:latin typeface="Fira Code" panose="020B0809050000020004"/>
              </a:rPr>
              <a:t>(</a:t>
            </a:r>
            <a:r>
              <a:rPr lang="en-GB" sz="2400" dirty="0">
                <a:solidFill>
                  <a:schemeClr val="accent6"/>
                </a:solidFill>
                <a:latin typeface="Fira Code" panose="020B0809050000020004"/>
              </a:rPr>
              <a:t>him</a:t>
            </a:r>
            <a:r>
              <a:rPr lang="en-GB" sz="2400" dirty="0">
                <a:latin typeface="Fira Code" panose="020B0809050000020004"/>
              </a:rPr>
              <a:t>, </a:t>
            </a:r>
            <a:r>
              <a:rPr lang="en-GB" sz="2400" dirty="0">
                <a:solidFill>
                  <a:schemeClr val="accent1"/>
                </a:solidFill>
                <a:latin typeface="Fira Code" panose="020B0809050000020004"/>
              </a:rPr>
              <a:t>offer</a:t>
            </a:r>
            <a:r>
              <a:rPr lang="en-GB" sz="2400" dirty="0">
                <a:latin typeface="Fira Code" panose="020B0809050000020004"/>
              </a:rPr>
              <a:t>) </a:t>
            </a:r>
            <a:r>
              <a:rPr lang="en-GB" sz="2400" dirty="0">
                <a:solidFill>
                  <a:schemeClr val="accent4"/>
                </a:solidFill>
                <a:latin typeface="Fira Code" panose="020B0809050000020004"/>
              </a:rPr>
              <a:t>%&gt;%</a:t>
            </a:r>
            <a:r>
              <a:rPr lang="en-GB" sz="2400" dirty="0">
                <a:latin typeface="Fira Code" panose="020B0809050000020004"/>
              </a:rPr>
              <a:t> </a:t>
            </a:r>
          </a:p>
          <a:p>
            <a:r>
              <a:rPr lang="en-GB" sz="2400" dirty="0">
                <a:latin typeface="Fira Code" panose="020B0809050000020004"/>
              </a:rPr>
              <a:t>accept()</a:t>
            </a:r>
          </a:p>
          <a:p>
            <a:r>
              <a:rPr lang="en-GB" sz="2400" dirty="0">
                <a:solidFill>
                  <a:srgbClr val="7030A0"/>
                </a:solidFill>
                <a:latin typeface="Fira Code" panose="020B0809050000020004"/>
              </a:rPr>
              <a:t># accept = not refused</a:t>
            </a:r>
            <a:endParaRPr lang="en-GB" sz="2400" dirty="0"/>
          </a:p>
          <a:p>
            <a:endParaRPr lang="en-GB" sz="2000" dirty="0">
              <a:solidFill>
                <a:schemeClr val="accent4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E676F-56B6-4669-B92B-E303064B700E}"/>
              </a:ext>
            </a:extLst>
          </p:cNvPr>
          <p:cNvSpPr txBox="1"/>
          <p:nvPr/>
        </p:nvSpPr>
        <p:spPr>
          <a:xfrm>
            <a:off x="5746963" y="1374759"/>
            <a:ext cx="1246066" cy="3231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pipe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159AB-E612-4D8A-A051-EA838E88BB91}"/>
              </a:ext>
            </a:extLst>
          </p:cNvPr>
          <p:cNvSpPr txBox="1"/>
          <p:nvPr/>
        </p:nvSpPr>
        <p:spPr>
          <a:xfrm>
            <a:off x="5529659" y="1987508"/>
            <a:ext cx="1592716" cy="32316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CONJUNCTION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A69D05-D249-4FA9-AFAD-EDA1D4FD2A08}"/>
              </a:ext>
            </a:extLst>
          </p:cNvPr>
          <p:cNvSpPr txBox="1"/>
          <p:nvPr/>
        </p:nvSpPr>
        <p:spPr>
          <a:xfrm>
            <a:off x="7468169" y="1997337"/>
            <a:ext cx="1406680" cy="323165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ANNOTATION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63BAB-967A-4A30-B229-C12A684513ED}"/>
              </a:ext>
            </a:extLst>
          </p:cNvPr>
          <p:cNvSpPr txBox="1"/>
          <p:nvPr/>
        </p:nvSpPr>
        <p:spPr>
          <a:xfrm>
            <a:off x="7548476" y="1374758"/>
            <a:ext cx="1246066" cy="323165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comment</a:t>
            </a:r>
          </a:p>
        </p:txBody>
      </p:sp>
      <p:pic>
        <p:nvPicPr>
          <p:cNvPr id="1026" name="Picture 2" descr="The Godfather: “I&amp;#39;m gonna make him an offer he can&amp;#39;t refuse” Quote Off  Extravaganza! – Professional Moron">
            <a:extLst>
              <a:ext uri="{FF2B5EF4-FFF2-40B4-BE49-F238E27FC236}">
                <a16:creationId xmlns:a16="http://schemas.microsoft.com/office/drawing/2014/main" id="{CE08E300-5B72-4819-BD90-FB14F310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26" y="3688012"/>
            <a:ext cx="3339548" cy="25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35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6" grpId="0" animBg="1"/>
      <p:bldP spid="15" grpId="0" animBg="1"/>
      <p:bldP spid="17" grpId="0" animBg="1"/>
      <p:bldP spid="18" grpId="0" animBg="1"/>
      <p:bldP spid="19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e) Datasets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More typing, but more flexibility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7872F90-11EE-4C45-B111-1A8696B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12" y="4568693"/>
            <a:ext cx="722605" cy="5599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239DD4-FAE3-47F7-A5FB-5B2D8834C1C4}"/>
              </a:ext>
            </a:extLst>
          </p:cNvPr>
          <p:cNvSpPr/>
          <p:nvPr/>
        </p:nvSpPr>
        <p:spPr>
          <a:xfrm>
            <a:off x="5335717" y="4677736"/>
            <a:ext cx="2084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mean(</a:t>
            </a:r>
            <a:r>
              <a:rPr lang="en-GB" sz="1600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cars</a:t>
            </a:r>
            <a:r>
              <a:rPr lang="en-GB" sz="1600" dirty="0" err="1">
                <a:highlight>
                  <a:srgbClr val="FFFF00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$</a:t>
            </a:r>
            <a:r>
              <a:rPr 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size</a:t>
            </a:r>
            <a:r>
              <a:rPr lang="en-GB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0A5FC-CA37-4B3E-B45D-BBA5ACA66F07}"/>
              </a:ext>
            </a:extLst>
          </p:cNvPr>
          <p:cNvSpPr txBox="1"/>
          <p:nvPr/>
        </p:nvSpPr>
        <p:spPr>
          <a:xfrm>
            <a:off x="538808" y="1249680"/>
            <a:ext cx="803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can open multiple datasets at a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CDF15-5C2B-481D-90ED-BC4CE3F6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6" y="829011"/>
            <a:ext cx="3528366" cy="10440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F59E39-281C-40E6-B4BF-80CD31B50313}"/>
              </a:ext>
            </a:extLst>
          </p:cNvPr>
          <p:cNvSpPr/>
          <p:nvPr/>
        </p:nvSpPr>
        <p:spPr>
          <a:xfrm>
            <a:off x="5308600" y="3742164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mean </a:t>
            </a:r>
            <a:r>
              <a:rPr 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size</a:t>
            </a: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EF6F5605-F9F0-4D90-8428-179A69E8E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8" y="3742164"/>
            <a:ext cx="1289992" cy="2943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541B75-7188-4F2B-A2BA-F6936BAD208F}"/>
              </a:ext>
            </a:extLst>
          </p:cNvPr>
          <p:cNvSpPr/>
          <p:nvPr/>
        </p:nvSpPr>
        <p:spPr>
          <a:xfrm>
            <a:off x="2033717" y="4677736"/>
            <a:ext cx="1830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summary(</a:t>
            </a:r>
            <a:r>
              <a:rPr lang="en-GB" sz="16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cars</a:t>
            </a:r>
            <a:r>
              <a:rPr lang="en-GB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B58762-5469-45F5-9425-64CC861E0ACB}"/>
              </a:ext>
            </a:extLst>
          </p:cNvPr>
          <p:cNvSpPr/>
          <p:nvPr/>
        </p:nvSpPr>
        <p:spPr>
          <a:xfrm>
            <a:off x="2006600" y="3742164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summarize</a:t>
            </a:r>
            <a:endParaRPr 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38ED3-F2F7-4F57-A4B3-2B3C9FB9935A}"/>
              </a:ext>
            </a:extLst>
          </p:cNvPr>
          <p:cNvSpPr/>
          <p:nvPr/>
        </p:nvSpPr>
        <p:spPr>
          <a:xfrm>
            <a:off x="4558441" y="2365903"/>
            <a:ext cx="3953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/>
              <a:t>When you use a </a:t>
            </a:r>
            <a:r>
              <a:rPr lang="en-GB" b="1" dirty="0"/>
              <a:t>variable</a:t>
            </a:r>
            <a:r>
              <a:rPr lang="en-GB" dirty="0"/>
              <a:t>, you need to specify which dataset it is from, with the $ sign: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C55B7F-B75C-4B3F-A17A-04653C6E67BB}"/>
              </a:ext>
            </a:extLst>
          </p:cNvPr>
          <p:cNvSpPr/>
          <p:nvPr/>
        </p:nvSpPr>
        <p:spPr>
          <a:xfrm>
            <a:off x="604723" y="2365903"/>
            <a:ext cx="3953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you use a </a:t>
            </a:r>
            <a:r>
              <a:rPr lang="en-GB" b="1" dirty="0"/>
              <a:t>dataset</a:t>
            </a:r>
            <a:r>
              <a:rPr lang="en-GB" dirty="0"/>
              <a:t>, you need to specify which one: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38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3" grpId="0"/>
      <p:bldP spid="16" grpId="0"/>
      <p:bldP spid="18" grpId="0"/>
      <p:bldP spid="19" grpId="0"/>
      <p:bldP spid="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446658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Packages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.</a:t>
            </a:r>
            <a:r>
              <a:rPr lang="en-GB" sz="2400" dirty="0" err="1"/>
              <a:t>Rmd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826887-63DA-4A0A-8BB8-2260CF052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91" b="85455" l="18347" r="33862">
                        <a14:foregroundMark x1="26501" y1="16364" x2="19706" y2="30909"/>
                        <a14:foregroundMark x1="19706" y1="30909" x2="19706" y2="59545"/>
                        <a14:foregroundMark x1="19706" y1="59545" x2="25142" y2="83182"/>
                        <a14:foregroundMark x1="25142" y1="83182" x2="25724" y2="82477"/>
                        <a14:foregroundMark x1="32688" y1="63647" x2="33409" y2="44545"/>
                        <a14:foregroundMark x1="32483" y1="69072" x2="32650" y2="64659"/>
                        <a14:foregroundMark x1="33409" y1="44545" x2="25934" y2="14545"/>
                        <a14:foregroundMark x1="19592" y1="29091" x2="18347" y2="57273"/>
                        <a14:foregroundMark x1="18347" y1="57273" x2="19932" y2="29545"/>
                        <a14:foregroundMark x1="19932" y1="29545" x2="19932" y2="29545"/>
                        <a14:foregroundMark x1="27067" y1="15455" x2="33296" y2="28636"/>
                        <a14:foregroundMark x1="33296" y1="28636" x2="33862" y2="57273"/>
                        <a14:foregroundMark x1="32536" y1="61915" x2="31542" y2="65395"/>
                        <a14:foregroundMark x1="33862" y1="57273" x2="32541" y2="61896"/>
                        <a14:foregroundMark x1="28461" y1="72480" x2="27180" y2="15909"/>
                        <a14:backgroundMark x1="26703" y1="10066" x2="27067" y2="9545"/>
                        <a14:backgroundMark x1="26254" y1="10707" x2="26512" y2="10339"/>
                        <a14:backgroundMark x1="25458" y1="11843" x2="25624" y2="11606"/>
                        <a14:backgroundMark x1="27067" y1="9545" x2="28114" y2="10890"/>
                        <a14:backgroundMark x1="31527" y1="83328" x2="29219" y2="90455"/>
                        <a14:backgroundMark x1="35108" y1="72273" x2="31551" y2="83255"/>
                        <a14:backgroundMark x1="29219" y1="90455" x2="21291" y2="94091"/>
                        <a14:backgroundMark x1="21291" y1="94091" x2="15289" y2="78636"/>
                        <a14:backgroundMark x1="15289" y1="78636" x2="15742" y2="47273"/>
                        <a14:backgroundMark x1="15742" y1="47273" x2="16476" y2="44274"/>
                        <a14:backgroundMark x1="35769" y1="31574" x2="38505" y2="39545"/>
                        <a14:backgroundMark x1="33883" y1="26079" x2="34617" y2="28216"/>
                        <a14:backgroundMark x1="38505" y1="39545" x2="36014" y2="67727"/>
                        <a14:backgroundMark x1="36014" y1="67727" x2="34541" y2="75455"/>
                        <a14:backgroundMark x1="33069" y1="71364" x2="27067" y2="87727"/>
                        <a14:backgroundMark x1="27067" y1="87727" x2="33522" y2="76364"/>
                        <a14:backgroundMark x1="33522" y1="76364" x2="33296" y2="70909"/>
                      </a14:backgroundRemoval>
                    </a14:imgEffect>
                  </a14:imgLayer>
                </a14:imgProps>
              </a:ext>
            </a:extLst>
          </a:blip>
          <a:srcRect l="18170" t="7701" r="65977" b="5337"/>
          <a:stretch/>
        </p:blipFill>
        <p:spPr>
          <a:xfrm>
            <a:off x="2854158" y="2266803"/>
            <a:ext cx="1066800" cy="1457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0C8F2F-4216-4758-987D-E7A2E94A7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73" b="84091" l="34315" r="49717">
                        <a14:foregroundMark x1="48018" y1="26818" x2="49717" y2="55909"/>
                        <a14:foregroundMark x1="49717" y1="55909" x2="47905" y2="27273"/>
                        <a14:foregroundMark x1="35674" y1="29545" x2="34428" y2="58636"/>
                        <a14:foregroundMark x1="34428" y1="58636" x2="36240" y2="30000"/>
                        <a14:foregroundMark x1="36240" y1="30000" x2="36240" y2="29545"/>
                        <a14:foregroundMark x1="41563" y1="84091" x2="46433" y2="62273"/>
                        <a14:foregroundMark x1="46433" y1="62273" x2="44847" y2="34091"/>
                        <a14:foregroundMark x1="44847" y1="34091" x2="38165" y2="43636"/>
                        <a14:foregroundMark x1="38165" y1="43636" x2="38392" y2="72727"/>
                        <a14:foregroundMark x1="38392" y1="72727" x2="42016" y2="81818"/>
                        <a14:foregroundMark x1="40317" y1="59545" x2="42129" y2="30909"/>
                        <a14:foregroundMark x1="42129" y1="30909" x2="39638" y2="58636"/>
                        <a14:foregroundMark x1="39638" y1="58636" x2="46999" y2="59545"/>
                        <a14:foregroundMark x1="46999" y1="59545" x2="39864" y2="61364"/>
                        <a14:foregroundMark x1="39864" y1="61364" x2="42016" y2="33636"/>
                        <a14:foregroundMark x1="42016" y1="33636" x2="42469" y2="56364"/>
                      </a14:backgroundRemoval>
                    </a14:imgEffect>
                  </a14:imgLayer>
                </a14:imgProps>
              </a:ext>
            </a:extLst>
          </a:blip>
          <a:srcRect l="34146" t="3524" r="50000" b="7830"/>
          <a:stretch/>
        </p:blipFill>
        <p:spPr>
          <a:xfrm>
            <a:off x="3399547" y="3157137"/>
            <a:ext cx="1066800" cy="148620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96C7BEE-5F41-4102-B262-E8C0420EF638}"/>
              </a:ext>
            </a:extLst>
          </p:cNvPr>
          <p:cNvSpPr/>
          <p:nvPr/>
        </p:nvSpPr>
        <p:spPr>
          <a:xfrm>
            <a:off x="590550" y="2266950"/>
            <a:ext cx="5105400" cy="3390900"/>
          </a:xfrm>
          <a:custGeom>
            <a:avLst/>
            <a:gdLst>
              <a:gd name="connsiteX0" fmla="*/ 2228850 w 5105400"/>
              <a:gd name="connsiteY0" fmla="*/ 361950 h 3390900"/>
              <a:gd name="connsiteX1" fmla="*/ 2228850 w 5105400"/>
              <a:gd name="connsiteY1" fmla="*/ 1009650 h 3390900"/>
              <a:gd name="connsiteX2" fmla="*/ 2768600 w 5105400"/>
              <a:gd name="connsiteY2" fmla="*/ 1327150 h 3390900"/>
              <a:gd name="connsiteX3" fmla="*/ 2768600 w 5105400"/>
              <a:gd name="connsiteY3" fmla="*/ 1974850 h 3390900"/>
              <a:gd name="connsiteX4" fmla="*/ 3333750 w 5105400"/>
              <a:gd name="connsiteY4" fmla="*/ 2317750 h 3390900"/>
              <a:gd name="connsiteX5" fmla="*/ 3930650 w 5105400"/>
              <a:gd name="connsiteY5" fmla="*/ 1955800 h 3390900"/>
              <a:gd name="connsiteX6" fmla="*/ 4298950 w 5105400"/>
              <a:gd name="connsiteY6" fmla="*/ 1905000 h 3390900"/>
              <a:gd name="connsiteX7" fmla="*/ 4667250 w 5105400"/>
              <a:gd name="connsiteY7" fmla="*/ 2190750 h 3390900"/>
              <a:gd name="connsiteX8" fmla="*/ 4794250 w 5105400"/>
              <a:gd name="connsiteY8" fmla="*/ 2730500 h 3390900"/>
              <a:gd name="connsiteX9" fmla="*/ 5105400 w 5105400"/>
              <a:gd name="connsiteY9" fmla="*/ 3378200 h 3390900"/>
              <a:gd name="connsiteX10" fmla="*/ 0 w 5105400"/>
              <a:gd name="connsiteY10" fmla="*/ 3390900 h 3390900"/>
              <a:gd name="connsiteX11" fmla="*/ 127000 w 5105400"/>
              <a:gd name="connsiteY11" fmla="*/ 2660650 h 3390900"/>
              <a:gd name="connsiteX12" fmla="*/ 488950 w 5105400"/>
              <a:gd name="connsiteY12" fmla="*/ 2095500 h 3390900"/>
              <a:gd name="connsiteX13" fmla="*/ 666750 w 5105400"/>
              <a:gd name="connsiteY13" fmla="*/ 1390650 h 3390900"/>
              <a:gd name="connsiteX14" fmla="*/ 1117600 w 5105400"/>
              <a:gd name="connsiteY14" fmla="*/ 768350 h 3390900"/>
              <a:gd name="connsiteX15" fmla="*/ 1447800 w 5105400"/>
              <a:gd name="connsiteY15" fmla="*/ 120650 h 3390900"/>
              <a:gd name="connsiteX16" fmla="*/ 1892300 w 5105400"/>
              <a:gd name="connsiteY16" fmla="*/ 0 h 3390900"/>
              <a:gd name="connsiteX17" fmla="*/ 2051050 w 5105400"/>
              <a:gd name="connsiteY17" fmla="*/ 273050 h 3390900"/>
              <a:gd name="connsiteX18" fmla="*/ 2228850 w 5105400"/>
              <a:gd name="connsiteY18" fmla="*/ 36195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05400" h="3390900">
                <a:moveTo>
                  <a:pt x="2228850" y="361950"/>
                </a:moveTo>
                <a:lnTo>
                  <a:pt x="2228850" y="1009650"/>
                </a:lnTo>
                <a:lnTo>
                  <a:pt x="2768600" y="1327150"/>
                </a:lnTo>
                <a:lnTo>
                  <a:pt x="2768600" y="1974850"/>
                </a:lnTo>
                <a:lnTo>
                  <a:pt x="3333750" y="2317750"/>
                </a:lnTo>
                <a:lnTo>
                  <a:pt x="3930650" y="1955800"/>
                </a:lnTo>
                <a:lnTo>
                  <a:pt x="4298950" y="1905000"/>
                </a:lnTo>
                <a:lnTo>
                  <a:pt x="4667250" y="2190750"/>
                </a:lnTo>
                <a:lnTo>
                  <a:pt x="4794250" y="2730500"/>
                </a:lnTo>
                <a:lnTo>
                  <a:pt x="5105400" y="3378200"/>
                </a:lnTo>
                <a:lnTo>
                  <a:pt x="0" y="3390900"/>
                </a:lnTo>
                <a:lnTo>
                  <a:pt x="127000" y="2660650"/>
                </a:lnTo>
                <a:lnTo>
                  <a:pt x="488950" y="2095500"/>
                </a:lnTo>
                <a:lnTo>
                  <a:pt x="666750" y="1390650"/>
                </a:lnTo>
                <a:lnTo>
                  <a:pt x="1117600" y="768350"/>
                </a:lnTo>
                <a:lnTo>
                  <a:pt x="1447800" y="120650"/>
                </a:lnTo>
                <a:lnTo>
                  <a:pt x="1892300" y="0"/>
                </a:lnTo>
                <a:lnTo>
                  <a:pt x="2051050" y="273050"/>
                </a:lnTo>
                <a:lnTo>
                  <a:pt x="2228850" y="3619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53026-38A9-4F82-B93F-7E1403C7CE53}"/>
              </a:ext>
            </a:extLst>
          </p:cNvPr>
          <p:cNvSpPr txBox="1"/>
          <p:nvPr/>
        </p:nvSpPr>
        <p:spPr>
          <a:xfrm>
            <a:off x="2013397" y="4726132"/>
            <a:ext cx="215931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Base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A03E0-5179-43DD-8C38-2966DF1788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831" b="12376"/>
          <a:stretch/>
        </p:blipFill>
        <p:spPr>
          <a:xfrm>
            <a:off x="4558647" y="1420694"/>
            <a:ext cx="4433242" cy="70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1D49A-46DB-4F9A-BDC6-09FCB21BF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8647" y="2610737"/>
            <a:ext cx="2549455" cy="700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806D99-FA0A-4876-BEFB-16594EECF206}"/>
              </a:ext>
            </a:extLst>
          </p:cNvPr>
          <p:cNvSpPr txBox="1"/>
          <p:nvPr/>
        </p:nvSpPr>
        <p:spPr>
          <a:xfrm>
            <a:off x="1481211" y="3506677"/>
            <a:ext cx="1662099" cy="338554"/>
          </a:xfrm>
          <a:prstGeom prst="rect">
            <a:avLst/>
          </a:prstGeom>
          <a:noFill/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Fira Code" panose="020B0809050000020004" pitchFamily="49" charset="0"/>
                <a:ea typeface="Fira Code" panose="020B0809050000020004" pitchFamily="49" charset="0"/>
              </a:rPr>
              <a:t>median()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0FDD8-2CEF-4A19-B8B6-B81F15326D3F}"/>
              </a:ext>
            </a:extLst>
          </p:cNvPr>
          <p:cNvSpPr txBox="1"/>
          <p:nvPr/>
        </p:nvSpPr>
        <p:spPr>
          <a:xfrm>
            <a:off x="1176199" y="4206198"/>
            <a:ext cx="1950653" cy="338554"/>
          </a:xfrm>
          <a:prstGeom prst="rect">
            <a:avLst/>
          </a:prstGeom>
          <a:noFill/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chi.sq.test</a:t>
            </a:r>
            <a:r>
              <a:rPr lang="en-GB" sz="1600" dirty="0"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5E58D-7884-4DE8-BF14-E606C2E22C5D}"/>
              </a:ext>
            </a:extLst>
          </p:cNvPr>
          <p:cNvSpPr txBox="1"/>
          <p:nvPr/>
        </p:nvSpPr>
        <p:spPr>
          <a:xfrm>
            <a:off x="3442214" y="3662409"/>
            <a:ext cx="934478" cy="584775"/>
          </a:xfrm>
          <a:prstGeom prst="rect">
            <a:avLst/>
          </a:prstGeom>
          <a:noFill/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  <a:ea typeface="Fira Code" panose="020B0809050000020004" pitchFamily="49" charset="0"/>
              </a:rPr>
              <a:t>Stata</a:t>
            </a:r>
          </a:p>
          <a:p>
            <a:pPr algn="ctr"/>
            <a:r>
              <a:rPr lang="en-GB" sz="1600" dirty="0">
                <a:solidFill>
                  <a:schemeClr val="accent2"/>
                </a:solidFill>
                <a:ea typeface="Fira Code" panose="020B0809050000020004" pitchFamily="49" charset="0"/>
              </a:rPr>
              <a:t>files?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D57A1-1F6A-4003-820D-68CADD0B7C6C}"/>
              </a:ext>
            </a:extLst>
          </p:cNvPr>
          <p:cNvSpPr txBox="1"/>
          <p:nvPr/>
        </p:nvSpPr>
        <p:spPr>
          <a:xfrm>
            <a:off x="2866146" y="2661042"/>
            <a:ext cx="1066801" cy="584775"/>
          </a:xfrm>
          <a:prstGeom prst="rect">
            <a:avLst/>
          </a:prstGeom>
          <a:noFill/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  <a:ea typeface="Fira Code" panose="020B0809050000020004" pitchFamily="49" charset="0"/>
              </a:rPr>
              <a:t>Pretty</a:t>
            </a:r>
          </a:p>
          <a:p>
            <a:pPr algn="ctr"/>
            <a:r>
              <a:rPr lang="en-GB" sz="1600" dirty="0">
                <a:solidFill>
                  <a:schemeClr val="accent2"/>
                </a:solidFill>
                <a:ea typeface="Fira Code" panose="020B0809050000020004" pitchFamily="49" charset="0"/>
              </a:rPr>
              <a:t>graphs?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B9C11-3169-4993-BE8D-34079E5AAD7E}"/>
              </a:ext>
            </a:extLst>
          </p:cNvPr>
          <p:cNvSpPr txBox="1"/>
          <p:nvPr/>
        </p:nvSpPr>
        <p:spPr>
          <a:xfrm>
            <a:off x="4558647" y="1030873"/>
            <a:ext cx="2194148" cy="338554"/>
          </a:xfrm>
          <a:prstGeom prst="rect">
            <a:avLst/>
          </a:prstGeom>
          <a:noFill/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a typeface="Fira Code" panose="020B0809050000020004" pitchFamily="49" charset="0"/>
              </a:rPr>
              <a:t>Only once: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889A4-BF2B-4D68-ADD2-69C84A34AADE}"/>
              </a:ext>
            </a:extLst>
          </p:cNvPr>
          <p:cNvSpPr txBox="1"/>
          <p:nvPr/>
        </p:nvSpPr>
        <p:spPr>
          <a:xfrm>
            <a:off x="4558647" y="2274449"/>
            <a:ext cx="2194148" cy="338554"/>
          </a:xfrm>
          <a:prstGeom prst="rect">
            <a:avLst/>
          </a:prstGeom>
          <a:noFill/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a typeface="Fira Code" panose="020B0809050000020004" pitchFamily="49" charset="0"/>
              </a:rPr>
              <a:t>Every time: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2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3" grpId="0"/>
      <p:bldP spid="14" grpId="0"/>
      <p:bldP spid="15" grpId="0"/>
      <p:bldP spid="15" grpId="1"/>
      <p:bldP spid="18" grpId="0"/>
      <p:bldP spid="18" grpId="1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446658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import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32290-EC67-4637-BF8D-83B022CC0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56"/>
          <a:stretch/>
        </p:blipFill>
        <p:spPr>
          <a:xfrm>
            <a:off x="1461938" y="1361395"/>
            <a:ext cx="6220123" cy="848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6A666-9E80-4198-B4D4-B08E927F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57106"/>
            <a:ext cx="1379340" cy="518205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3C5B7D7-ACF9-4BF3-84FE-5652F7EBC4F2}"/>
              </a:ext>
            </a:extLst>
          </p:cNvPr>
          <p:cNvGraphicFramePr>
            <a:graphicFrameLocks noGrp="1"/>
          </p:cNvGraphicFramePr>
          <p:nvPr/>
        </p:nvGraphicFramePr>
        <p:xfrm>
          <a:off x="538808" y="3676784"/>
          <a:ext cx="8066384" cy="19440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033192">
                  <a:extLst>
                    <a:ext uri="{9D8B030D-6E8A-4147-A177-3AD203B41FA5}">
                      <a16:colId xmlns:a16="http://schemas.microsoft.com/office/drawing/2014/main" val="3079587054"/>
                    </a:ext>
                  </a:extLst>
                </a:gridCol>
                <a:gridCol w="4033192">
                  <a:extLst>
                    <a:ext uri="{9D8B030D-6E8A-4147-A177-3AD203B41FA5}">
                      <a16:colId xmlns:a16="http://schemas.microsoft.com/office/drawing/2014/main" val="343979296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use </a:t>
                      </a:r>
                      <a:r>
                        <a:rPr lang="en-GB" dirty="0" err="1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data.dta</a:t>
                      </a:r>
                      <a:endParaRPr lang="en-GB" dirty="0">
                        <a:solidFill>
                          <a:schemeClr val="accent2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ds1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</a:t>
                      </a:r>
                      <a:r>
                        <a:rPr lang="en-GB" dirty="0">
                          <a:solidFill>
                            <a:schemeClr val="accent4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&lt;-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read_dta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(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“</a:t>
                      </a: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data.dta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”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9491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import delimited data.csv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ds2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</a:t>
                      </a:r>
                      <a:r>
                        <a:rPr lang="en-GB" dirty="0">
                          <a:solidFill>
                            <a:schemeClr val="accent4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&lt;-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read_csv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(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“data.csv”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5507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import excel 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using “data.xlsx”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6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ds3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</a:t>
                      </a:r>
                      <a:r>
                        <a:rPr lang="en-GB" dirty="0">
                          <a:solidFill>
                            <a:schemeClr val="accent4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&lt;-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4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  </a:t>
                      </a:r>
                      <a:r>
                        <a:rPr lang="en-GB" dirty="0" err="1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read_excel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(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“data.xlsx”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157571"/>
                  </a:ext>
                </a:extLst>
              </a:tr>
            </a:tbl>
          </a:graphicData>
        </a:graphic>
      </p:graphicFrame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D1F28B80-4377-43F7-AE89-6F263D8F2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58" y="3179533"/>
            <a:ext cx="1289992" cy="2943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686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446658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Explore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DAE83A-3578-4B11-8CB9-C1E38A2C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0310"/>
            <a:ext cx="1379340" cy="51820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60A37F-4F50-40E8-8034-9287452F68A6}"/>
              </a:ext>
            </a:extLst>
          </p:cNvPr>
          <p:cNvGraphicFramePr>
            <a:graphicFrameLocks noGrp="1"/>
          </p:cNvGraphicFramePr>
          <p:nvPr/>
        </p:nvGraphicFramePr>
        <p:xfrm>
          <a:off x="2041864" y="2179988"/>
          <a:ext cx="5060272" cy="32400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530136">
                  <a:extLst>
                    <a:ext uri="{9D8B030D-6E8A-4147-A177-3AD203B41FA5}">
                      <a16:colId xmlns:a16="http://schemas.microsoft.com/office/drawing/2014/main" val="3079587054"/>
                    </a:ext>
                  </a:extLst>
                </a:gridCol>
                <a:gridCol w="2530136">
                  <a:extLst>
                    <a:ext uri="{9D8B030D-6E8A-4147-A177-3AD203B41FA5}">
                      <a16:colId xmlns:a16="http://schemas.microsoft.com/office/drawing/2014/main" val="3439792961"/>
                    </a:ext>
                  </a:extLst>
                </a:gridCol>
              </a:tblGrid>
              <a:tr h="648000">
                <a:tc rowSpan="2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browse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View(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dataset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9491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endParaRPr lang="en-GB" dirty="0">
                        <a:latin typeface="Fira Code" panose="020B0809050000020004" pitchFamily="49" charset="0"/>
                        <a:ea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21697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describe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glimpse(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dataset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5507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names(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dataset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15757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codebook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summary(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dataset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725332"/>
                  </a:ext>
                </a:extLst>
              </a:tr>
            </a:tbl>
          </a:graphicData>
        </a:graphic>
      </p:graphicFrame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2299CA01-6487-47B6-9969-07718550F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58" y="1682737"/>
            <a:ext cx="1289992" cy="2943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096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446658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Graphing with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.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37EED-64DE-4337-970F-FADC0DA682E0}"/>
              </a:ext>
            </a:extLst>
          </p:cNvPr>
          <p:cNvSpPr txBox="1"/>
          <p:nvPr/>
        </p:nvSpPr>
        <p:spPr>
          <a:xfrm>
            <a:off x="4530112" y="4192619"/>
            <a:ext cx="4244282" cy="40011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Syntax in “layers”, joined by </a:t>
            </a:r>
            <a:r>
              <a:rPr lang="en-GB" sz="2000" dirty="0">
                <a:solidFill>
                  <a:srgbClr val="FF0000"/>
                </a:solidFill>
              </a:rPr>
              <a:t>+</a:t>
            </a:r>
            <a:r>
              <a:rPr lang="en-GB" sz="2000" dirty="0"/>
              <a:t> 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6B0D8-6060-45F2-9A9C-8F31E113D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91" b="85455" l="18347" r="33862">
                        <a14:foregroundMark x1="26501" y1="16364" x2="19706" y2="30909"/>
                        <a14:foregroundMark x1="19706" y1="30909" x2="19706" y2="59545"/>
                        <a14:foregroundMark x1="19706" y1="59545" x2="25142" y2="83182"/>
                        <a14:foregroundMark x1="25142" y1="83182" x2="25724" y2="82477"/>
                        <a14:foregroundMark x1="32688" y1="63647" x2="33409" y2="44545"/>
                        <a14:foregroundMark x1="32483" y1="69072" x2="32650" y2="64659"/>
                        <a14:foregroundMark x1="33409" y1="44545" x2="25934" y2="14545"/>
                        <a14:foregroundMark x1="19592" y1="29091" x2="18347" y2="57273"/>
                        <a14:foregroundMark x1="18347" y1="57273" x2="19932" y2="29545"/>
                        <a14:foregroundMark x1="19932" y1="29545" x2="19932" y2="29545"/>
                        <a14:foregroundMark x1="27067" y1="15455" x2="33296" y2="28636"/>
                        <a14:foregroundMark x1="33296" y1="28636" x2="33862" y2="57273"/>
                        <a14:foregroundMark x1="32536" y1="61915" x2="31542" y2="65395"/>
                        <a14:foregroundMark x1="33862" y1="57273" x2="32541" y2="61896"/>
                        <a14:foregroundMark x1="28461" y1="72480" x2="27180" y2="15909"/>
                        <a14:backgroundMark x1="26703" y1="10066" x2="27067" y2="9545"/>
                        <a14:backgroundMark x1="26254" y1="10707" x2="26512" y2="10339"/>
                        <a14:backgroundMark x1="25458" y1="11843" x2="25624" y2="11606"/>
                        <a14:backgroundMark x1="27067" y1="9545" x2="28114" y2="10890"/>
                        <a14:backgroundMark x1="31527" y1="83328" x2="29219" y2="90455"/>
                        <a14:backgroundMark x1="35108" y1="72273" x2="31551" y2="83255"/>
                        <a14:backgroundMark x1="29219" y1="90455" x2="21291" y2="94091"/>
                        <a14:backgroundMark x1="21291" y1="94091" x2="15289" y2="78636"/>
                        <a14:backgroundMark x1="15289" y1="78636" x2="15742" y2="47273"/>
                        <a14:backgroundMark x1="15742" y1="47273" x2="16476" y2="44274"/>
                        <a14:backgroundMark x1="35769" y1="31574" x2="38505" y2="39545"/>
                        <a14:backgroundMark x1="33883" y1="26079" x2="34617" y2="28216"/>
                        <a14:backgroundMark x1="38505" y1="39545" x2="36014" y2="67727"/>
                        <a14:backgroundMark x1="36014" y1="67727" x2="34541" y2="75455"/>
                        <a14:backgroundMark x1="33069" y1="71364" x2="27067" y2="87727"/>
                        <a14:backgroundMark x1="27067" y1="87727" x2="33522" y2="76364"/>
                        <a14:backgroundMark x1="33522" y1="76364" x2="33296" y2="70909"/>
                      </a14:backgroundRemoval>
                    </a14:imgEffect>
                  </a14:imgLayer>
                </a14:imgProps>
              </a:ext>
            </a:extLst>
          </a:blip>
          <a:srcRect l="18170" t="7701" r="65977" b="5337"/>
          <a:stretch/>
        </p:blipFill>
        <p:spPr>
          <a:xfrm>
            <a:off x="756947" y="937855"/>
            <a:ext cx="1066800" cy="14579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B0E32A-2A3A-4C49-9816-357F2FE6F0C5}"/>
              </a:ext>
            </a:extLst>
          </p:cNvPr>
          <p:cNvSpPr txBox="1"/>
          <p:nvPr/>
        </p:nvSpPr>
        <p:spPr>
          <a:xfrm>
            <a:off x="0" y="2968535"/>
            <a:ext cx="5348886" cy="40011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ggplot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GB" sz="2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dataset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GB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aes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GB" sz="20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variables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B400F-A814-4F9E-BABF-A2BE7135A70B}"/>
              </a:ext>
            </a:extLst>
          </p:cNvPr>
          <p:cNvSpPr/>
          <p:nvPr/>
        </p:nvSpPr>
        <p:spPr>
          <a:xfrm>
            <a:off x="4394732" y="299931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66C62-9071-487F-BDAE-5C43D584E845}"/>
              </a:ext>
            </a:extLst>
          </p:cNvPr>
          <p:cNvSpPr txBox="1"/>
          <p:nvPr/>
        </p:nvSpPr>
        <p:spPr>
          <a:xfrm>
            <a:off x="985239" y="3518584"/>
            <a:ext cx="2700936" cy="40011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geom_point</a:t>
            </a:r>
            <a:r>
              <a:rPr lang="en-GB" sz="2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8B355-961C-4F59-A9F1-AC4DBBA8224B}"/>
              </a:ext>
            </a:extLst>
          </p:cNvPr>
          <p:cNvSpPr/>
          <p:nvPr/>
        </p:nvSpPr>
        <p:spPr>
          <a:xfrm>
            <a:off x="2992684" y="35339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D9FB7-72E1-4870-BAA7-375AA6775263}"/>
              </a:ext>
            </a:extLst>
          </p:cNvPr>
          <p:cNvSpPr txBox="1"/>
          <p:nvPr/>
        </p:nvSpPr>
        <p:spPr>
          <a:xfrm>
            <a:off x="985239" y="4716716"/>
            <a:ext cx="4796436" cy="954107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labs(title = </a:t>
            </a:r>
            <a:r>
              <a:rPr lang="en-GB" sz="2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“Plot title”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) </a:t>
            </a:r>
            <a:r>
              <a:rPr lang="en-GB" sz="2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</a:t>
            </a:r>
          </a:p>
          <a:p>
            <a:endParaRPr lang="en-GB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GB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theme_bw</a:t>
            </a:r>
            <a:r>
              <a:rPr lang="en-GB" sz="2000" dirty="0"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EEA60-0B23-4F88-B9A3-9569D0697224}"/>
              </a:ext>
            </a:extLst>
          </p:cNvPr>
          <p:cNvSpPr txBox="1"/>
          <p:nvPr/>
        </p:nvSpPr>
        <p:spPr>
          <a:xfrm>
            <a:off x="985239" y="4117650"/>
            <a:ext cx="3596286" cy="400110"/>
          </a:xfrm>
          <a:prstGeom prst="rect">
            <a:avLst/>
          </a:prstGeom>
          <a:solidFill>
            <a:schemeClr val="bg1"/>
          </a:solidFill>
          <a:ln w="571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geom_smooth</a:t>
            </a:r>
            <a:r>
              <a:rPr lang="en-GB" sz="2000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CFC04-6A6D-46C2-A349-771B35CB126C}"/>
              </a:ext>
            </a:extLst>
          </p:cNvPr>
          <p:cNvSpPr/>
          <p:nvPr/>
        </p:nvSpPr>
        <p:spPr>
          <a:xfrm>
            <a:off x="3107232" y="413303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4CE7F-0B7D-4B66-8D82-72176AD6D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6423" y="100768"/>
            <a:ext cx="4574793" cy="2812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C79F9-8DAB-44FA-8429-E284BD3F7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049" y="94231"/>
            <a:ext cx="4485540" cy="27784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10C5FD-ABE6-4BED-AA8E-D53A5207D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207" y="38981"/>
            <a:ext cx="4574793" cy="28174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BF6902-E273-4BD5-847A-6E3514FABD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3146" y="13748"/>
            <a:ext cx="4281775" cy="2627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56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4" grpId="0"/>
      <p:bldP spid="11" grpId="0" animBg="1"/>
      <p:bldP spid="13" grpId="0"/>
      <p:bldP spid="17" grpId="0" animBg="1"/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New chunk shortcut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Ctrl + Shift + I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55228A-4FC4-4771-8108-801B85898633}"/>
              </a:ext>
            </a:extLst>
          </p:cNvPr>
          <p:cNvGrpSpPr/>
          <p:nvPr/>
        </p:nvGrpSpPr>
        <p:grpSpPr>
          <a:xfrm>
            <a:off x="2341009" y="892799"/>
            <a:ext cx="6264183" cy="3045602"/>
            <a:chOff x="2341009" y="250523"/>
            <a:chExt cx="6264183" cy="30456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D51CD2-1C99-4481-965C-F813222A2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1009" y="331688"/>
              <a:ext cx="6264183" cy="2964437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5509E83-ADD4-4C01-A537-4FC7A41B2BFE}"/>
                </a:ext>
              </a:extLst>
            </p:cNvPr>
            <p:cNvSpPr/>
            <p:nvPr/>
          </p:nvSpPr>
          <p:spPr>
            <a:xfrm>
              <a:off x="5822137" y="250523"/>
              <a:ext cx="484415" cy="4083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FC8F35-E923-42D1-8E4C-DBADFEDE16C9}"/>
                </a:ext>
              </a:extLst>
            </p:cNvPr>
            <p:cNvSpPr/>
            <p:nvPr/>
          </p:nvSpPr>
          <p:spPr>
            <a:xfrm>
              <a:off x="5710133" y="2618825"/>
              <a:ext cx="1445269" cy="4083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83A31D-B1D1-479C-A668-5827BF414CA7}"/>
              </a:ext>
            </a:extLst>
          </p:cNvPr>
          <p:cNvGrpSpPr/>
          <p:nvPr/>
        </p:nvGrpSpPr>
        <p:grpSpPr>
          <a:xfrm>
            <a:off x="406804" y="2119116"/>
            <a:ext cx="4559608" cy="4374259"/>
            <a:chOff x="406804" y="2119116"/>
            <a:chExt cx="4559608" cy="4374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4C7B19-7CA7-41EB-8037-0EE3CD9F6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808" y="2119116"/>
              <a:ext cx="4427604" cy="4374259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BD9B38-80A2-42F8-9BFB-D873C7335900}"/>
                </a:ext>
              </a:extLst>
            </p:cNvPr>
            <p:cNvSpPr/>
            <p:nvPr/>
          </p:nvSpPr>
          <p:spPr>
            <a:xfrm>
              <a:off x="2765351" y="4341510"/>
              <a:ext cx="1445269" cy="4083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AA6359-A1A3-4A95-B098-ED8D27D69616}"/>
                </a:ext>
              </a:extLst>
            </p:cNvPr>
            <p:cNvSpPr/>
            <p:nvPr/>
          </p:nvSpPr>
          <p:spPr>
            <a:xfrm>
              <a:off x="406804" y="2610103"/>
              <a:ext cx="844947" cy="4083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E66AAD-F22D-448A-BA18-70ED3B400FD2}"/>
              </a:ext>
            </a:extLst>
          </p:cNvPr>
          <p:cNvGrpSpPr/>
          <p:nvPr/>
        </p:nvGrpSpPr>
        <p:grpSpPr>
          <a:xfrm>
            <a:off x="5122550" y="4626714"/>
            <a:ext cx="3482642" cy="1150720"/>
            <a:chOff x="5122550" y="4047594"/>
            <a:chExt cx="3482642" cy="11507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5AEBB0-4963-4417-819F-57BC459A1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550" y="4047594"/>
              <a:ext cx="3482642" cy="115072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EA6135-ABF7-42B5-B27B-B737E2247225}"/>
                </a:ext>
              </a:extLst>
            </p:cNvPr>
            <p:cNvSpPr/>
            <p:nvPr/>
          </p:nvSpPr>
          <p:spPr>
            <a:xfrm>
              <a:off x="6475006" y="4200256"/>
              <a:ext cx="844947" cy="4083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5C0D0E-575E-46CA-906C-704133C9678C}"/>
                </a:ext>
              </a:extLst>
            </p:cNvPr>
            <p:cNvSpPr/>
            <p:nvPr/>
          </p:nvSpPr>
          <p:spPr>
            <a:xfrm>
              <a:off x="6897479" y="4668435"/>
              <a:ext cx="1445269" cy="4083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667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7144140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Pedagogical considerations: facilitation vs ‘teaching’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001D8-9FF2-402A-B9A9-C6F1BE4E8DD1}"/>
              </a:ext>
            </a:extLst>
          </p:cNvPr>
          <p:cNvSpPr/>
          <p:nvPr/>
        </p:nvSpPr>
        <p:spPr>
          <a:xfrm>
            <a:off x="924339" y="1570383"/>
            <a:ext cx="2176670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Visualising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62E6B-69D2-4DA6-BD35-14EA1A256D33}"/>
              </a:ext>
            </a:extLst>
          </p:cNvPr>
          <p:cNvSpPr/>
          <p:nvPr/>
        </p:nvSpPr>
        <p:spPr>
          <a:xfrm>
            <a:off x="924339" y="2652536"/>
            <a:ext cx="2176670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Summarising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AF9D3-AEE0-4FE0-8447-5C561303E4FE}"/>
              </a:ext>
            </a:extLst>
          </p:cNvPr>
          <p:cNvSpPr/>
          <p:nvPr/>
        </p:nvSpPr>
        <p:spPr>
          <a:xfrm>
            <a:off x="3635323" y="2127418"/>
            <a:ext cx="2176670" cy="944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Practice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3E7A2-0696-40C2-A911-541B7D4DBD71}"/>
              </a:ext>
            </a:extLst>
          </p:cNvPr>
          <p:cNvSpPr/>
          <p:nvPr/>
        </p:nvSpPr>
        <p:spPr>
          <a:xfrm>
            <a:off x="6350496" y="1546973"/>
            <a:ext cx="2176670" cy="944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Tidying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D5279-3EEC-4342-A5F3-399A00CE8B18}"/>
              </a:ext>
            </a:extLst>
          </p:cNvPr>
          <p:cNvSpPr/>
          <p:nvPr/>
        </p:nvSpPr>
        <p:spPr>
          <a:xfrm>
            <a:off x="6348401" y="2652536"/>
            <a:ext cx="2176670" cy="944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Modelling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11689-E79D-4265-A75F-C3759878611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1009" y="2042492"/>
            <a:ext cx="534314" cy="305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56EA8D-510C-412D-893D-8D23B0B42E64}"/>
              </a:ext>
            </a:extLst>
          </p:cNvPr>
          <p:cNvCxnSpPr>
            <a:cxnSpLocks/>
          </p:cNvCxnSpPr>
          <p:nvPr/>
        </p:nvCxnSpPr>
        <p:spPr>
          <a:xfrm flipV="1">
            <a:off x="3101009" y="2809076"/>
            <a:ext cx="534314" cy="368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4DB9C4-0DE5-4438-A187-DFD47C851FB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794260" y="2019082"/>
            <a:ext cx="556236" cy="379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B535BE-D3C8-491E-ADF4-5C3E4DB6E92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811993" y="2809076"/>
            <a:ext cx="536408" cy="315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3EF5059-6832-42AB-82AA-D12D627032F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3105607" y="1978702"/>
            <a:ext cx="525118" cy="2710984"/>
          </a:xfrm>
          <a:prstGeom prst="bentConnector3">
            <a:avLst>
              <a:gd name="adj1" fmla="val 16246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679A3A9-66E2-4F63-89CA-98611B856335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5817638" y="1977655"/>
            <a:ext cx="525118" cy="2713078"/>
          </a:xfrm>
          <a:prstGeom prst="bentConnector3">
            <a:avLst>
              <a:gd name="adj1" fmla="val 162461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896FE3-FD5A-48B1-8709-E84D45A4E053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5400000" flipH="1" flipV="1">
            <a:off x="5791022" y="479610"/>
            <a:ext cx="580445" cy="2715173"/>
          </a:xfrm>
          <a:prstGeom prst="bentConnector3">
            <a:avLst>
              <a:gd name="adj1" fmla="val 154795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DE0679B-416A-4F73-9681-04CCA074E3B8}"/>
              </a:ext>
            </a:extLst>
          </p:cNvPr>
          <p:cNvCxnSpPr>
            <a:cxnSpLocks/>
            <a:stCxn id="5" idx="0"/>
            <a:endCxn id="3" idx="0"/>
          </p:cNvCxnSpPr>
          <p:nvPr/>
        </p:nvCxnSpPr>
        <p:spPr>
          <a:xfrm rot="16200000" flipV="1">
            <a:off x="3089649" y="493409"/>
            <a:ext cx="557035" cy="2710984"/>
          </a:xfrm>
          <a:prstGeom prst="bentConnector3">
            <a:avLst>
              <a:gd name="adj1" fmla="val 160666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098" name="Picture 2" descr="Your guinea pigs' health: what to look out for | Wood Green - The Animals  Charity">
            <a:extLst>
              <a:ext uri="{FF2B5EF4-FFF2-40B4-BE49-F238E27FC236}">
                <a16:creationId xmlns:a16="http://schemas.microsoft.com/office/drawing/2014/main" id="{C7CC9796-5C5A-4882-BD7D-FD95BA17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1" y="4406566"/>
            <a:ext cx="3986894" cy="210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ising Above the Messiness of the Human Condition » Community | GovLoop">
            <a:extLst>
              <a:ext uri="{FF2B5EF4-FFF2-40B4-BE49-F238E27FC236}">
                <a16:creationId xmlns:a16="http://schemas.microsoft.com/office/drawing/2014/main" id="{888F52B8-CD9A-448A-B91E-26A9257E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50" y="4406567"/>
            <a:ext cx="4032388" cy="20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688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Why R?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5D87A67-C230-46C8-A8FF-99C896ACD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448014" y="1251284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lore John Snow's Cholera Map using GIS Data - GIS Lounge">
            <a:extLst>
              <a:ext uri="{FF2B5EF4-FFF2-40B4-BE49-F238E27FC236}">
                <a16:creationId xmlns:a16="http://schemas.microsoft.com/office/drawing/2014/main" id="{F64DF266-FAB4-43A4-A504-E858A23AC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" y="1579929"/>
            <a:ext cx="4317217" cy="40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D87E4C-2E85-4608-B00F-B38788AB34D8}"/>
              </a:ext>
            </a:extLst>
          </p:cNvPr>
          <p:cNvSpPr txBox="1"/>
          <p:nvPr/>
        </p:nvSpPr>
        <p:spPr>
          <a:xfrm>
            <a:off x="238539" y="63583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Code from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tylermorganwall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their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hlinkClick r:id="rId5"/>
              </a:rPr>
              <a:t>github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35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3047672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classes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i="1" dirty="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4798EB2-AD58-4022-A38B-92AB170BE50D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0521C4-0DFC-467C-8D34-D705E38D65CB}"/>
              </a:ext>
            </a:extLst>
          </p:cNvPr>
          <p:cNvSpPr txBox="1"/>
          <p:nvPr/>
        </p:nvSpPr>
        <p:spPr>
          <a:xfrm>
            <a:off x="3298637" y="5940854"/>
            <a:ext cx="203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ira Code" panose="020B0809050000020004" pitchFamily="49" charset="0"/>
                <a:ea typeface="Fira Code" panose="020B0809050000020004" pitchFamily="49" charset="0"/>
              </a:rPr>
              <a:t>class(object)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9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380D15-A7A5-471D-9CEF-B587F36EA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311B65-D20E-4EAE-97C1-0110374B1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7802F0-593F-46D1-8B54-DF413E3A7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B02342-7199-4CA3-8D6E-13E5962FD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17C94C-76DA-4474-B4CE-A29F4B5E0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55D6FC-BF2C-41E1-8FDB-BF024B9F6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AD7E6F-0766-47A2-B993-2CD44678B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CE22A8-B718-44D4-B6B7-76B73A5E9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501A68-0BC3-4DF5-AB0C-A44D430B3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3165A3C-2E69-4FB8-804B-D466B6372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19DFE8C-67C0-4173-A324-6D4BB190E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CE23A0-50A9-4B7D-AEAF-6B03864E1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FE4C2A-E20E-4330-B228-A8792D3EA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2DBB6D-460F-435D-8422-DAFE1424E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EFF5AC-0DCF-408E-929B-B15640F5E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97560B-47BD-4B12-B439-509CD20CB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C5C3EB-E971-4343-9357-33274E1EC5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FBAC0-B699-4283-8800-43BDDA010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ED37D7-C847-4A7C-8F01-319AA4020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117DF84-8EFC-4E55-A403-02FEFC58B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F3C4BD8-0FAD-4A71-926C-EC3C17490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25B501-A720-415D-8768-F64F7F7AD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56E039-6F93-4F53-8E79-3051B38A8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33953B-9465-469E-B454-00BBABB0ED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91B422-9F8D-4AD4-87B4-0B64C6288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ABD36EF-DA1D-4335-9EB9-6067B88DE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A16083-0357-42E1-9D07-94D214E2C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99DD4EB-7DD4-4DFE-8BE4-C34819148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BB82845-6B2D-42AC-88D6-5F3887B58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78E090-F22D-48E7-A97F-58FDB96F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42" y="502133"/>
            <a:ext cx="6418116" cy="2648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17F18-400A-43E9-9225-EA8A2C6C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42" y="2871995"/>
            <a:ext cx="66579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Code from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</a:rPr>
              <a:t>smach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their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github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Two more…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01A6F-CE15-4BBD-B4DC-82C44943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8" y="1127486"/>
            <a:ext cx="7812157" cy="487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A50E43-4E7F-49F8-A034-484E5262E0F2}"/>
              </a:ext>
            </a:extLst>
          </p:cNvPr>
          <p:cNvSpPr txBox="1"/>
          <p:nvPr/>
        </p:nvSpPr>
        <p:spPr>
          <a:xfrm>
            <a:off x="3487986" y="5182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NYT: Mapping Poverty in America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4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Other reasons?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.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5050C2B-0626-4782-BFAE-397E052A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1451268"/>
            <a:ext cx="722605" cy="559919"/>
          </a:xfrm>
          <a:prstGeom prst="rect">
            <a:avLst/>
          </a:prstGeom>
        </p:spPr>
      </p:pic>
      <p:pic>
        <p:nvPicPr>
          <p:cNvPr id="14" name="Picture 13" descr="A drawing of a face&#10;&#10;Description automatically generated">
            <a:extLst>
              <a:ext uri="{FF2B5EF4-FFF2-40B4-BE49-F238E27FC236}">
                <a16:creationId xmlns:a16="http://schemas.microsoft.com/office/drawing/2014/main" id="{7662E913-C9AB-4898-8716-DEF456462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41" y="1584075"/>
            <a:ext cx="1289992" cy="294305"/>
          </a:xfrm>
          <a:prstGeom prst="rect">
            <a:avLst/>
          </a:prstGeom>
        </p:spPr>
      </p:pic>
      <p:pic>
        <p:nvPicPr>
          <p:cNvPr id="12" name="Graphic 11" descr="Coins">
            <a:extLst>
              <a:ext uri="{FF2B5EF4-FFF2-40B4-BE49-F238E27FC236}">
                <a16:creationId xmlns:a16="http://schemas.microsoft.com/office/drawing/2014/main" id="{FB049776-6717-46BD-9D20-38F16287C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84237" y="2227086"/>
            <a:ext cx="914400" cy="914400"/>
          </a:xfrm>
          <a:prstGeom prst="rect">
            <a:avLst/>
          </a:prstGeom>
        </p:spPr>
      </p:pic>
      <p:pic>
        <p:nvPicPr>
          <p:cNvPr id="15" name="Graphic 14" descr="Dance">
            <a:extLst>
              <a:ext uri="{FF2B5EF4-FFF2-40B4-BE49-F238E27FC236}">
                <a16:creationId xmlns:a16="http://schemas.microsoft.com/office/drawing/2014/main" id="{C81FFE18-FE80-4C70-AB22-78AD9762E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5364" y="222708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B159EE-3A1E-41D0-9EDC-F421629B681F}"/>
              </a:ext>
            </a:extLst>
          </p:cNvPr>
          <p:cNvSpPr/>
          <p:nvPr/>
        </p:nvSpPr>
        <p:spPr>
          <a:xfrm>
            <a:off x="1828693" y="4226790"/>
            <a:ext cx="6023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COVID modelling: “The post-holder must have the </a:t>
            </a:r>
            <a:r>
              <a:rPr lang="en-GB" dirty="0">
                <a:highlight>
                  <a:srgbClr val="00FFFF"/>
                </a:highlight>
              </a:rPr>
              <a:t>ability to program in a suitable language, such as R (preferred), </a:t>
            </a:r>
            <a:r>
              <a:rPr lang="en-GB" dirty="0"/>
              <a:t>Python, C/C++ or Visual Basic. 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7144140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Download and install – see getting started guide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.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5050C2B-0626-4782-BFAE-397E052A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88" y="2086304"/>
            <a:ext cx="722605" cy="5599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8D6482-70ED-4C31-A98A-B9490D14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0" y="4611856"/>
            <a:ext cx="1379340" cy="518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FBBA0-2D40-4616-99DA-DABACE03EC19}"/>
              </a:ext>
            </a:extLst>
          </p:cNvPr>
          <p:cNvSpPr txBox="1"/>
          <p:nvPr/>
        </p:nvSpPr>
        <p:spPr>
          <a:xfrm>
            <a:off x="2782569" y="2181597"/>
            <a:ext cx="3568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1. Download: </a:t>
            </a:r>
            <a:r>
              <a:rPr lang="en-GB" sz="1500" dirty="0">
                <a:hlinkClick r:id="rId5"/>
              </a:rPr>
              <a:t>cran.ma.imperial.ac.uk</a:t>
            </a:r>
            <a:endParaRPr lang="en-GB" sz="1500" dirty="0"/>
          </a:p>
          <a:p>
            <a:r>
              <a:rPr lang="en-GB" sz="1500" dirty="0"/>
              <a:t>2.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8754F1-CC56-4EB7-8595-C74C073644FB}"/>
              </a:ext>
            </a:extLst>
          </p:cNvPr>
          <p:cNvSpPr/>
          <p:nvPr/>
        </p:nvSpPr>
        <p:spPr>
          <a:xfrm>
            <a:off x="2782568" y="4686292"/>
            <a:ext cx="52250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3. Download: </a:t>
            </a:r>
            <a:r>
              <a:rPr lang="en-GB" sz="1500" dirty="0">
                <a:hlinkClick r:id="rId6"/>
              </a:rPr>
              <a:t>rstudio.com/products/</a:t>
            </a:r>
            <a:r>
              <a:rPr lang="en-GB" sz="1500" dirty="0" err="1">
                <a:hlinkClick r:id="rId6"/>
              </a:rPr>
              <a:t>rstudio</a:t>
            </a:r>
            <a:r>
              <a:rPr lang="en-GB" sz="1500" dirty="0">
                <a:hlinkClick r:id="rId6"/>
              </a:rPr>
              <a:t>/download</a:t>
            </a:r>
            <a:r>
              <a:rPr lang="en-GB" sz="1500" dirty="0"/>
              <a:t> – free version</a:t>
            </a:r>
          </a:p>
          <a:p>
            <a:r>
              <a:rPr lang="en-GB" sz="1500" dirty="0"/>
              <a:t>4. Install</a:t>
            </a:r>
          </a:p>
        </p:txBody>
      </p:sp>
      <p:pic>
        <p:nvPicPr>
          <p:cNvPr id="11" name="Graphic 10" descr="Circle with right arrow">
            <a:extLst>
              <a:ext uri="{FF2B5EF4-FFF2-40B4-BE49-F238E27FC236}">
                <a16:creationId xmlns:a16="http://schemas.microsoft.com/office/drawing/2014/main" id="{434FEDBD-2A69-46F4-A795-F0AE990B8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577052" y="3418809"/>
            <a:ext cx="353476" cy="353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394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 organisation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.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B0330-991C-46D5-B1E3-65958F987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73" y="893328"/>
            <a:ext cx="4606621" cy="477062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2FD1E-6ECD-4415-9A23-4860E780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1720"/>
            <a:ext cx="4435975" cy="41022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90FAF7-8828-4A13-9D34-A0A9F2E04064}"/>
              </a:ext>
            </a:extLst>
          </p:cNvPr>
          <p:cNvSpPr txBox="1"/>
          <p:nvPr/>
        </p:nvSpPr>
        <p:spPr>
          <a:xfrm>
            <a:off x="333810" y="3244334"/>
            <a:ext cx="891135" cy="36933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file</a:t>
            </a:r>
          </a:p>
        </p:txBody>
      </p:sp>
      <p:pic>
        <p:nvPicPr>
          <p:cNvPr id="26" name="Picture 25" descr="A drawing of a face&#10;&#10;Description automatically generated">
            <a:extLst>
              <a:ext uri="{FF2B5EF4-FFF2-40B4-BE49-F238E27FC236}">
                <a16:creationId xmlns:a16="http://schemas.microsoft.com/office/drawing/2014/main" id="{CFB04194-0A2F-4E85-BA8F-040CF9626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" y="1429496"/>
            <a:ext cx="1289992" cy="2943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66326B-0F69-4AB1-B127-5419C6966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694" y="289091"/>
            <a:ext cx="1379340" cy="51820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4D264D9-3855-402D-9D19-5A5880844C16}"/>
              </a:ext>
            </a:extLst>
          </p:cNvPr>
          <p:cNvSpPr/>
          <p:nvPr/>
        </p:nvSpPr>
        <p:spPr>
          <a:xfrm>
            <a:off x="4539673" y="1096573"/>
            <a:ext cx="2739160" cy="226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B28D70-F85C-41CA-809A-AAE1C50038F5}"/>
              </a:ext>
            </a:extLst>
          </p:cNvPr>
          <p:cNvSpPr/>
          <p:nvPr/>
        </p:nvSpPr>
        <p:spPr>
          <a:xfrm>
            <a:off x="1" y="2343705"/>
            <a:ext cx="1491448" cy="319596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01A02F-E640-42A3-B615-456361FD6182}"/>
              </a:ext>
            </a:extLst>
          </p:cNvPr>
          <p:cNvSpPr/>
          <p:nvPr/>
        </p:nvSpPr>
        <p:spPr>
          <a:xfrm>
            <a:off x="4549450" y="1519604"/>
            <a:ext cx="3090420" cy="206697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80BB9F-72D4-4370-A51C-A4DAFC81FB12}"/>
              </a:ext>
            </a:extLst>
          </p:cNvPr>
          <p:cNvSpPr txBox="1"/>
          <p:nvPr/>
        </p:nvSpPr>
        <p:spPr>
          <a:xfrm>
            <a:off x="5007006" y="2211006"/>
            <a:ext cx="2271827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 script / notebook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67D768-F33D-41E8-A47F-A4F1E47987E7}"/>
              </a:ext>
            </a:extLst>
          </p:cNvPr>
          <p:cNvSpPr/>
          <p:nvPr/>
        </p:nvSpPr>
        <p:spPr>
          <a:xfrm>
            <a:off x="1568533" y="5121295"/>
            <a:ext cx="2867442" cy="514759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0FBA06-984D-456E-90E7-789E11A2B311}"/>
              </a:ext>
            </a:extLst>
          </p:cNvPr>
          <p:cNvSpPr/>
          <p:nvPr/>
        </p:nvSpPr>
        <p:spPr>
          <a:xfrm flipH="1">
            <a:off x="4549449" y="4072029"/>
            <a:ext cx="3138454" cy="15383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FD19D8-77A3-4EFA-9689-802342D2BBA4}"/>
              </a:ext>
            </a:extLst>
          </p:cNvPr>
          <p:cNvSpPr txBox="1"/>
          <p:nvPr/>
        </p:nvSpPr>
        <p:spPr>
          <a:xfrm>
            <a:off x="4854608" y="5000159"/>
            <a:ext cx="1116884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console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5B9FB0-D525-49FE-904A-8376BAB22C69}"/>
              </a:ext>
            </a:extLst>
          </p:cNvPr>
          <p:cNvSpPr/>
          <p:nvPr/>
        </p:nvSpPr>
        <p:spPr>
          <a:xfrm flipH="1">
            <a:off x="1662455" y="2130347"/>
            <a:ext cx="2773520" cy="2873435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3A86D0-0A87-4702-A17F-4F5D1873A5FB}"/>
              </a:ext>
            </a:extLst>
          </p:cNvPr>
          <p:cNvSpPr txBox="1"/>
          <p:nvPr/>
        </p:nvSpPr>
        <p:spPr>
          <a:xfrm>
            <a:off x="4854608" y="4367416"/>
            <a:ext cx="1053630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871746-DBA1-4B4A-AF26-CD05078D626C}"/>
              </a:ext>
            </a:extLst>
          </p:cNvPr>
          <p:cNvSpPr txBox="1"/>
          <p:nvPr/>
        </p:nvSpPr>
        <p:spPr>
          <a:xfrm>
            <a:off x="2586757" y="3369645"/>
            <a:ext cx="1053630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88DA25-C73F-4848-92EB-E2869AAAB101}"/>
              </a:ext>
            </a:extLst>
          </p:cNvPr>
          <p:cNvSpPr/>
          <p:nvPr/>
        </p:nvSpPr>
        <p:spPr>
          <a:xfrm>
            <a:off x="4606981" y="4119602"/>
            <a:ext cx="3007576" cy="1420064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91B247-A35D-48FE-9A86-9E3DB449FBCD}"/>
              </a:ext>
            </a:extLst>
          </p:cNvPr>
          <p:cNvSpPr txBox="1"/>
          <p:nvPr/>
        </p:nvSpPr>
        <p:spPr>
          <a:xfrm>
            <a:off x="2287037" y="5192191"/>
            <a:ext cx="1353350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D0BA98-F530-47F3-8AEF-F86C85694961}"/>
              </a:ext>
            </a:extLst>
          </p:cNvPr>
          <p:cNvSpPr txBox="1"/>
          <p:nvPr/>
        </p:nvSpPr>
        <p:spPr>
          <a:xfrm rot="3001967">
            <a:off x="7641392" y="1832613"/>
            <a:ext cx="1568754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75AAD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CB8605-4914-4371-99A0-E8DB277373A7}"/>
              </a:ext>
            </a:extLst>
          </p:cNvPr>
          <p:cNvSpPr/>
          <p:nvPr/>
        </p:nvSpPr>
        <p:spPr>
          <a:xfrm flipH="1" flipV="1">
            <a:off x="7715019" y="1194045"/>
            <a:ext cx="1336547" cy="1629041"/>
          </a:xfrm>
          <a:prstGeom prst="rect">
            <a:avLst/>
          </a:prstGeom>
          <a:noFill/>
          <a:ln w="57150">
            <a:solidFill>
              <a:srgbClr val="75A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3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6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3047672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.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C02B8-8F1D-4ED3-951E-13CED4AC19B6}"/>
              </a:ext>
            </a:extLst>
          </p:cNvPr>
          <p:cNvSpPr txBox="1"/>
          <p:nvPr/>
        </p:nvSpPr>
        <p:spPr>
          <a:xfrm>
            <a:off x="2316562" y="1127486"/>
            <a:ext cx="45108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https://github.com/danieljcarter/r4lshtm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0F155-4142-4005-8873-B57C213A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6" y="1774405"/>
            <a:ext cx="6184205" cy="3956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E7BA7-D214-406A-8955-E9FB2A56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703" y="2520870"/>
            <a:ext cx="3292125" cy="1524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EB5CF3-1C9E-479E-A06B-ACEE6FC7FF9F}"/>
              </a:ext>
            </a:extLst>
          </p:cNvPr>
          <p:cNvSpPr/>
          <p:nvPr/>
        </p:nvSpPr>
        <p:spPr>
          <a:xfrm>
            <a:off x="5329703" y="4293101"/>
            <a:ext cx="1031322" cy="47367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B68428-A4AC-457E-998B-FFFBD7A21A63}"/>
              </a:ext>
            </a:extLst>
          </p:cNvPr>
          <p:cNvSpPr/>
          <p:nvPr/>
        </p:nvSpPr>
        <p:spPr>
          <a:xfrm>
            <a:off x="7006245" y="3610267"/>
            <a:ext cx="1473140" cy="47367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861786-3E4E-430B-83A1-D48F97F1267D}"/>
              </a:ext>
            </a:extLst>
          </p:cNvPr>
          <p:cNvSpPr txBox="1"/>
          <p:nvPr/>
        </p:nvSpPr>
        <p:spPr>
          <a:xfrm>
            <a:off x="6457748" y="5532452"/>
            <a:ext cx="216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Unzip and open the .</a:t>
            </a:r>
            <a:r>
              <a:rPr lang="en-GB" sz="1500" dirty="0" err="1"/>
              <a:t>Rmd</a:t>
            </a:r>
            <a:r>
              <a:rPr lang="en-GB" sz="1500" dirty="0"/>
              <a:t> file with RStudio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06F104-6EC8-402D-AF34-408D231768E7}"/>
              </a:ext>
            </a:extLst>
          </p:cNvPr>
          <p:cNvSpPr/>
          <p:nvPr/>
        </p:nvSpPr>
        <p:spPr>
          <a:xfrm>
            <a:off x="127572" y="5295615"/>
            <a:ext cx="866727" cy="311101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6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98303E-88EC-4CF7-8FD4-1B28F12DF9D5}"/>
              </a:ext>
            </a:extLst>
          </p:cNvPr>
          <p:cNvSpPr txBox="1">
            <a:spLocks/>
          </p:cNvSpPr>
          <p:nvPr/>
        </p:nvSpPr>
        <p:spPr>
          <a:xfrm>
            <a:off x="5845364" y="4406566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3047672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a) Console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&amp; forget about it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5FF5F-652B-4EC6-B522-78B8F995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2" y="1093283"/>
            <a:ext cx="4478143" cy="31595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0C02B8-8F1D-4ED3-951E-13CED4AC19B6}"/>
              </a:ext>
            </a:extLst>
          </p:cNvPr>
          <p:cNvSpPr txBox="1"/>
          <p:nvPr/>
        </p:nvSpPr>
        <p:spPr>
          <a:xfrm>
            <a:off x="5126292" y="3322230"/>
            <a:ext cx="356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your command next to the &gt;, then press enter.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72D87-88D3-44E6-AB90-48685E93E492}"/>
              </a:ext>
            </a:extLst>
          </p:cNvPr>
          <p:cNvSpPr/>
          <p:nvPr/>
        </p:nvSpPr>
        <p:spPr>
          <a:xfrm>
            <a:off x="193040" y="3739757"/>
            <a:ext cx="480568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1D5EF-72FA-475B-9186-00D328D0AF2D}"/>
              </a:ext>
            </a:extLst>
          </p:cNvPr>
          <p:cNvSpPr/>
          <p:nvPr/>
        </p:nvSpPr>
        <p:spPr>
          <a:xfrm>
            <a:off x="345440" y="3485757"/>
            <a:ext cx="480568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24702-624D-481D-B741-B0C92325D924}"/>
              </a:ext>
            </a:extLst>
          </p:cNvPr>
          <p:cNvSpPr/>
          <p:nvPr/>
        </p:nvSpPr>
        <p:spPr>
          <a:xfrm>
            <a:off x="5151120" y="3924422"/>
            <a:ext cx="3543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Output will appear in the console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8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2" grpId="0"/>
      <p:bldP spid="12" grpId="0" build="p"/>
      <p:bldP spid="4" grpId="0" animBg="1"/>
      <p:bldP spid="1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CDF180-D817-4FE2-B1ED-5DCC9DFF2A7D}"/>
              </a:ext>
            </a:extLst>
          </p:cNvPr>
          <p:cNvSpPr txBox="1"/>
          <p:nvPr/>
        </p:nvSpPr>
        <p:spPr>
          <a:xfrm>
            <a:off x="538808" y="6543046"/>
            <a:ext cx="825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2EFBD4-BEC3-4F00-B70A-6289C6477BBA}"/>
              </a:ext>
            </a:extLst>
          </p:cNvPr>
          <p:cNvSpPr txBox="1">
            <a:spLocks/>
          </p:cNvSpPr>
          <p:nvPr/>
        </p:nvSpPr>
        <p:spPr>
          <a:xfrm>
            <a:off x="538808" y="518266"/>
            <a:ext cx="2949178" cy="121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b) R Notebooks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D4C34C9-9C2B-4CFC-87A4-733A9850E0A7}"/>
              </a:ext>
            </a:extLst>
          </p:cNvPr>
          <p:cNvSpPr txBox="1">
            <a:spLocks/>
          </p:cNvSpPr>
          <p:nvPr/>
        </p:nvSpPr>
        <p:spPr>
          <a:xfrm>
            <a:off x="5845364" y="5246508"/>
            <a:ext cx="2949178" cy="12001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/>
              <a:t>chunks make it easier to find output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D7CA1-BD2A-4647-B3D6-A2F83D28E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58" y="1101757"/>
            <a:ext cx="3981423" cy="55643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25EFDB-7BE5-4F29-865A-78DA1DCD4319}"/>
              </a:ext>
            </a:extLst>
          </p:cNvPr>
          <p:cNvSpPr/>
          <p:nvPr/>
        </p:nvSpPr>
        <p:spPr>
          <a:xfrm flipH="1">
            <a:off x="660400" y="1464734"/>
            <a:ext cx="3454400" cy="732351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1082E-7252-4BAC-AB36-967A936A9AAB}"/>
              </a:ext>
            </a:extLst>
          </p:cNvPr>
          <p:cNvSpPr txBox="1"/>
          <p:nvPr/>
        </p:nvSpPr>
        <p:spPr>
          <a:xfrm>
            <a:off x="4641211" y="1646243"/>
            <a:ext cx="1344718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C8445A-F458-4E4E-A337-414932146570}"/>
              </a:ext>
            </a:extLst>
          </p:cNvPr>
          <p:cNvSpPr/>
          <p:nvPr/>
        </p:nvSpPr>
        <p:spPr>
          <a:xfrm flipH="1">
            <a:off x="660400" y="4580950"/>
            <a:ext cx="3454400" cy="47365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1E1D21-65DD-4DA1-B430-951A7938C54C}"/>
              </a:ext>
            </a:extLst>
          </p:cNvPr>
          <p:cNvSpPr/>
          <p:nvPr/>
        </p:nvSpPr>
        <p:spPr>
          <a:xfrm flipH="1">
            <a:off x="660400" y="2293474"/>
            <a:ext cx="3454400" cy="473648"/>
          </a:xfrm>
          <a:prstGeom prst="rect">
            <a:avLst/>
          </a:prstGeom>
          <a:noFill/>
          <a:ln w="571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7538D-46C8-4047-ACA0-15D3BA48DA35}"/>
              </a:ext>
            </a:extLst>
          </p:cNvPr>
          <p:cNvSpPr txBox="1"/>
          <p:nvPr/>
        </p:nvSpPr>
        <p:spPr>
          <a:xfrm>
            <a:off x="4641211" y="2345632"/>
            <a:ext cx="2174451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“chunk” of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0F799F-716B-45DB-A3BD-7D1089EAE491}"/>
              </a:ext>
            </a:extLst>
          </p:cNvPr>
          <p:cNvSpPr/>
          <p:nvPr/>
        </p:nvSpPr>
        <p:spPr>
          <a:xfrm flipH="1">
            <a:off x="660400" y="2863511"/>
            <a:ext cx="3454400" cy="1594328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9202F-B26C-46B1-829B-AB0B61CB8C5E}"/>
              </a:ext>
            </a:extLst>
          </p:cNvPr>
          <p:cNvSpPr txBox="1"/>
          <p:nvPr/>
        </p:nvSpPr>
        <p:spPr>
          <a:xfrm>
            <a:off x="4641211" y="3476009"/>
            <a:ext cx="2860251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 of that chunk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59007E-7A46-46E5-977A-B484B5F7F027}"/>
              </a:ext>
            </a:extLst>
          </p:cNvPr>
          <p:cNvSpPr/>
          <p:nvPr/>
        </p:nvSpPr>
        <p:spPr>
          <a:xfrm>
            <a:off x="3886200" y="2252133"/>
            <a:ext cx="228600" cy="24553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22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86"/>
    </mc:Choice>
    <mc:Fallback xmlns="">
      <p:transition spd="slow" advTm="4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.7|4.3|17.7|2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1901</TotalTime>
  <Words>589</Words>
  <Application>Microsoft Office PowerPoint</Application>
  <PresentationFormat>On-screen Show (4:3)</PresentationFormat>
  <Paragraphs>164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Fira Code</vt:lpstr>
      <vt:lpstr>Montserrat</vt:lpstr>
      <vt:lpstr>Open Sans</vt:lpstr>
      <vt:lpstr>Office Theme</vt:lpstr>
      <vt:lpstr>Introduction to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Andrea Mazzella</dc:creator>
  <cp:lastModifiedBy>Daniel Carter</cp:lastModifiedBy>
  <cp:revision>51</cp:revision>
  <dcterms:created xsi:type="dcterms:W3CDTF">2020-04-17T07:38:57Z</dcterms:created>
  <dcterms:modified xsi:type="dcterms:W3CDTF">2021-08-02T11:28:22Z</dcterms:modified>
</cp:coreProperties>
</file>