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31"/>
  </p:normalViewPr>
  <p:slideViewPr>
    <p:cSldViewPr snapToGrid="0" snapToObjects="1">
      <p:cViewPr>
        <p:scale>
          <a:sx n="109" d="100"/>
          <a:sy n="109" d="100"/>
        </p:scale>
        <p:origin x="-22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E2F2B-E96A-2440-94B8-3A4D14AF78C8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154F4-D752-E747-A5FB-4FA3AE42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54F4-D752-E747-A5FB-4FA3AE426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54F4-D752-E747-A5FB-4FA3AE426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54F4-D752-E747-A5FB-4FA3AE426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54F4-D752-E747-A5FB-4FA3AE426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4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F95E-A10D-0742-A3FF-6FF16EB06ED9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F8A8-5D09-7747-B7B2-B99C5F45E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4" Type="http://schemas.openxmlformats.org/officeDocument/2006/relationships/hyperlink" Target="http://www.rstudio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4" Type="http://schemas.openxmlformats.org/officeDocument/2006/relationships/hyperlink" Target="http://www.rstudio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jre8-downloads-213315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Before </a:t>
            </a:r>
            <a:r>
              <a:rPr lang="en-US" dirty="0" smtClean="0"/>
              <a:t>You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Install R/R Studio </a:t>
            </a:r>
          </a:p>
          <a:p>
            <a:r>
              <a:rPr lang="en-US" dirty="0" smtClean="0"/>
              <a:t>How to install JAVA(JRE) from Oracle</a:t>
            </a:r>
          </a:p>
          <a:p>
            <a:r>
              <a:rPr lang="en-US" dirty="0" smtClean="0"/>
              <a:t>How to install Morpheme Analyzer and how to run it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Download JRE 1.8 (for Mac Users Only)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1547446"/>
            <a:ext cx="1104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Launch Terminal and type the following command: </a:t>
            </a:r>
            <a:r>
              <a:rPr lang="en-US" dirty="0" smtClean="0">
                <a:solidFill>
                  <a:srgbClr val="FF0000"/>
                </a:solidFill>
              </a:rPr>
              <a:t>vi ~/.profile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 the vi editor, set your JAVA_HOME by typing this: </a:t>
            </a:r>
            <a:r>
              <a:rPr lang="en-US" dirty="0" smtClean="0">
                <a:solidFill>
                  <a:srgbClr val="FF0000"/>
                </a:solidFill>
              </a:rPr>
              <a:t>export JAVA_HOME = /Library/Java/</a:t>
            </a:r>
            <a:r>
              <a:rPr lang="en-US" dirty="0" err="1" smtClean="0">
                <a:solidFill>
                  <a:srgbClr val="FF0000"/>
                </a:solidFill>
              </a:rPr>
              <a:t>JavaVirtualMachines</a:t>
            </a:r>
            <a:r>
              <a:rPr lang="en-US" dirty="0" smtClean="0">
                <a:solidFill>
                  <a:srgbClr val="FF0000"/>
                </a:solidFill>
              </a:rPr>
              <a:t>/jre1.8.0_131.jre/Contents/Home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the information and register your command by typing this</a:t>
            </a:r>
            <a:r>
              <a:rPr lang="en-US" dirty="0" smtClean="0">
                <a:solidFill>
                  <a:srgbClr val="FF0000"/>
                </a:solidFill>
              </a:rPr>
              <a:t>: source ~/.profile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End Terminal and re-launch Terminal to see everything is installed by typing this</a:t>
            </a:r>
            <a:r>
              <a:rPr lang="en-US" dirty="0">
                <a:solidFill>
                  <a:srgbClr val="FF0000"/>
                </a:solidFill>
              </a:rPr>
              <a:t>: /</a:t>
            </a:r>
            <a:r>
              <a:rPr lang="en-US" dirty="0" err="1" smtClean="0">
                <a:solidFill>
                  <a:srgbClr val="FF0000"/>
                </a:solidFill>
              </a:rPr>
              <a:t>usr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libexec</a:t>
            </a:r>
            <a:r>
              <a:rPr lang="en-US" dirty="0" smtClean="0">
                <a:solidFill>
                  <a:srgbClr val="FF0000"/>
                </a:solidFill>
              </a:rPr>
              <a:t>/JAVA_HOME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4711809"/>
            <a:ext cx="8458200" cy="120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215" y="3366868"/>
            <a:ext cx="835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doesn’t work, no worries!</a:t>
            </a:r>
          </a:p>
          <a:p>
            <a:r>
              <a:rPr lang="en-US" dirty="0"/>
              <a:t>Forget about the above and just follow through the script. The R scripts that are provided have commands that can solve these </a:t>
            </a:r>
            <a:r>
              <a:rPr lang="en-US" dirty="0" smtClean="0"/>
              <a:t>issues like the picture below.</a:t>
            </a:r>
          </a:p>
          <a:p>
            <a:r>
              <a:rPr lang="en-US" dirty="0" smtClean="0"/>
              <a:t>Just make sure the directory to your JAVA/JRE is correctly stated.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4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Download the package “NLP4kec.zip”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package “NLP4kec.zip” into your R studio project working directory and simply expand the zip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Download R and R studio (Mac Users)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08" y="1825625"/>
            <a:ext cx="514247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Install R: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Open an internet browser and go to </a:t>
            </a:r>
            <a:r>
              <a:rPr lang="en-US" sz="2300" dirty="0">
                <a:hlinkClick r:id="rId3"/>
              </a:rPr>
              <a:t>www.r-project.org</a:t>
            </a:r>
            <a:r>
              <a:rPr lang="en-US" sz="23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Click the "download R" link in the middle of the page under "Getting Started."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Select a CRAN location (a mirror site) and click the corresponding link.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Click on the "Download R for (Mac) OS X" link at the top of the page.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Click on the file containing the latest version of R under "Files."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Save the .</a:t>
            </a:r>
            <a:r>
              <a:rPr lang="en-US" sz="2300" dirty="0" err="1"/>
              <a:t>pkg</a:t>
            </a:r>
            <a:r>
              <a:rPr lang="en-US" sz="2300" dirty="0"/>
              <a:t> file, double-click it to open, and follow the installation instructions.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Now that R is installed, you need to download and install </a:t>
            </a:r>
            <a:r>
              <a:rPr lang="en-US" sz="2300" dirty="0" err="1" smtClean="0"/>
              <a:t>RStudio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0502" y="1825625"/>
            <a:ext cx="514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To Install R Studio: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Go to </a:t>
            </a:r>
            <a:r>
              <a:rPr lang="en-US" sz="1800" dirty="0">
                <a:hlinkClick r:id="rId4"/>
              </a:rPr>
              <a:t>www.rstudio.com</a:t>
            </a:r>
            <a:r>
              <a:rPr lang="en-US" sz="1800" dirty="0"/>
              <a:t> and click on the "Download </a:t>
            </a:r>
            <a:r>
              <a:rPr lang="en-US" sz="1800" dirty="0" err="1"/>
              <a:t>RStudio</a:t>
            </a:r>
            <a:r>
              <a:rPr lang="en-US" sz="1800" dirty="0"/>
              <a:t>" button.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Click on "Download </a:t>
            </a:r>
            <a:r>
              <a:rPr lang="en-US" sz="1800" dirty="0" err="1"/>
              <a:t>RStudio</a:t>
            </a:r>
            <a:r>
              <a:rPr lang="en-US" sz="1800" dirty="0"/>
              <a:t> Desktop."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Click on the version recommended for your system, or the latest Mac version, save the .</a:t>
            </a:r>
            <a:r>
              <a:rPr lang="en-US" sz="1800" dirty="0" err="1"/>
              <a:t>dmg</a:t>
            </a:r>
            <a:r>
              <a:rPr lang="en-US" sz="1800" dirty="0"/>
              <a:t> file on your computer, double-click it to open, and then drag and drop it to your applications </a:t>
            </a:r>
            <a:r>
              <a:rPr lang="en-US" sz="1800" dirty="0" smtClean="0"/>
              <a:t>folder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Download R and R studio (Windows Users)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08" y="1825625"/>
            <a:ext cx="514247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sz="6800" dirty="0" smtClean="0"/>
              <a:t>To Install R:</a:t>
            </a:r>
            <a:endParaRPr lang="en-US" sz="6800" dirty="0"/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Open an internet browser and go to </a:t>
            </a:r>
            <a:r>
              <a:rPr lang="en-US" sz="5500" dirty="0">
                <a:hlinkClick r:id="rId3"/>
              </a:rPr>
              <a:t>www.r-project.org</a:t>
            </a:r>
            <a:r>
              <a:rPr lang="en-US" sz="55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Click the "download R" link in the middle of the page under "Getting Started."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Select a CRAN location (a mirror site) and click the corresponding link. 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Click on the "Download R for Windows" link at the top of the page. 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Click on the "install R for the first time" link at the top of the page.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Click "Download R for Windows" and save the executable file somewhere on your computer.  Run the .exe file and follow the installation instructions. 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5500" dirty="0"/>
              <a:t>Now that R is installed, you need to download and install </a:t>
            </a:r>
            <a:r>
              <a:rPr lang="en-US" sz="5500" dirty="0" err="1" smtClean="0"/>
              <a:t>RStudio</a:t>
            </a:r>
            <a:r>
              <a:rPr lang="en-US" sz="5500" dirty="0" smtClean="0"/>
              <a:t/>
            </a:r>
            <a:br>
              <a:rPr lang="en-US" sz="5500" dirty="0" smtClean="0"/>
            </a:br>
            <a:endParaRPr lang="en-US" sz="5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0502" y="1825625"/>
            <a:ext cx="514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To Install R Studio: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Go to </a:t>
            </a:r>
            <a:r>
              <a:rPr lang="en-US" sz="1800" dirty="0">
                <a:hlinkClick r:id="rId4"/>
              </a:rPr>
              <a:t>www.rstudio.com</a:t>
            </a:r>
            <a:r>
              <a:rPr lang="en-US" sz="1800" dirty="0"/>
              <a:t> and click on the "Download </a:t>
            </a:r>
            <a:r>
              <a:rPr lang="en-US" sz="1800" dirty="0" err="1"/>
              <a:t>RStudio</a:t>
            </a:r>
            <a:r>
              <a:rPr lang="en-US" sz="1800" dirty="0"/>
              <a:t>" button.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Click on "Download </a:t>
            </a:r>
            <a:r>
              <a:rPr lang="en-US" sz="1800" dirty="0" err="1"/>
              <a:t>RStudio</a:t>
            </a:r>
            <a:r>
              <a:rPr lang="en-US" sz="1800" dirty="0"/>
              <a:t> Desktop."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Click on the version recommended for your system, or the latest Windows version, and save the executable file.  Run the .exe file and follow the installation instructions.    </a:t>
            </a:r>
            <a:r>
              <a:rPr lang="en-US" sz="1600" dirty="0"/>
              <a:t> </a:t>
            </a: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Download JRE 1.8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smtClean="0"/>
              <a:t> for Windows Users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following website: </a:t>
            </a:r>
            <a:r>
              <a:rPr lang="en-US" dirty="0" smtClean="0">
                <a:hlinkClick r:id="rId2"/>
              </a:rPr>
              <a:t>http://www.oracle.com/technetwork/java/javase/downloads/jre8-downloads-2133155.html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JRE based on your operating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exe file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7" y="1503363"/>
            <a:ext cx="5588000" cy="467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0433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6" y="135375"/>
            <a:ext cx="5812310" cy="3118125"/>
          </a:xfrm>
        </p:spPr>
      </p:pic>
      <p:sp>
        <p:nvSpPr>
          <p:cNvPr id="5" name="TextBox 4"/>
          <p:cNvSpPr txBox="1"/>
          <p:nvPr/>
        </p:nvSpPr>
        <p:spPr>
          <a:xfrm>
            <a:off x="6215450" y="247135"/>
            <a:ext cx="4485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Make sure you have your JRE downloaded in your Program Files folder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Go to System menu and go to Advanced system </a:t>
            </a:r>
            <a:r>
              <a:rPr lang="en-US" sz="2800" dirty="0" smtClean="0"/>
              <a:t>settings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Go to Environment Variables</a:t>
            </a: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5" y="3450160"/>
            <a:ext cx="5812310" cy="3218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49" y="2977978"/>
            <a:ext cx="2553951" cy="28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7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5" y="350795"/>
            <a:ext cx="5953125" cy="557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2009" y="1112109"/>
            <a:ext cx="5029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800" dirty="0" smtClean="0"/>
              <a:t>Under the System Variables, click “New</a:t>
            </a:r>
            <a:r>
              <a:rPr lang="mr-IN" sz="2800" dirty="0" smtClean="0"/>
              <a:t>…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9" y="846438"/>
            <a:ext cx="6943725" cy="455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5265" y="846438"/>
            <a:ext cx="41518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2800" dirty="0" smtClean="0"/>
              <a:t>Variable name should be JAVA_HOME and click Browse Directory so your variable value is showing the directory to your newly installed JRE folder as the picture on the left.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0" y="620927"/>
            <a:ext cx="6362700" cy="2706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0" y="3890318"/>
            <a:ext cx="636270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1634" y="373792"/>
            <a:ext cx="48026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2800" dirty="0" smtClean="0"/>
              <a:t>Setting path variable </a:t>
            </a:r>
            <a:r>
              <a:rPr lang="mr-IN" sz="2800" dirty="0" smtClean="0"/>
              <a:t>–</a:t>
            </a:r>
            <a:r>
              <a:rPr lang="en-US" sz="2800" dirty="0" smtClean="0"/>
              <a:t> double click the Path variable that will lead you to the picture on the lower left</a:t>
            </a:r>
            <a:endParaRPr lang="en-US" sz="2800" dirty="0"/>
          </a:p>
          <a:p>
            <a:pPr marL="514350" indent="-514350">
              <a:buFont typeface="+mj-lt"/>
              <a:buAutoNum type="arabicPeriod" startAt="9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sz="2800" dirty="0" smtClean="0"/>
              <a:t>Either add </a:t>
            </a:r>
            <a:r>
              <a:rPr lang="en-US" sz="2800" dirty="0">
                <a:solidFill>
                  <a:srgbClr val="FF0000"/>
                </a:solidFill>
              </a:rPr>
              <a:t>;%JAVA_HOME\bin</a:t>
            </a:r>
            <a:r>
              <a:rPr lang="en-US" sz="2800" dirty="0" smtClean="0">
                <a:solidFill>
                  <a:srgbClr val="FF0000"/>
                </a:solidFill>
              </a:rPr>
              <a:t>% </a:t>
            </a:r>
            <a:r>
              <a:rPr lang="en-US" sz="2800" dirty="0" smtClean="0"/>
              <a:t>at the very last of the path variable value </a:t>
            </a:r>
            <a:r>
              <a:rPr lang="en-US" sz="2800" dirty="0"/>
              <a:t>or add </a:t>
            </a:r>
            <a:r>
              <a:rPr lang="en-US" sz="2800" dirty="0">
                <a:solidFill>
                  <a:srgbClr val="FF0000"/>
                </a:solidFill>
              </a:rPr>
              <a:t>%JAVA_HOME\bin</a:t>
            </a:r>
            <a:r>
              <a:rPr lang="en-US" sz="2800" dirty="0" smtClean="0">
                <a:solidFill>
                  <a:srgbClr val="FF0000"/>
                </a:solidFill>
              </a:rPr>
              <a:t>%; </a:t>
            </a:r>
            <a:r>
              <a:rPr lang="en-US" sz="2800" dirty="0" smtClean="0"/>
              <a:t>at the very front like the picture on the left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sz="2800" dirty="0" smtClean="0"/>
              <a:t>Hit OK once you are done</a:t>
            </a:r>
          </a:p>
        </p:txBody>
      </p:sp>
    </p:spTree>
    <p:extLst>
      <p:ext uri="{BB962C8B-B14F-4D97-AF65-F5344CB8AC3E}">
        <p14:creationId xmlns:p14="http://schemas.microsoft.com/office/powerpoint/2010/main" val="8932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1" y="0"/>
            <a:ext cx="835217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808701" y="4390072"/>
            <a:ext cx="8439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2800" dirty="0" smtClean="0"/>
              <a:t> Launch ”CMD” , or Command Prompt, from the start menu in windows and type </a:t>
            </a:r>
            <a:r>
              <a:rPr lang="en-US" sz="2800" dirty="0" smtClean="0">
                <a:solidFill>
                  <a:srgbClr val="0070C0"/>
                </a:solidFill>
              </a:rPr>
              <a:t>java -version </a:t>
            </a:r>
            <a:r>
              <a:rPr lang="en-US" sz="2800" dirty="0" smtClean="0"/>
              <a:t>as the above to make sure our Java version is printed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5775067"/>
            <a:ext cx="5198076" cy="10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8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420</Words>
  <Application>Microsoft Macintosh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맑은 고딕</vt:lpstr>
      <vt:lpstr>Arial</vt:lpstr>
      <vt:lpstr>Office Theme</vt:lpstr>
      <vt:lpstr>Before You Start</vt:lpstr>
      <vt:lpstr>1. Download R and R studio (Mac Users)</vt:lpstr>
      <vt:lpstr>1. Download R and R studio (Windows Users)</vt:lpstr>
      <vt:lpstr>2. Download JRE 1.8 ( for Windows Users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Download JRE 1.8 (for Mac Users Only)</vt:lpstr>
      <vt:lpstr>3. Download the package “NLP4kec.zip”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Microsoft Office User</cp:lastModifiedBy>
  <cp:revision>8</cp:revision>
  <dcterms:created xsi:type="dcterms:W3CDTF">2017-10-23T09:15:32Z</dcterms:created>
  <dcterms:modified xsi:type="dcterms:W3CDTF">2017-10-30T20:58:39Z</dcterms:modified>
</cp:coreProperties>
</file>