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62"/>
    <p:restoredTop sz="94557"/>
  </p:normalViewPr>
  <p:slideViewPr>
    <p:cSldViewPr snapToGrid="0" snapToObjects="1">
      <p:cViewPr>
        <p:scale>
          <a:sx n="71" d="100"/>
          <a:sy n="71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D932-DEF5-7C4B-9163-C3D85D6E56B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D4729-F3A9-454A-9C8F-E7E4E400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2C72-A989-604D-8523-9E07D603E78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80D8-D050-B341-A278-9C883E36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the Gould Library Data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5270500"/>
            <a:ext cx="762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85" y="272526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What can you do with Text Mining?</a:t>
            </a:r>
            <a:endParaRPr lang="en-US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270" y="1255060"/>
            <a:ext cx="2868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Research Trend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3751" y="735343"/>
            <a:ext cx="2868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Analyze Pattern in Texts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915" y="1255060"/>
            <a:ext cx="37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Classify Documents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916" y="4411539"/>
            <a:ext cx="3379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Online Monitoring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1881" y="5295466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Digital Marketing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1881" y="5655201"/>
            <a:ext cx="2868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Analyze VOC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99176" y="4608761"/>
            <a:ext cx="2868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mic Sans MS" charset="0"/>
                <a:ea typeface="Comic Sans MS" charset="0"/>
                <a:cs typeface="Comic Sans MS" charset="0"/>
              </a:rPr>
              <a:t>Search Engine</a:t>
            </a:r>
            <a:endParaRPr lang="en-US" sz="2800" dirty="0">
              <a:solidFill>
                <a:schemeClr val="accent3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12" name="Straight Connector 11"/>
          <p:cNvCxnSpPr>
            <a:endCxn id="4" idx="2"/>
          </p:cNvCxnSpPr>
          <p:nvPr/>
        </p:nvCxnSpPr>
        <p:spPr>
          <a:xfrm flipH="1" flipV="1">
            <a:off x="2635623" y="1778280"/>
            <a:ext cx="1147482" cy="89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0"/>
          </p:cNvCxnSpPr>
          <p:nvPr/>
        </p:nvCxnSpPr>
        <p:spPr>
          <a:xfrm flipV="1">
            <a:off x="6144385" y="1832477"/>
            <a:ext cx="0" cy="89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525435" y="3740023"/>
            <a:ext cx="1147482" cy="74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48915" y="1897252"/>
            <a:ext cx="1389532" cy="77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278856" y="3780357"/>
            <a:ext cx="552250" cy="177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375647" y="3712225"/>
            <a:ext cx="1214719" cy="59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9976" y="3879881"/>
            <a:ext cx="844926" cy="125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Why is Text Mining Hard?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It’s hard to find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ext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Don’t know how to manage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ext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Managing text data can sometimes be time consuming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It’s hard to come up with data visualization other than word cloud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03"/>
            <a:ext cx="10515600" cy="1325563"/>
          </a:xfrm>
          <a:noFill/>
        </p:spPr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Why is Text Mining Hard?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566"/>
            <a:ext cx="10515600" cy="52533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It’s hard to find text data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is-I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→ You will be able find some text data online but it is easier to find        	data from professional data collecting companies 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   → You can manually create a text data (which takes some time)</a:t>
            </a:r>
            <a:endParaRPr lang="en-US" sz="2400" dirty="0" smtClean="0">
              <a:solidFill>
                <a:schemeClr val="accent5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Don’t know how to manage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ext data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    → Use </a:t>
            </a:r>
            <a:r>
              <a:rPr lang="en-U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Morpheme Analyzer</a:t>
            </a: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Managing text data can sometimes be time consuming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    → Use our script!</a:t>
            </a:r>
            <a:endParaRPr lang="en-US" sz="24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It’s hard to come up with data visualization other than word cloud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is-IS" sz="2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→ Again use our script to learn how to create different visualization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Collecting Text Data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9295" y="1690688"/>
            <a:ext cx="3352800" cy="1321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URL/HTML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Crawler</a:t>
            </a:r>
            <a:endParaRPr lang="en-US" sz="24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295" y="3922900"/>
            <a:ext cx="3352800" cy="1321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Open API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(Based on Keywords)</a:t>
            </a:r>
            <a:endParaRPr lang="en-US" sz="24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20989" y="4269861"/>
            <a:ext cx="1775011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Search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399" y="3381376"/>
            <a:ext cx="1775011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Facebook API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399" y="4269861"/>
            <a:ext cx="1775011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Twitter API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398" y="5158346"/>
            <a:ext cx="1775011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Public Data API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699809" y="4269861"/>
            <a:ext cx="1775011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Produce Data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6096000" y="3695141"/>
            <a:ext cx="914399" cy="8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6096000" y="4583626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6096000" y="4583626"/>
            <a:ext cx="914398" cy="8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8785410" y="3695141"/>
            <a:ext cx="914399" cy="8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8785410" y="4583626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8785409" y="4583626"/>
            <a:ext cx="914400" cy="8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2953" y="3596033"/>
            <a:ext cx="12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Request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42609" y="3553568"/>
            <a:ext cx="12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Response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0989" y="2115671"/>
            <a:ext cx="736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Use URL/HTML Crawler to get raw text data in different forms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What is NLP?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479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NLP stands for Natural Language Processing</a:t>
            </a:r>
          </a:p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It is a tool for a machine to learn and create human’s language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9404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Where is it Used?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06072"/>
            <a:ext cx="10515600" cy="173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Comic Sans MS" charset="0"/>
                <a:ea typeface="Comic Sans MS" charset="0"/>
                <a:cs typeface="Comic Sans MS" charset="0"/>
              </a:rPr>
              <a:t>Robots: Terminator, I Robot, </a:t>
            </a:r>
            <a:r>
              <a:rPr lang="en-US" sz="2600" dirty="0">
                <a:latin typeface="Comic Sans MS" charset="0"/>
                <a:ea typeface="Comic Sans MS" charset="0"/>
                <a:cs typeface="Comic Sans MS" charset="0"/>
              </a:rPr>
              <a:t>Bicentennial </a:t>
            </a:r>
            <a:r>
              <a:rPr lang="en-US" sz="2600" dirty="0" smtClean="0">
                <a:latin typeface="Comic Sans MS" charset="0"/>
                <a:ea typeface="Comic Sans MS" charset="0"/>
                <a:cs typeface="Comic Sans MS" charset="0"/>
              </a:rPr>
              <a:t>Man, </a:t>
            </a:r>
            <a:r>
              <a:rPr lang="en-US" sz="2600" dirty="0" err="1" smtClean="0">
                <a:latin typeface="Comic Sans MS" charset="0"/>
                <a:ea typeface="Comic Sans MS" charset="0"/>
                <a:cs typeface="Comic Sans MS" charset="0"/>
              </a:rPr>
              <a:t>etc</a:t>
            </a:r>
            <a:endParaRPr lang="en-US" sz="2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600" dirty="0" smtClean="0">
                <a:latin typeface="Comic Sans MS" charset="0"/>
                <a:ea typeface="Comic Sans MS" charset="0"/>
                <a:cs typeface="Comic Sans MS" charset="0"/>
              </a:rPr>
              <a:t>Ubiquitous web browsing: IPTV, Mobile PMP</a:t>
            </a:r>
          </a:p>
          <a:p>
            <a:r>
              <a:rPr lang="en-US" sz="2600" dirty="0" smtClean="0">
                <a:latin typeface="Comic Sans MS" charset="0"/>
                <a:ea typeface="Comic Sans MS" charset="0"/>
                <a:cs typeface="Comic Sans MS" charset="0"/>
              </a:rPr>
              <a:t>Search Engine: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Morpheme Analyzer in context - Siri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449" y="1959629"/>
            <a:ext cx="1792939" cy="51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Sentence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5649" y="1959629"/>
            <a:ext cx="1792939" cy="51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Morpheme Analysis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6849" y="1959628"/>
            <a:ext cx="1792939" cy="51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Parsing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8049" y="1959627"/>
            <a:ext cx="1792939" cy="51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Meaning Analysis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19249" y="1959627"/>
            <a:ext cx="1792939" cy="51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Discourse Analysis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00449" y="1959626"/>
            <a:ext cx="1792939" cy="51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Sentence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4449" y="3424518"/>
            <a:ext cx="1792939" cy="1739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This new smart phone from Apple just came 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4449" y="2779059"/>
            <a:ext cx="82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input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75648" y="2958353"/>
            <a:ext cx="1792939" cy="3030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This/</a:t>
            </a:r>
            <a:r>
              <a:rPr lang="en-US" sz="1400" dirty="0" err="1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en-US" sz="1400" dirty="0" err="1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dj</a:t>
            </a:r>
            <a:endParaRPr lang="en-US" sz="1400" dirty="0" smtClean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New/</a:t>
            </a:r>
            <a:r>
              <a:rPr lang="en-US" sz="1400" dirty="0" err="1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en-US" sz="1400" dirty="0" err="1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dj</a:t>
            </a:r>
            <a:endParaRPr lang="en-US" sz="1400" dirty="0" smtClean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Smart Phone/ Noun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From/Prep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 Apple/Noun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Just/adverb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Came out/verb</a:t>
            </a:r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56847" y="2958352"/>
            <a:ext cx="1792939" cy="3030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This new smart phone from Apple/</a:t>
            </a:r>
            <a:r>
              <a:rPr lang="en-US" sz="1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Subject</a:t>
            </a:r>
            <a:endParaRPr lang="en-US" sz="1400" dirty="0" smtClean="0">
              <a:solidFill>
                <a:schemeClr val="accent5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14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 just came out/</a:t>
            </a:r>
            <a:r>
              <a:rPr lang="en-US" sz="1400" dirty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1400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Predicate</a:t>
            </a:r>
            <a:endParaRPr lang="en-US" sz="1400" dirty="0" smtClean="0">
              <a:solidFill>
                <a:schemeClr val="accent5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338046" y="2958352"/>
            <a:ext cx="1792939" cy="3030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This new smart phone</a:t>
            </a:r>
            <a:endParaRPr lang="en-US" sz="1400" dirty="0" smtClean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1400" dirty="0" smtClean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From Apple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 just came out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88618" y="4155595"/>
            <a:ext cx="108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Company</a:t>
            </a:r>
            <a:endParaRPr lang="en-US" sz="12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8618" y="3279974"/>
            <a:ext cx="108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Type of phone</a:t>
            </a:r>
            <a:endParaRPr lang="en-US" sz="12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19245" y="2958352"/>
            <a:ext cx="1792939" cy="3030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Don’t know about Apple Products</a:t>
            </a:r>
            <a:endParaRPr lang="en-US" sz="1400" dirty="0" smtClean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1400" dirty="0" smtClean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Interested in Apple Products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Time to buy a new Phone</a:t>
            </a:r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72167" y="2910642"/>
            <a:ext cx="9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output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280279" y="3424518"/>
            <a:ext cx="1792939" cy="1739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Do you want me to find some reviews on Apple Smart Phones?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268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Comic Sans MS</vt:lpstr>
      <vt:lpstr>Arial</vt:lpstr>
      <vt:lpstr>Office Theme</vt:lpstr>
      <vt:lpstr>Introduction to Text Mining</vt:lpstr>
      <vt:lpstr>What can you do with Text Mining?</vt:lpstr>
      <vt:lpstr>Why is Text Mining Hard?</vt:lpstr>
      <vt:lpstr>Why is Text Mining Hard?</vt:lpstr>
      <vt:lpstr>Collecting Text Data</vt:lpstr>
      <vt:lpstr>What is NLP?</vt:lpstr>
      <vt:lpstr>Morpheme Analyzer in context - Siri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Microsoft Office User</dc:creator>
  <cp:lastModifiedBy>Microsoft Office User</cp:lastModifiedBy>
  <cp:revision>6</cp:revision>
  <dcterms:created xsi:type="dcterms:W3CDTF">2017-10-30T20:09:51Z</dcterms:created>
  <dcterms:modified xsi:type="dcterms:W3CDTF">2017-10-30T20:57:33Z</dcterms:modified>
</cp:coreProperties>
</file>