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4"/>
    <p:restoredTop sz="94591"/>
  </p:normalViewPr>
  <p:slideViewPr>
    <p:cSldViewPr snapToGrid="0" snapToObjects="1">
      <p:cViewPr>
        <p:scale>
          <a:sx n="91" d="100"/>
          <a:sy n="91" d="100"/>
        </p:scale>
        <p:origin x="16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BD3D-A460-5C42-82B2-D2650D67CA1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175C-C5BA-1A4D-9F8D-A53BEA91A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smtClean="0"/>
              <a:t>Analysis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the Gould Library Data Services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257800"/>
            <a:ext cx="762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199"/>
            <a:ext cx="10515600" cy="590023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Keyword </a:t>
            </a:r>
            <a:r>
              <a:rPr lang="en-US" sz="3600" dirty="0" smtClean="0"/>
              <a:t>Analysis 2 </a:t>
            </a:r>
            <a:r>
              <a:rPr lang="mr-IN" sz="3600" dirty="0" smtClean="0"/>
              <a:t>–</a:t>
            </a:r>
            <a:r>
              <a:rPr lang="en-US" sz="3600" dirty="0" smtClean="0"/>
              <a:t> Word2Vec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8200" y="1070811"/>
            <a:ext cx="10515600" cy="9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6864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previous slides, we learned </a:t>
            </a:r>
            <a:r>
              <a:rPr lang="en-US" dirty="0" smtClean="0"/>
              <a:t>the basic concepts of keyword analysis and associated keyword analysis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244721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PowerPoint slide will </a:t>
            </a:r>
            <a:r>
              <a:rPr lang="en-US" dirty="0" smtClean="0"/>
              <a:t>introduce the concepts of Word2Vec and how to use Word2Vec to extract associated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word2vec?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One-hot encoding</a:t>
            </a:r>
          </a:p>
          <a:p>
            <a:pPr lvl="1"/>
            <a:r>
              <a:rPr lang="en-US" sz="2000" dirty="0" smtClean="0"/>
              <a:t>In order to express a particular word, we create a </a:t>
            </a:r>
            <a:r>
              <a:rPr lang="en-US" sz="2000" i="1" dirty="0" smtClean="0"/>
              <a:t>n </a:t>
            </a:r>
            <a:r>
              <a:rPr lang="en-US" sz="2000" dirty="0" smtClean="0"/>
              <a:t>value vector and place the number 1 on the particular word and 0 on other words. For instance, if we had a data of [potato, strawberry, apple, watermelon], the vector will show this as [0, 0, 1, 0]. In other words, we are creating a DTM</a:t>
            </a:r>
          </a:p>
          <a:p>
            <a:r>
              <a:rPr lang="en-US" sz="2000" b="1" dirty="0" smtClean="0"/>
              <a:t>Word Embeddings as a Vector</a:t>
            </a:r>
          </a:p>
          <a:p>
            <a:pPr lvl="1"/>
            <a:r>
              <a:rPr lang="en-US" sz="2000" dirty="0" smtClean="0"/>
              <a:t>Word embeddings as a vector assumes that similarly distributed words have similar meanings. (The original one-hot encoding method has a shortcoming of difficulty understanding the difference between two or more words and this word embeddings as a vector solved this shortcoming. Because we vectorized the meaning of a word, questions like </a:t>
            </a:r>
            <a:r>
              <a:rPr lang="en-US" sz="2000" dirty="0" err="1" smtClean="0">
                <a:solidFill>
                  <a:srgbClr val="FF0000"/>
                </a:solidFill>
              </a:rPr>
              <a:t>Carleton:StevieP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err="1" smtClean="0">
                <a:solidFill>
                  <a:srgbClr val="FF0000"/>
                </a:solidFill>
              </a:rPr>
              <a:t>Library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:</a:t>
            </a:r>
            <a:r>
              <a:rPr lang="en-US" sz="2000" dirty="0" err="1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the computer can answer X as Gould Library or other libraries.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1" dirty="0" smtClean="0"/>
              <a:t>Word2Vect</a:t>
            </a:r>
          </a:p>
          <a:p>
            <a:pPr lvl="1"/>
            <a:r>
              <a:rPr lang="en-US" sz="2000" dirty="0" smtClean="0"/>
              <a:t>Word2vec was first announced by Google in 2013 by improving the original Word Embedding method. Hence, based on the given word, the Word2Vect infer whether or not a particular word would appear or not. Thus, the closer the word is, the more it will be associated with the given word.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459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word2vec?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57" y="1240522"/>
            <a:ext cx="6007100" cy="360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4" y="1240522"/>
            <a:ext cx="2921000" cy="360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124" y="5078437"/>
            <a:ext cx="1061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Word2vec is created through neutral network</a:t>
            </a:r>
            <a:r>
              <a:rPr lang="ko-KR" altLang="en-US" dirty="0" smtClean="0"/>
              <a:t> </a:t>
            </a:r>
            <a:r>
              <a:rPr lang="en-US" altLang="ko-KR" dirty="0" smtClean="0"/>
              <a:t>learning.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the distance is calculated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88" y="1572406"/>
            <a:ext cx="4450232" cy="4351338"/>
          </a:xfrm>
        </p:spPr>
      </p:pic>
      <p:sp>
        <p:nvSpPr>
          <p:cNvPr id="5" name="TextBox 4"/>
          <p:cNvSpPr txBox="1"/>
          <p:nvPr/>
        </p:nvSpPr>
        <p:spPr>
          <a:xfrm>
            <a:off x="5546811" y="1901703"/>
            <a:ext cx="5444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Euclidean Distance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The shortest distance that connects the two points, which </a:t>
            </a:r>
            <a:r>
              <a:rPr lang="en-US" dirty="0"/>
              <a:t>is found by the </a:t>
            </a:r>
            <a:r>
              <a:rPr lang="en-US" dirty="0" smtClean="0"/>
              <a:t>Pythagoras theorem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Manhattan Distance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The word came from the Manhattan’s checked pattern roads and was designed to find the fastest 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Cosine Distance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73" y="4487026"/>
            <a:ext cx="4394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74" y="939360"/>
            <a:ext cx="4372058" cy="4351338"/>
          </a:xfrm>
        </p:spPr>
      </p:pic>
    </p:spTree>
    <p:extLst>
      <p:ext uri="{BB962C8B-B14F-4D97-AF65-F5344CB8AC3E}">
        <p14:creationId xmlns:p14="http://schemas.microsoft.com/office/powerpoint/2010/main" val="9210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316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맑은 고딕</vt:lpstr>
      <vt:lpstr>Arial</vt:lpstr>
      <vt:lpstr>Office Theme</vt:lpstr>
      <vt:lpstr>Keyword Analysis 2</vt:lpstr>
      <vt:lpstr>PowerPoint Presentation</vt:lpstr>
      <vt:lpstr>What is word2vec?</vt:lpstr>
      <vt:lpstr>What is word2vec?</vt:lpstr>
      <vt:lpstr>How the distance is calculated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Handling</dc:title>
  <dc:creator>Microsoft Office User</dc:creator>
  <cp:lastModifiedBy>Microsoft Office User</cp:lastModifiedBy>
  <cp:revision>22</cp:revision>
  <dcterms:created xsi:type="dcterms:W3CDTF">2017-10-30T20:59:40Z</dcterms:created>
  <dcterms:modified xsi:type="dcterms:W3CDTF">2018-01-18T08:23:35Z</dcterms:modified>
</cp:coreProperties>
</file>