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9"/>
    <p:restoredTop sz="94519"/>
  </p:normalViewPr>
  <p:slideViewPr>
    <p:cSldViewPr snapToGrid="0" snapToObjects="1">
      <p:cViewPr>
        <p:scale>
          <a:sx n="91" d="100"/>
          <a:sy n="91" d="100"/>
        </p:scale>
        <p:origin x="14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the Gould Library Data Services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57800"/>
            <a:ext cx="762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199"/>
            <a:ext cx="10515600" cy="59002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Keyword Analysis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70811"/>
            <a:ext cx="10515600" cy="9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68645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previous slides, we learned how to handle our text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 learned how to bring our text file (csv, </a:t>
            </a:r>
            <a:r>
              <a:rPr lang="en-US" dirty="0" err="1" smtClean="0"/>
              <a:t>xlsx</a:t>
            </a:r>
            <a:r>
              <a:rPr lang="en-US" dirty="0" smtClean="0"/>
              <a:t>) into our r </a:t>
            </a:r>
            <a:r>
              <a:rPr lang="en-US" dirty="0" err="1" smtClean="0"/>
              <a:t>sciprt</a:t>
            </a:r>
            <a:r>
              <a:rPr lang="en-US" dirty="0" smtClean="0"/>
              <a:t>/console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 also learned how to pre-process our data. Again, this is the most important process (and also the most time consuming process) that should be taken care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 also learned how to use our tm package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 learned what TF-IDF and DTM (Document Term Matrix)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 learned how to visualize text data based on the words frequency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18298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 we have learned the basics. </a:t>
            </a:r>
          </a:p>
          <a:p>
            <a:endParaRPr lang="en-US" dirty="0" smtClean="0"/>
          </a:p>
          <a:p>
            <a:r>
              <a:rPr lang="en-US" dirty="0" smtClean="0"/>
              <a:t>This PowerPoint slide will introduce basic concepts of keyword analysis (one of the most used text mining/text analysis method in the marketing/academic field) that was not covered in the video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tm Package </a:t>
            </a:r>
            <a:r>
              <a:rPr lang="mr-IN" dirty="0" smtClean="0">
                <a:solidFill>
                  <a:srgbClr val="0070C0"/>
                </a:solidFill>
              </a:rPr>
              <a:t>–</a:t>
            </a:r>
            <a:r>
              <a:rPr lang="en-US" dirty="0" smtClean="0">
                <a:solidFill>
                  <a:srgbClr val="0070C0"/>
                </a:solidFill>
              </a:rPr>
              <a:t> Extracting Associated Words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048" y="1487905"/>
            <a:ext cx="2568742" cy="1981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Use the </a:t>
            </a:r>
            <a:r>
              <a:rPr lang="en-US" sz="2000" dirty="0" err="1"/>
              <a:t>findAssocs</a:t>
            </a:r>
            <a:r>
              <a:rPr lang="en-US" sz="2000" dirty="0"/>
              <a:t> function to associated words of a particular 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905"/>
            <a:ext cx="81915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5057"/>
            <a:ext cx="8210604" cy="27318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162048" y="4080375"/>
            <a:ext cx="2568742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000" dirty="0" smtClean="0"/>
              <a:t>This is the result you </a:t>
            </a:r>
            <a:r>
              <a:rPr lang="en-US" sz="2000" smtClean="0"/>
              <a:t>will get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7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Based on TF-IDF, Extract </a:t>
            </a:r>
            <a:r>
              <a:rPr lang="en-US" dirty="0">
                <a:solidFill>
                  <a:srgbClr val="0070C0"/>
                </a:solidFill>
              </a:rPr>
              <a:t>Associated </a:t>
            </a:r>
            <a:r>
              <a:rPr lang="en-US" dirty="0" smtClean="0">
                <a:solidFill>
                  <a:srgbClr val="0070C0"/>
                </a:solidFill>
              </a:rPr>
              <a:t>Words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4" y="1413962"/>
            <a:ext cx="10500076" cy="3855870"/>
          </a:xfrm>
        </p:spPr>
      </p:pic>
      <p:sp>
        <p:nvSpPr>
          <p:cNvPr id="5" name="TextBox 4"/>
          <p:cNvSpPr txBox="1"/>
          <p:nvPr/>
        </p:nvSpPr>
        <p:spPr>
          <a:xfrm>
            <a:off x="853724" y="5462337"/>
            <a:ext cx="1050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Finding associated words just by the frequency might lead to a wrong interpretation. Hence, we use the value of TF-IDF to select important associated words and then extract them.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vs TF-IDF Associated Keywords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488"/>
            <a:ext cx="9541999" cy="5465512"/>
          </a:xfrm>
        </p:spPr>
      </p:pic>
      <p:sp>
        <p:nvSpPr>
          <p:cNvPr id="5" name="TextBox 4"/>
          <p:cNvSpPr txBox="1"/>
          <p:nvPr/>
        </p:nvSpPr>
        <p:spPr>
          <a:xfrm>
            <a:off x="146383" y="1690688"/>
            <a:ext cx="158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91916" y="1575983"/>
            <a:ext cx="3741821" cy="85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Based on Frequency: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Correlation between Cookies and Oatmeal (0.09)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8664" y="1575983"/>
            <a:ext cx="3741821" cy="85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Based on TF-IDF: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Correlation between Cookies and Oatmeal(0.56)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3138" y="5824728"/>
            <a:ext cx="55995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Cookies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90721" y="5824728"/>
            <a:ext cx="55995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Cookies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659490" y="3364689"/>
            <a:ext cx="55995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oatmeal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551315" y="3348557"/>
            <a:ext cx="55995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oatmeal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Drawing Associated Keyword Network Map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7325" cy="4351338"/>
          </a:xfrm>
        </p:spPr>
        <p:txBody>
          <a:bodyPr/>
          <a:lstStyle/>
          <a:p>
            <a:r>
              <a:rPr lang="en-US" dirty="0" smtClean="0"/>
              <a:t>Degree</a:t>
            </a:r>
          </a:p>
          <a:p>
            <a:pPr lvl="1"/>
            <a:r>
              <a:rPr lang="en-US" dirty="0"/>
              <a:t>The number of edge connected to a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Degree Centrality</a:t>
            </a:r>
          </a:p>
          <a:p>
            <a:pPr lvl="1"/>
            <a:r>
              <a:rPr lang="en-US" dirty="0" smtClean="0"/>
              <a:t>The number/value </a:t>
            </a:r>
            <a:r>
              <a:rPr lang="en-US" dirty="0"/>
              <a:t>of links </a:t>
            </a:r>
            <a:r>
              <a:rPr lang="en-US" dirty="0" smtClean="0"/>
              <a:t>upon </a:t>
            </a:r>
            <a:r>
              <a:rPr lang="en-US" dirty="0"/>
              <a:t>a node</a:t>
            </a:r>
            <a:endParaRPr lang="en-US" dirty="0" smtClean="0"/>
          </a:p>
          <a:p>
            <a:r>
              <a:rPr lang="en-US" dirty="0" smtClean="0"/>
              <a:t>Betweeness Centrality</a:t>
            </a:r>
          </a:p>
          <a:p>
            <a:pPr lvl="1"/>
            <a:r>
              <a:rPr lang="en-US" dirty="0" smtClean="0"/>
              <a:t>The measure of centrality in a graph based on shortest paths.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52" y="1388374"/>
            <a:ext cx="4765514" cy="5469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4430" y="5831457"/>
            <a:ext cx="415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&amp; F’s centrality is the same but D’s betweenness centrality's value is greater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Associated Keyword Network Data Structure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50126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88326" y="1932317"/>
            <a:ext cx="42333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In order to draw a network map, our data structure has to look like this matrix on the left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Each row and column represents the node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Each relationship between the nodes is explained by the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When the value is 0, an edge will not be created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86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8" y="255616"/>
            <a:ext cx="7600768" cy="6437809"/>
          </a:xfrm>
        </p:spPr>
      </p:pic>
      <p:sp>
        <p:nvSpPr>
          <p:cNvPr id="5" name="TextBox 4"/>
          <p:cNvSpPr txBox="1"/>
          <p:nvPr/>
        </p:nvSpPr>
        <p:spPr>
          <a:xfrm>
            <a:off x="6959260" y="4951828"/>
            <a:ext cx="349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the steps in the r script in order to create </a:t>
            </a:r>
            <a:r>
              <a:rPr lang="en-US" smtClean="0"/>
              <a:t>this network 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366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Keyword Analysis</vt:lpstr>
      <vt:lpstr>PowerPoint Presentation</vt:lpstr>
      <vt:lpstr>tm Package – Extracting Associated Words</vt:lpstr>
      <vt:lpstr>Based on TF-IDF, Extract Associated Words </vt:lpstr>
      <vt:lpstr>Frequency vs TF-IDF Associated Keywords</vt:lpstr>
      <vt:lpstr>Drawing Associated Keyword Network Map</vt:lpstr>
      <vt:lpstr>Associated Keyword Network Data Structure 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Handling</dc:title>
  <dc:creator>Microsoft Office User</dc:creator>
  <cp:lastModifiedBy>Microsoft Office User</cp:lastModifiedBy>
  <cp:revision>18</cp:revision>
  <dcterms:created xsi:type="dcterms:W3CDTF">2017-10-30T20:59:40Z</dcterms:created>
  <dcterms:modified xsi:type="dcterms:W3CDTF">2018-01-18T07:51:52Z</dcterms:modified>
</cp:coreProperties>
</file>