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3"/>
    <p:restoredTop sz="94534"/>
  </p:normalViewPr>
  <p:slideViewPr>
    <p:cSldViewPr snapToGrid="0" snapToObjects="1">
      <p:cViewPr>
        <p:scale>
          <a:sx n="91" d="100"/>
          <a:sy n="91" d="100"/>
        </p:scale>
        <p:origin x="12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E31F-E924-F34A-94FA-300A10E6311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F4AE-C4EF-1E45-A587-BDB69F2F2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Clustering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the Gould Library Data Services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57800"/>
            <a:ext cx="762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199"/>
            <a:ext cx="10515600" cy="59002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Topic </a:t>
            </a:r>
            <a:r>
              <a:rPr lang="en-US" sz="3600" dirty="0" smtClean="0"/>
              <a:t>Clustering Visualization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70811"/>
            <a:ext cx="10515600" cy="9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Topic Clustering Visualization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clustering visualization allows us to see the words distribution and how each clusters are related</a:t>
            </a:r>
          </a:p>
          <a:p>
            <a:r>
              <a:rPr lang="en-US" dirty="0" smtClean="0"/>
              <a:t>It is almost important visualize our topic clustering using ggplot2 so we will create a JSON file format for our topic clustering results and use Java script to visualize our results</a:t>
            </a:r>
          </a:p>
          <a:p>
            <a:r>
              <a:rPr lang="en-US" dirty="0" smtClean="0"/>
              <a:t>Here, we will use our source code createChoyJson_v2.R (a source code that changes the clustering results)</a:t>
            </a:r>
          </a:p>
          <a:p>
            <a:r>
              <a:rPr lang="en-US" dirty="0" smtClean="0"/>
              <a:t>We will also need to install/launch </a:t>
            </a:r>
            <a:r>
              <a:rPr lang="en-US" dirty="0"/>
              <a:t>Apache </a:t>
            </a:r>
            <a:r>
              <a:rPr lang="en-US" dirty="0" smtClean="0"/>
              <a:t>Tomcat (for Windows 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52" y="1"/>
            <a:ext cx="10515600" cy="89715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Result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897158"/>
            <a:ext cx="9342548" cy="5960842"/>
          </a:xfrm>
        </p:spPr>
      </p:pic>
    </p:spTree>
    <p:extLst>
      <p:ext uri="{BB962C8B-B14F-4D97-AF65-F5344CB8AC3E}">
        <p14:creationId xmlns:p14="http://schemas.microsoft.com/office/powerpoint/2010/main" val="7640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Controlling the Weight of Topic Related Word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1592214"/>
            <a:ext cx="10515600" cy="793630"/>
          </a:xfrm>
        </p:spPr>
      </p:pic>
      <p:sp>
        <p:nvSpPr>
          <p:cNvPr id="5" name="TextBox 4"/>
          <p:cNvSpPr txBox="1"/>
          <p:nvPr/>
        </p:nvSpPr>
        <p:spPr>
          <a:xfrm>
            <a:off x="506437" y="2715065"/>
            <a:ext cx="10550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Topic Clustering is a useful tool but interpreting topics is a difficult task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Therefore, it is important to look at the ranking of the words in each topics. High ranking does not necessarily mean high word frequency. Instead, it means the high possibility of the occurrences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Based on the formula above, the value of </a:t>
            </a:r>
            <a:r>
              <a:rPr lang="hr-HR" sz="2000" dirty="0" smtClean="0"/>
              <a:t>p(w </a:t>
            </a:r>
            <a:r>
              <a:rPr lang="hr-HR" sz="2000" dirty="0"/>
              <a:t>| </a:t>
            </a:r>
            <a:r>
              <a:rPr lang="hr-HR" sz="2000" dirty="0" smtClean="0"/>
              <a:t>t)</a:t>
            </a:r>
            <a:r>
              <a:rPr lang="hr-HR" sz="2000" dirty="0"/>
              <a:t> </a:t>
            </a:r>
            <a:r>
              <a:rPr lang="hr-HR" sz="2000" dirty="0" err="1" smtClean="0"/>
              <a:t>and</a:t>
            </a:r>
            <a:r>
              <a:rPr lang="hr-HR" sz="2000" dirty="0" smtClean="0"/>
              <a:t> p(w </a:t>
            </a:r>
            <a:r>
              <a:rPr lang="hr-HR" sz="2000" dirty="0"/>
              <a:t>| t)/p(w</a:t>
            </a:r>
            <a:r>
              <a:rPr lang="hr-HR" sz="2000" dirty="0" smtClean="0"/>
              <a:t>)’s influence </a:t>
            </a:r>
            <a:r>
              <a:rPr lang="hr-HR" sz="2000" dirty="0" err="1" smtClean="0"/>
              <a:t>change</a:t>
            </a:r>
            <a:r>
              <a:rPr lang="hr-HR" sz="2000" dirty="0" smtClean="0"/>
              <a:t> </a:t>
            </a:r>
            <a:r>
              <a:rPr lang="hr-HR" sz="2000" dirty="0" err="1" smtClean="0"/>
              <a:t>based</a:t>
            </a:r>
            <a:r>
              <a:rPr lang="hr-HR" sz="2000" dirty="0" smtClean="0"/>
              <a:t> on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value</a:t>
            </a:r>
            <a:r>
              <a:rPr lang="hr-HR" sz="2000" dirty="0" smtClean="0"/>
              <a:t> </a:t>
            </a:r>
            <a:r>
              <a:rPr lang="hr-HR" sz="2000" dirty="0" err="1" smtClean="0"/>
              <a:t>of</a:t>
            </a:r>
            <a:r>
              <a:rPr lang="hr-HR" sz="2000" dirty="0" smtClean="0"/>
              <a:t> </a:t>
            </a:r>
            <a:r>
              <a:rPr lang="mr-IN" sz="2000" dirty="0" err="1" smtClean="0"/>
              <a:t>λ</a:t>
            </a:r>
            <a:r>
              <a:rPr lang="mr-IN" sz="2000" smtClean="0"/>
              <a:t>(0~1)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25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185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Topic Clustering Visualization</vt:lpstr>
      <vt:lpstr>PowerPoint Presentation</vt:lpstr>
      <vt:lpstr>Topic Clustering Visualization</vt:lpstr>
      <vt:lpstr>Result</vt:lpstr>
      <vt:lpstr>Controlling the Weight of Topic Related Word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Handling</dc:title>
  <dc:creator>Microsoft Office User</dc:creator>
  <cp:lastModifiedBy>Microsoft Office User</cp:lastModifiedBy>
  <cp:revision>26</cp:revision>
  <dcterms:created xsi:type="dcterms:W3CDTF">2017-10-30T20:59:40Z</dcterms:created>
  <dcterms:modified xsi:type="dcterms:W3CDTF">2018-01-18T17:13:21Z</dcterms:modified>
</cp:coreProperties>
</file>