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801600" cy="9601200" type="A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C75E0-ED99-4035-AD32-1DF8275BF854}" v="898" dt="2019-11-26T00:15:45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y Brito" userId="e1101763621431ec" providerId="Windows Live" clId="Web-{E58C75E0-ED99-4035-AD32-1DF8275BF854}"/>
    <pc:docChg chg="mod addSld modSld sldOrd addMainMaster delMainMaster modMainMaster setSldSz">
      <pc:chgData name="Jeany Brito" userId="e1101763621431ec" providerId="Windows Live" clId="Web-{E58C75E0-ED99-4035-AD32-1DF8275BF854}" dt="2019-11-26T00:15:45.218" v="866" actId="1076"/>
      <pc:docMkLst>
        <pc:docMk/>
      </pc:docMkLst>
      <pc:sldChg chg="addSp delSp modSp mod setBg modClrScheme setClrOvrMap chgLayout">
        <pc:chgData name="Jeany Brito" userId="e1101763621431ec" providerId="Windows Live" clId="Web-{E58C75E0-ED99-4035-AD32-1DF8275BF854}" dt="2019-11-25T23:49:06.628" v="507" actId="14100"/>
        <pc:sldMkLst>
          <pc:docMk/>
          <pc:sldMk cId="2210866551" sldId="256"/>
        </pc:sldMkLst>
        <pc:spChg chg="del">
          <ac:chgData name="Jeany Brito" userId="e1101763621431ec" providerId="Windows Live" clId="Web-{E58C75E0-ED99-4035-AD32-1DF8275BF854}" dt="2019-11-25T23:07:47.489" v="1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Jeany Brito" userId="e1101763621431ec" providerId="Windows Live" clId="Web-{E58C75E0-ED99-4035-AD32-1DF8275BF854}" dt="2019-11-25T23:07:45.425" v="0"/>
          <ac:spMkLst>
            <pc:docMk/>
            <pc:sldMk cId="2210866551" sldId="256"/>
            <ac:spMk id="3" creationId="{00000000-0000-0000-0000-000000000000}"/>
          </ac:spMkLst>
        </pc:spChg>
        <pc:spChg chg="add mod">
          <ac:chgData name="Jeany Brito" userId="e1101763621431ec" providerId="Windows Live" clId="Web-{E58C75E0-ED99-4035-AD32-1DF8275BF854}" dt="2019-11-25T23:36:19.440" v="290" actId="1076"/>
          <ac:spMkLst>
            <pc:docMk/>
            <pc:sldMk cId="2210866551" sldId="256"/>
            <ac:spMk id="4" creationId="{B6220F67-1707-4D2F-B6B2-0826F772A58E}"/>
          </ac:spMkLst>
        </pc:spChg>
        <pc:spChg chg="add del mod">
          <ac:chgData name="Jeany Brito" userId="e1101763621431ec" providerId="Windows Live" clId="Web-{E58C75E0-ED99-4035-AD32-1DF8275BF854}" dt="2019-11-25T23:12:56.699" v="61"/>
          <ac:spMkLst>
            <pc:docMk/>
            <pc:sldMk cId="2210866551" sldId="256"/>
            <ac:spMk id="7" creationId="{B7BEAA01-9B45-4EBE-840B-6716D9A576B3}"/>
          </ac:spMkLst>
        </pc:spChg>
        <pc:spChg chg="add mod ord">
          <ac:chgData name="Jeany Brito" userId="e1101763621431ec" providerId="Windows Live" clId="Web-{E58C75E0-ED99-4035-AD32-1DF8275BF854}" dt="2019-11-25T23:36:39.121" v="293"/>
          <ac:spMkLst>
            <pc:docMk/>
            <pc:sldMk cId="2210866551" sldId="256"/>
            <ac:spMk id="8" creationId="{45CD613B-447F-4DBE-8C7F-77CA0B704C5F}"/>
          </ac:spMkLst>
        </pc:spChg>
        <pc:spChg chg="add del mod">
          <ac:chgData name="Jeany Brito" userId="e1101763621431ec" providerId="Windows Live" clId="Web-{E58C75E0-ED99-4035-AD32-1DF8275BF854}" dt="2019-11-25T23:12:52.275" v="60"/>
          <ac:spMkLst>
            <pc:docMk/>
            <pc:sldMk cId="2210866551" sldId="256"/>
            <ac:spMk id="9" creationId="{DAB482FD-C684-4DAA-AC4C-1739F51A98A0}"/>
          </ac:spMkLst>
        </pc:spChg>
        <pc:spChg chg="add mod">
          <ac:chgData name="Jeany Brito" userId="e1101763621431ec" providerId="Windows Live" clId="Web-{E58C75E0-ED99-4035-AD32-1DF8275BF854}" dt="2019-11-25T23:49:06.628" v="507" actId="14100"/>
          <ac:spMkLst>
            <pc:docMk/>
            <pc:sldMk cId="2210866551" sldId="256"/>
            <ac:spMk id="10" creationId="{76ADF916-B56A-45D2-B3D6-D87C0B6878A4}"/>
          </ac:spMkLst>
        </pc:spChg>
        <pc:spChg chg="add del">
          <ac:chgData name="Jeany Brito" userId="e1101763621431ec" providerId="Windows Live" clId="Web-{E58C75E0-ED99-4035-AD32-1DF8275BF854}" dt="2019-11-25T23:11:40.448" v="50"/>
          <ac:spMkLst>
            <pc:docMk/>
            <pc:sldMk cId="2210866551" sldId="256"/>
            <ac:spMk id="13" creationId="{BD32A07D-C646-4CC0-BA93-76707E707231}"/>
          </ac:spMkLst>
        </pc:spChg>
        <pc:spChg chg="add">
          <ac:chgData name="Jeany Brito" userId="e1101763621431ec" providerId="Windows Live" clId="Web-{E58C75E0-ED99-4035-AD32-1DF8275BF854}" dt="2019-11-25T23:12:52.275" v="60"/>
          <ac:spMkLst>
            <pc:docMk/>
            <pc:sldMk cId="2210866551" sldId="256"/>
            <ac:spMk id="14" creationId="{FBDCECDC-EEE3-4128-AA5E-82A8C08796E8}"/>
          </ac:spMkLst>
        </pc:spChg>
        <pc:spChg chg="add del">
          <ac:chgData name="Jeany Brito" userId="e1101763621431ec" providerId="Windows Live" clId="Web-{E58C75E0-ED99-4035-AD32-1DF8275BF854}" dt="2019-11-25T23:11:36.227" v="48"/>
          <ac:spMkLst>
            <pc:docMk/>
            <pc:sldMk cId="2210866551" sldId="256"/>
            <ac:spMk id="16" creationId="{1E70A317-DCED-4E80-AA2D-467D8702E5CB}"/>
          </ac:spMkLst>
        </pc:spChg>
        <pc:spChg chg="add">
          <ac:chgData name="Jeany Brito" userId="e1101763621431ec" providerId="Windows Live" clId="Web-{E58C75E0-ED99-4035-AD32-1DF8275BF854}" dt="2019-11-25T23:12:52.275" v="60"/>
          <ac:spMkLst>
            <pc:docMk/>
            <pc:sldMk cId="2210866551" sldId="256"/>
            <ac:spMk id="18" creationId="{4260EDE0-989C-4E16-AF94-F652294D828E}"/>
          </ac:spMkLst>
        </pc:spChg>
        <pc:picChg chg="add del mod">
          <ac:chgData name="Jeany Brito" userId="e1101763621431ec" providerId="Windows Live" clId="Web-{E58C75E0-ED99-4035-AD32-1DF8275BF854}" dt="2019-11-25T23:12:08.100" v="55"/>
          <ac:picMkLst>
            <pc:docMk/>
            <pc:sldMk cId="2210866551" sldId="256"/>
            <ac:picMk id="5" creationId="{67689124-A2AF-4518-A668-509F71297A0F}"/>
          </ac:picMkLst>
        </pc:picChg>
        <pc:cxnChg chg="add del mod">
          <ac:chgData name="Jeany Brito" userId="e1101763621431ec" providerId="Windows Live" clId="Web-{E58C75E0-ED99-4035-AD32-1DF8275BF854}" dt="2019-11-25T23:12:52.275" v="60"/>
          <ac:cxnSpMkLst>
            <pc:docMk/>
            <pc:sldMk cId="2210866551" sldId="256"/>
            <ac:cxnSpMk id="11" creationId="{2DAA738B-EDF5-4694-B25A-3488245BC87C}"/>
          </ac:cxnSpMkLst>
        </pc:cxnChg>
      </pc:sldChg>
      <pc:sldChg chg="addSp modSp new">
        <pc:chgData name="Jeany Brito" userId="e1101763621431ec" providerId="Windows Live" clId="Web-{E58C75E0-ED99-4035-AD32-1DF8275BF854}" dt="2019-11-25T23:36:35.103" v="292"/>
        <pc:sldMkLst>
          <pc:docMk/>
          <pc:sldMk cId="4043491879" sldId="257"/>
        </pc:sldMkLst>
        <pc:spChg chg="add mod">
          <ac:chgData name="Jeany Brito" userId="e1101763621431ec" providerId="Windows Live" clId="Web-{E58C75E0-ED99-4035-AD32-1DF8275BF854}" dt="2019-11-25T23:36:35.103" v="292"/>
          <ac:spMkLst>
            <pc:docMk/>
            <pc:sldMk cId="4043491879" sldId="257"/>
            <ac:spMk id="2" creationId="{59B600AE-08A9-4A9B-9893-C590A7DC6A61}"/>
          </ac:spMkLst>
        </pc:spChg>
        <pc:spChg chg="add mod">
          <ac:chgData name="Jeany Brito" userId="e1101763621431ec" providerId="Windows Live" clId="Web-{E58C75E0-ED99-4035-AD32-1DF8275BF854}" dt="2019-11-25T23:35:45.598" v="286" actId="1076"/>
          <ac:spMkLst>
            <pc:docMk/>
            <pc:sldMk cId="4043491879" sldId="257"/>
            <ac:spMk id="5" creationId="{42E02BD5-EEFC-4206-85B8-D37F1F4DB588}"/>
          </ac:spMkLst>
        </pc:spChg>
        <pc:spChg chg="add mod">
          <ac:chgData name="Jeany Brito" userId="e1101763621431ec" providerId="Windows Live" clId="Web-{E58C75E0-ED99-4035-AD32-1DF8275BF854}" dt="2019-11-25T23:35:34.718" v="285" actId="1076"/>
          <ac:spMkLst>
            <pc:docMk/>
            <pc:sldMk cId="4043491879" sldId="257"/>
            <ac:spMk id="6" creationId="{1B664D27-25CD-4392-96F7-7EF8CB82EE8B}"/>
          </ac:spMkLst>
        </pc:spChg>
        <pc:picChg chg="add mod">
          <ac:chgData name="Jeany Brito" userId="e1101763621431ec" providerId="Windows Live" clId="Web-{E58C75E0-ED99-4035-AD32-1DF8275BF854}" dt="2019-11-25T23:20:49.683" v="279" actId="1076"/>
          <ac:picMkLst>
            <pc:docMk/>
            <pc:sldMk cId="4043491879" sldId="257"/>
            <ac:picMk id="3" creationId="{C4CBBE1F-390D-4FFE-A80B-F22559F2D710}"/>
          </ac:picMkLst>
        </pc:picChg>
      </pc:sldChg>
      <pc:sldChg chg="addSp delSp modSp new">
        <pc:chgData name="Jeany Brito" userId="e1101763621431ec" providerId="Windows Live" clId="Web-{E58C75E0-ED99-4035-AD32-1DF8275BF854}" dt="2019-11-26T00:15:45.218" v="866" actId="1076"/>
        <pc:sldMkLst>
          <pc:docMk/>
          <pc:sldMk cId="4147004506" sldId="258"/>
        </pc:sldMkLst>
        <pc:spChg chg="add del">
          <ac:chgData name="Jeany Brito" userId="e1101763621431ec" providerId="Windows Live" clId="Web-{E58C75E0-ED99-4035-AD32-1DF8275BF854}" dt="2019-11-25T23:43:41.614" v="388"/>
          <ac:spMkLst>
            <pc:docMk/>
            <pc:sldMk cId="4147004506" sldId="258"/>
            <ac:spMk id="3" creationId="{E1AEA37A-8640-457D-947E-9C5EFFA59F9D}"/>
          </ac:spMkLst>
        </pc:spChg>
        <pc:spChg chg="add mod">
          <ac:chgData name="Jeany Brito" userId="e1101763621431ec" providerId="Windows Live" clId="Web-{E58C75E0-ED99-4035-AD32-1DF8275BF854}" dt="2019-11-26T00:15:00.934" v="852" actId="1076"/>
          <ac:spMkLst>
            <pc:docMk/>
            <pc:sldMk cId="4147004506" sldId="258"/>
            <ac:spMk id="4" creationId="{A1F2241B-E31C-4D9B-B3C7-687698E2918F}"/>
          </ac:spMkLst>
        </pc:spChg>
        <pc:spChg chg="add mod ord">
          <ac:chgData name="Jeany Brito" userId="e1101763621431ec" providerId="Windows Live" clId="Web-{E58C75E0-ED99-4035-AD32-1DF8275BF854}" dt="2019-11-25T23:48:28.846" v="502"/>
          <ac:spMkLst>
            <pc:docMk/>
            <pc:sldMk cId="4147004506" sldId="258"/>
            <ac:spMk id="7" creationId="{CE3CB04F-4E84-43E4-B4EF-AE5538ADFFFE}"/>
          </ac:spMkLst>
        </pc:spChg>
        <pc:spChg chg="add mod">
          <ac:chgData name="Jeany Brito" userId="e1101763621431ec" providerId="Windows Live" clId="Web-{E58C75E0-ED99-4035-AD32-1DF8275BF854}" dt="2019-11-25T23:47:58.927" v="495" actId="1076"/>
          <ac:spMkLst>
            <pc:docMk/>
            <pc:sldMk cId="4147004506" sldId="258"/>
            <ac:spMk id="8" creationId="{9DE3A101-E4D5-406A-B707-DE098FDE713A}"/>
          </ac:spMkLst>
        </pc:spChg>
        <pc:spChg chg="add del mod">
          <ac:chgData name="Jeany Brito" userId="e1101763621431ec" providerId="Windows Live" clId="Web-{E58C75E0-ED99-4035-AD32-1DF8275BF854}" dt="2019-11-26T00:12:09.501" v="772"/>
          <ac:spMkLst>
            <pc:docMk/>
            <pc:sldMk cId="4147004506" sldId="258"/>
            <ac:spMk id="10" creationId="{C2297027-CE57-4046-BBD6-BA422AE93C5D}"/>
          </ac:spMkLst>
        </pc:spChg>
        <pc:spChg chg="add del">
          <ac:chgData name="Jeany Brito" userId="e1101763621431ec" providerId="Windows Live" clId="Web-{E58C75E0-ED99-4035-AD32-1DF8275BF854}" dt="2019-11-26T00:12:18.974" v="775"/>
          <ac:spMkLst>
            <pc:docMk/>
            <pc:sldMk cId="4147004506" sldId="258"/>
            <ac:spMk id="11" creationId="{3176C1F0-0964-4867-814E-FBDD570B6F07}"/>
          </ac:spMkLst>
        </pc:spChg>
        <pc:spChg chg="add mod">
          <ac:chgData name="Jeany Brito" userId="e1101763621431ec" providerId="Windows Live" clId="Web-{E58C75E0-ED99-4035-AD32-1DF8275BF854}" dt="2019-11-26T00:12:52.816" v="794" actId="20577"/>
          <ac:spMkLst>
            <pc:docMk/>
            <pc:sldMk cId="4147004506" sldId="258"/>
            <ac:spMk id="13" creationId="{708B7C1D-2A74-4CBD-9AF9-C78DA58B7499}"/>
          </ac:spMkLst>
        </pc:spChg>
        <pc:spChg chg="add mod">
          <ac:chgData name="Jeany Brito" userId="e1101763621431ec" providerId="Windows Live" clId="Web-{E58C75E0-ED99-4035-AD32-1DF8275BF854}" dt="2019-11-26T00:15:45.218" v="866" actId="1076"/>
          <ac:spMkLst>
            <pc:docMk/>
            <pc:sldMk cId="4147004506" sldId="258"/>
            <ac:spMk id="16" creationId="{84A56EE3-D668-4A9C-9BF9-DAD6EAF47CC9}"/>
          </ac:spMkLst>
        </pc:spChg>
        <pc:spChg chg="add mod">
          <ac:chgData name="Jeany Brito" userId="e1101763621431ec" providerId="Windows Live" clId="Web-{E58C75E0-ED99-4035-AD32-1DF8275BF854}" dt="2019-11-26T00:15:34.745" v="864" actId="1076"/>
          <ac:spMkLst>
            <pc:docMk/>
            <pc:sldMk cId="4147004506" sldId="258"/>
            <ac:spMk id="18" creationId="{EEF384C6-C563-4DDB-B08B-49237E089ED2}"/>
          </ac:spMkLst>
        </pc:spChg>
        <pc:picChg chg="add mod">
          <ac:chgData name="Jeany Brito" userId="e1101763621431ec" providerId="Windows Live" clId="Web-{E58C75E0-ED99-4035-AD32-1DF8275BF854}" dt="2019-11-25T23:48:08.697" v="498" actId="1076"/>
          <ac:picMkLst>
            <pc:docMk/>
            <pc:sldMk cId="4147004506" sldId="258"/>
            <ac:picMk id="5" creationId="{EDAA8D23-B697-4989-8496-D92687F51A40}"/>
          </ac:picMkLst>
        </pc:picChg>
        <pc:cxnChg chg="add mod">
          <ac:chgData name="Jeany Brito" userId="e1101763621431ec" providerId="Windows Live" clId="Web-{E58C75E0-ED99-4035-AD32-1DF8275BF854}" dt="2019-11-25T23:48:01.116" v="496" actId="1076"/>
          <ac:cxnSpMkLst>
            <pc:docMk/>
            <pc:sldMk cId="4147004506" sldId="258"/>
            <ac:cxnSpMk id="9" creationId="{B9D8355F-1638-4C8E-B04C-B94958632CBF}"/>
          </ac:cxnSpMkLst>
        </pc:cxnChg>
        <pc:cxnChg chg="add mod">
          <ac:chgData name="Jeany Brito" userId="e1101763621431ec" providerId="Windows Live" clId="Web-{E58C75E0-ED99-4035-AD32-1DF8275BF854}" dt="2019-11-26T00:12:39.889" v="790" actId="1076"/>
          <ac:cxnSpMkLst>
            <pc:docMk/>
            <pc:sldMk cId="4147004506" sldId="258"/>
            <ac:cxnSpMk id="15" creationId="{DDDB4D1D-0F71-49D8-9AC3-9F89BBAAE52F}"/>
          </ac:cxnSpMkLst>
        </pc:cxnChg>
        <pc:cxnChg chg="add mod">
          <ac:chgData name="Jeany Brito" userId="e1101763621431ec" providerId="Windows Live" clId="Web-{E58C75E0-ED99-4035-AD32-1DF8275BF854}" dt="2019-11-26T00:15:39.997" v="865" actId="1076"/>
          <ac:cxnSpMkLst>
            <pc:docMk/>
            <pc:sldMk cId="4147004506" sldId="258"/>
            <ac:cxnSpMk id="17" creationId="{41B6657C-93FE-4BE8-865F-1948AC890549}"/>
          </ac:cxnSpMkLst>
        </pc:cxnChg>
      </pc:sldChg>
      <pc:sldChg chg="addSp delSp modSp new">
        <pc:chgData name="Jeany Brito" userId="e1101763621431ec" providerId="Windows Live" clId="Web-{E58C75E0-ED99-4035-AD32-1DF8275BF854}" dt="2019-11-25T23:57:18.636" v="576"/>
        <pc:sldMkLst>
          <pc:docMk/>
          <pc:sldMk cId="4081678897" sldId="259"/>
        </pc:sldMkLst>
        <pc:spChg chg="add mod">
          <ac:chgData name="Jeany Brito" userId="e1101763621431ec" providerId="Windows Live" clId="Web-{E58C75E0-ED99-4035-AD32-1DF8275BF854}" dt="2019-11-25T23:57:18.636" v="576"/>
          <ac:spMkLst>
            <pc:docMk/>
            <pc:sldMk cId="4081678897" sldId="259"/>
            <ac:spMk id="3" creationId="{F7DD053E-0BB5-4838-BB54-0B002AB83716}"/>
          </ac:spMkLst>
        </pc:spChg>
        <pc:spChg chg="add">
          <ac:chgData name="Jeany Brito" userId="e1101763621431ec" providerId="Windows Live" clId="Web-{E58C75E0-ED99-4035-AD32-1DF8275BF854}" dt="2019-11-25T23:50:19.769" v="509"/>
          <ac:spMkLst>
            <pc:docMk/>
            <pc:sldMk cId="4081678897" sldId="259"/>
            <ac:spMk id="5" creationId="{DA2813AD-1347-45E0-A8B6-89D261752893}"/>
          </ac:spMkLst>
        </pc:spChg>
        <pc:spChg chg="add">
          <ac:chgData name="Jeany Brito" userId="e1101763621431ec" providerId="Windows Live" clId="Web-{E58C75E0-ED99-4035-AD32-1DF8275BF854}" dt="2019-11-25T23:50:19.784" v="511"/>
          <ac:spMkLst>
            <pc:docMk/>
            <pc:sldMk cId="4081678897" sldId="259"/>
            <ac:spMk id="9" creationId="{0F907891-5800-476D-AE27-63554D56720A}"/>
          </ac:spMkLst>
        </pc:spChg>
        <pc:spChg chg="add mod">
          <ac:chgData name="Jeany Brito" userId="e1101763621431ec" providerId="Windows Live" clId="Web-{E58C75E0-ED99-4035-AD32-1DF8275BF854}" dt="2019-11-25T23:56:59.862" v="575" actId="1076"/>
          <ac:spMkLst>
            <pc:docMk/>
            <pc:sldMk cId="4081678897" sldId="259"/>
            <ac:spMk id="22" creationId="{49832DDE-9BBB-4D66-8C76-9877903D8E01}"/>
          </ac:spMkLst>
        </pc:spChg>
        <pc:picChg chg="add">
          <ac:chgData name="Jeany Brito" userId="e1101763621431ec" providerId="Windows Live" clId="Web-{E58C75E0-ED99-4035-AD32-1DF8275BF854}" dt="2019-11-25T23:50:19.784" v="510"/>
          <ac:picMkLst>
            <pc:docMk/>
            <pc:sldMk cId="4081678897" sldId="259"/>
            <ac:picMk id="7" creationId="{FF3F1CD7-09DA-45A9-B6FD-CCC857BF8E6A}"/>
          </ac:picMkLst>
        </pc:picChg>
        <pc:picChg chg="add del mod">
          <ac:chgData name="Jeany Brito" userId="e1101763621431ec" providerId="Windows Live" clId="Web-{E58C75E0-ED99-4035-AD32-1DF8275BF854}" dt="2019-11-25T23:51:04.241" v="515"/>
          <ac:picMkLst>
            <pc:docMk/>
            <pc:sldMk cId="4081678897" sldId="259"/>
            <ac:picMk id="12" creationId="{6488FE8B-DBEE-4EAA-82CA-2CD97A915FA9}"/>
          </ac:picMkLst>
        </pc:picChg>
        <pc:picChg chg="add mod">
          <ac:chgData name="Jeany Brito" userId="e1101763621431ec" providerId="Windows Live" clId="Web-{E58C75E0-ED99-4035-AD32-1DF8275BF854}" dt="2019-11-25T23:55:22.836" v="543" actId="1076"/>
          <ac:picMkLst>
            <pc:docMk/>
            <pc:sldMk cId="4081678897" sldId="259"/>
            <ac:picMk id="14" creationId="{3C751FAD-4A3B-4BC6-893F-5E13D7B7B375}"/>
          </ac:picMkLst>
        </pc:picChg>
        <pc:picChg chg="add del mod">
          <ac:chgData name="Jeany Brito" userId="e1101763621431ec" providerId="Windows Live" clId="Web-{E58C75E0-ED99-4035-AD32-1DF8275BF854}" dt="2019-11-25T23:53:11.108" v="523"/>
          <ac:picMkLst>
            <pc:docMk/>
            <pc:sldMk cId="4081678897" sldId="259"/>
            <ac:picMk id="16" creationId="{C4B2EEEB-8BA4-43C5-B695-3E362F1213A4}"/>
          </ac:picMkLst>
        </pc:picChg>
        <pc:picChg chg="add mod">
          <ac:chgData name="Jeany Brito" userId="e1101763621431ec" providerId="Windows Live" clId="Web-{E58C75E0-ED99-4035-AD32-1DF8275BF854}" dt="2019-11-25T23:55:16.833" v="541" actId="1076"/>
          <ac:picMkLst>
            <pc:docMk/>
            <pc:sldMk cId="4081678897" sldId="259"/>
            <ac:picMk id="18" creationId="{7FD057AF-AAC2-45E8-8D6B-3328F393FDD2}"/>
          </ac:picMkLst>
        </pc:picChg>
        <pc:picChg chg="add mod">
          <ac:chgData name="Jeany Brito" userId="e1101763621431ec" providerId="Windows Live" clId="Web-{E58C75E0-ED99-4035-AD32-1DF8275BF854}" dt="2019-11-25T23:55:19.084" v="542" actId="1076"/>
          <ac:picMkLst>
            <pc:docMk/>
            <pc:sldMk cId="4081678897" sldId="259"/>
            <ac:picMk id="20" creationId="{DE16A45A-E65A-402C-9757-B701A9049601}"/>
          </ac:picMkLst>
        </pc:picChg>
        <pc:cxnChg chg="add">
          <ac:chgData name="Jeany Brito" userId="e1101763621431ec" providerId="Windows Live" clId="Web-{E58C75E0-ED99-4035-AD32-1DF8275BF854}" dt="2019-11-25T23:50:19.800" v="512"/>
          <ac:cxnSpMkLst>
            <pc:docMk/>
            <pc:sldMk cId="4081678897" sldId="259"/>
            <ac:cxnSpMk id="11" creationId="{A8848FDE-FCC5-405C-8D87-7AC8D9039E12}"/>
          </ac:cxnSpMkLst>
        </pc:cxnChg>
      </pc:sldChg>
      <pc:sldChg chg="addSp modSp new">
        <pc:chgData name="Jeany Brito" userId="e1101763621431ec" providerId="Windows Live" clId="Web-{E58C75E0-ED99-4035-AD32-1DF8275BF854}" dt="2019-11-26T00:09:00.279" v="723" actId="1076"/>
        <pc:sldMkLst>
          <pc:docMk/>
          <pc:sldMk cId="2905547064" sldId="260"/>
        </pc:sldMkLst>
        <pc:spChg chg="add">
          <ac:chgData name="Jeany Brito" userId="e1101763621431ec" providerId="Windows Live" clId="Web-{E58C75E0-ED99-4035-AD32-1DF8275BF854}" dt="2019-11-25T23:57:49.149" v="578"/>
          <ac:spMkLst>
            <pc:docMk/>
            <pc:sldMk cId="2905547064" sldId="260"/>
            <ac:spMk id="3" creationId="{7C3CA57F-4D2A-423A-85C4-633682BAC5BB}"/>
          </ac:spMkLst>
        </pc:spChg>
        <pc:spChg chg="add">
          <ac:chgData name="Jeany Brito" userId="e1101763621431ec" providerId="Windows Live" clId="Web-{E58C75E0-ED99-4035-AD32-1DF8275BF854}" dt="2019-11-25T23:57:49.164" v="579"/>
          <ac:spMkLst>
            <pc:docMk/>
            <pc:sldMk cId="2905547064" sldId="260"/>
            <ac:spMk id="5" creationId="{D751FA3C-3F02-45BE-8A57-02B7BEB35FD3}"/>
          </ac:spMkLst>
        </pc:spChg>
        <pc:spChg chg="add">
          <ac:chgData name="Jeany Brito" userId="e1101763621431ec" providerId="Windows Live" clId="Web-{E58C75E0-ED99-4035-AD32-1DF8275BF854}" dt="2019-11-25T23:57:49.180" v="581"/>
          <ac:spMkLst>
            <pc:docMk/>
            <pc:sldMk cId="2905547064" sldId="260"/>
            <ac:spMk id="9" creationId="{FF852967-C3CC-41F4-983E-C80BE547A862}"/>
          </ac:spMkLst>
        </pc:spChg>
        <pc:spChg chg="add mod">
          <ac:chgData name="Jeany Brito" userId="e1101763621431ec" providerId="Windows Live" clId="Web-{E58C75E0-ED99-4035-AD32-1DF8275BF854}" dt="2019-11-26T00:00:55.885" v="623" actId="1076"/>
          <ac:spMkLst>
            <pc:docMk/>
            <pc:sldMk cId="2905547064" sldId="260"/>
            <ac:spMk id="15" creationId="{D9AB7B54-3D27-41C0-B076-9BF157D08D7A}"/>
          </ac:spMkLst>
        </pc:spChg>
        <pc:picChg chg="add">
          <ac:chgData name="Jeany Brito" userId="e1101763621431ec" providerId="Windows Live" clId="Web-{E58C75E0-ED99-4035-AD32-1DF8275BF854}" dt="2019-11-25T23:57:49.164" v="580"/>
          <ac:picMkLst>
            <pc:docMk/>
            <pc:sldMk cId="2905547064" sldId="260"/>
            <ac:picMk id="7" creationId="{8CAE04E2-E399-4341-9C84-2E275F0BB5B7}"/>
          </ac:picMkLst>
        </pc:picChg>
        <pc:picChg chg="add mod">
          <ac:chgData name="Jeany Brito" userId="e1101763621431ec" providerId="Windows Live" clId="Web-{E58C75E0-ED99-4035-AD32-1DF8275BF854}" dt="2019-11-26T00:09:00.279" v="723" actId="1076"/>
          <ac:picMkLst>
            <pc:docMk/>
            <pc:sldMk cId="2905547064" sldId="260"/>
            <ac:picMk id="12" creationId="{C9A447C2-5CED-4D43-BB4E-54401964B814}"/>
          </ac:picMkLst>
        </pc:picChg>
        <pc:cxnChg chg="add">
          <ac:chgData name="Jeany Brito" userId="e1101763621431ec" providerId="Windows Live" clId="Web-{E58C75E0-ED99-4035-AD32-1DF8275BF854}" dt="2019-11-25T23:57:54.838" v="582"/>
          <ac:cxnSpMkLst>
            <pc:docMk/>
            <pc:sldMk cId="2905547064" sldId="260"/>
            <ac:cxnSpMk id="11" creationId="{75E3D3F1-9534-441F-8BFB-FFEB6BB7D0AA}"/>
          </ac:cxnSpMkLst>
        </pc:cxnChg>
        <pc:cxnChg chg="add mod">
          <ac:chgData name="Jeany Brito" userId="e1101763621431ec" providerId="Windows Live" clId="Web-{E58C75E0-ED99-4035-AD32-1DF8275BF854}" dt="2019-11-26T00:00:52.071" v="622" actId="14100"/>
          <ac:cxnSpMkLst>
            <pc:docMk/>
            <pc:sldMk cId="2905547064" sldId="260"/>
            <ac:cxnSpMk id="16" creationId="{CC2B4E33-6172-42D6-BF9E-3AFC3579754D}"/>
          </ac:cxnSpMkLst>
        </pc:cxnChg>
      </pc:sldChg>
      <pc:sldChg chg="addSp delSp modSp new">
        <pc:chgData name="Jeany Brito" userId="e1101763621431ec" providerId="Windows Live" clId="Web-{E58C75E0-ED99-4035-AD32-1DF8275BF854}" dt="2019-11-26T00:06:06.236" v="686" actId="1076"/>
        <pc:sldMkLst>
          <pc:docMk/>
          <pc:sldMk cId="1393816374" sldId="261"/>
        </pc:sldMkLst>
        <pc:spChg chg="add">
          <ac:chgData name="Jeany Brito" userId="e1101763621431ec" providerId="Windows Live" clId="Web-{E58C75E0-ED99-4035-AD32-1DF8275BF854}" dt="2019-11-26T00:01:36.449" v="628"/>
          <ac:spMkLst>
            <pc:docMk/>
            <pc:sldMk cId="1393816374" sldId="261"/>
            <ac:spMk id="3" creationId="{B79F09DC-6330-4AC7-BB0F-9A4505D373D3}"/>
          </ac:spMkLst>
        </pc:spChg>
        <pc:spChg chg="add">
          <ac:chgData name="Jeany Brito" userId="e1101763621431ec" providerId="Windows Live" clId="Web-{E58C75E0-ED99-4035-AD32-1DF8275BF854}" dt="2019-11-26T00:01:36.465" v="629"/>
          <ac:spMkLst>
            <pc:docMk/>
            <pc:sldMk cId="1393816374" sldId="261"/>
            <ac:spMk id="5" creationId="{C946EA62-D0A9-4716-82A8-9FA9AE341C00}"/>
          </ac:spMkLst>
        </pc:spChg>
        <pc:spChg chg="add">
          <ac:chgData name="Jeany Brito" userId="e1101763621431ec" providerId="Windows Live" clId="Web-{E58C75E0-ED99-4035-AD32-1DF8275BF854}" dt="2019-11-26T00:01:36.480" v="631"/>
          <ac:spMkLst>
            <pc:docMk/>
            <pc:sldMk cId="1393816374" sldId="261"/>
            <ac:spMk id="9" creationId="{C8ED295B-8229-4E91-99D2-70396D8A3555}"/>
          </ac:spMkLst>
        </pc:spChg>
        <pc:spChg chg="add mod">
          <ac:chgData name="Jeany Brito" userId="e1101763621431ec" providerId="Windows Live" clId="Web-{E58C75E0-ED99-4035-AD32-1DF8275BF854}" dt="2019-11-26T00:05:35.598" v="676" actId="1076"/>
          <ac:spMkLst>
            <pc:docMk/>
            <pc:sldMk cId="1393816374" sldId="261"/>
            <ac:spMk id="21" creationId="{C6186FFE-4654-463D-B11F-FB70A64BA1FE}"/>
          </ac:spMkLst>
        </pc:spChg>
        <pc:picChg chg="add">
          <ac:chgData name="Jeany Brito" userId="e1101763621431ec" providerId="Windows Live" clId="Web-{E58C75E0-ED99-4035-AD32-1DF8275BF854}" dt="2019-11-26T00:01:36.465" v="630"/>
          <ac:picMkLst>
            <pc:docMk/>
            <pc:sldMk cId="1393816374" sldId="261"/>
            <ac:picMk id="7" creationId="{EA94A2C9-F0FB-4F0A-A6A8-6D1D4E0B997B}"/>
          </ac:picMkLst>
        </pc:picChg>
        <pc:picChg chg="add del mod">
          <ac:chgData name="Jeany Brito" userId="e1101763621431ec" providerId="Windows Live" clId="Web-{E58C75E0-ED99-4035-AD32-1DF8275BF854}" dt="2019-11-26T00:03:18.227" v="634"/>
          <ac:picMkLst>
            <pc:docMk/>
            <pc:sldMk cId="1393816374" sldId="261"/>
            <ac:picMk id="12" creationId="{2AEB47F3-EB7C-43CC-9163-035E373F863C}"/>
          </ac:picMkLst>
        </pc:picChg>
        <pc:picChg chg="add mod">
          <ac:chgData name="Jeany Brito" userId="e1101763621431ec" providerId="Windows Live" clId="Web-{E58C75E0-ED99-4035-AD32-1DF8275BF854}" dt="2019-11-26T00:05:53.809" v="681" actId="1076"/>
          <ac:picMkLst>
            <pc:docMk/>
            <pc:sldMk cId="1393816374" sldId="261"/>
            <ac:picMk id="14" creationId="{7992B950-1ECE-4BCE-A3C5-EA5EC532BE59}"/>
          </ac:picMkLst>
        </pc:picChg>
        <pc:picChg chg="add mod">
          <ac:chgData name="Jeany Brito" userId="e1101763621431ec" providerId="Windows Live" clId="Web-{E58C75E0-ED99-4035-AD32-1DF8275BF854}" dt="2019-11-26T00:06:06.236" v="686" actId="1076"/>
          <ac:picMkLst>
            <pc:docMk/>
            <pc:sldMk cId="1393816374" sldId="261"/>
            <ac:picMk id="16" creationId="{C8CB8CE3-D45E-47AF-AECD-098519AB49EC}"/>
          </ac:picMkLst>
        </pc:picChg>
        <pc:picChg chg="add mod">
          <ac:chgData name="Jeany Brito" userId="e1101763621431ec" providerId="Windows Live" clId="Web-{E58C75E0-ED99-4035-AD32-1DF8275BF854}" dt="2019-11-26T00:06:04.157" v="685" actId="14100"/>
          <ac:picMkLst>
            <pc:docMk/>
            <pc:sldMk cId="1393816374" sldId="261"/>
            <ac:picMk id="18" creationId="{B79C7344-E1F2-48C7-9604-9B24FAEAAC85}"/>
          </ac:picMkLst>
        </pc:picChg>
        <pc:picChg chg="add del">
          <ac:chgData name="Jeany Brito" userId="e1101763621431ec" providerId="Windows Live" clId="Web-{E58C75E0-ED99-4035-AD32-1DF8275BF854}" dt="2019-11-26T00:05:50.620" v="680"/>
          <ac:picMkLst>
            <pc:docMk/>
            <pc:sldMk cId="1393816374" sldId="261"/>
            <ac:picMk id="23" creationId="{B0263A5E-186F-4CF2-88B4-61EBE33D9448}"/>
          </ac:picMkLst>
        </pc:picChg>
        <pc:cxnChg chg="add">
          <ac:chgData name="Jeany Brito" userId="e1101763621431ec" providerId="Windows Live" clId="Web-{E58C75E0-ED99-4035-AD32-1DF8275BF854}" dt="2019-11-26T00:01:36.480" v="632"/>
          <ac:cxnSpMkLst>
            <pc:docMk/>
            <pc:sldMk cId="1393816374" sldId="261"/>
            <ac:cxnSpMk id="11" creationId="{5145B4FF-FA72-49A0-B39C-4FEC6AB1CB76}"/>
          </ac:cxnSpMkLst>
        </pc:cxnChg>
      </pc:sldChg>
      <pc:sldChg chg="addSp delSp modSp add ord replId">
        <pc:chgData name="Jeany Brito" userId="e1101763621431ec" providerId="Windows Live" clId="Web-{E58C75E0-ED99-4035-AD32-1DF8275BF854}" dt="2019-11-26T00:07:44.763" v="704" actId="1076"/>
        <pc:sldMkLst>
          <pc:docMk/>
          <pc:sldMk cId="2138824863" sldId="262"/>
        </pc:sldMkLst>
        <pc:spChg chg="mod">
          <ac:chgData name="Jeany Brito" userId="e1101763621431ec" providerId="Windows Live" clId="Web-{E58C75E0-ED99-4035-AD32-1DF8275BF854}" dt="2019-11-26T00:06:38.891" v="693" actId="20577"/>
          <ac:spMkLst>
            <pc:docMk/>
            <pc:sldMk cId="2138824863" sldId="262"/>
            <ac:spMk id="15" creationId="{D9AB7B54-3D27-41C0-B076-9BF157D08D7A}"/>
          </ac:spMkLst>
        </pc:spChg>
        <pc:picChg chg="add mod">
          <ac:chgData name="Jeany Brito" userId="e1101763621431ec" providerId="Windows Live" clId="Web-{E58C75E0-ED99-4035-AD32-1DF8275BF854}" dt="2019-11-26T00:07:44.763" v="704" actId="1076"/>
          <ac:picMkLst>
            <pc:docMk/>
            <pc:sldMk cId="2138824863" sldId="262"/>
            <ac:picMk id="2" creationId="{DCB6A935-D2F0-4A80-B40E-D8939B026A8E}"/>
          </ac:picMkLst>
        </pc:picChg>
        <pc:picChg chg="del">
          <ac:chgData name="Jeany Brito" userId="e1101763621431ec" providerId="Windows Live" clId="Web-{E58C75E0-ED99-4035-AD32-1DF8275BF854}" dt="2019-11-26T00:07:31.054" v="701"/>
          <ac:picMkLst>
            <pc:docMk/>
            <pc:sldMk cId="2138824863" sldId="262"/>
            <ac:picMk id="12" creationId="{C9A447C2-5CED-4D43-BB4E-54401964B814}"/>
          </ac:picMkLst>
        </pc:picChg>
      </pc:sldChg>
      <pc:sldChg chg="addSp delSp modSp add replId">
        <pc:chgData name="Jeany Brito" userId="e1101763621431ec" providerId="Windows Live" clId="Web-{E58C75E0-ED99-4035-AD32-1DF8275BF854}" dt="2019-11-26T00:08:53.308" v="722" actId="1076"/>
        <pc:sldMkLst>
          <pc:docMk/>
          <pc:sldMk cId="322972588" sldId="263"/>
        </pc:sldMkLst>
        <pc:spChg chg="mod">
          <ac:chgData name="Jeany Brito" userId="e1101763621431ec" providerId="Windows Live" clId="Web-{E58C75E0-ED99-4035-AD32-1DF8275BF854}" dt="2019-11-26T00:08:02.739" v="713" actId="1076"/>
          <ac:spMkLst>
            <pc:docMk/>
            <pc:sldMk cId="322972588" sldId="263"/>
            <ac:spMk id="15" creationId="{D9AB7B54-3D27-41C0-B076-9BF157D08D7A}"/>
          </ac:spMkLst>
        </pc:spChg>
        <pc:picChg chg="del">
          <ac:chgData name="Jeany Brito" userId="e1101763621431ec" providerId="Windows Live" clId="Web-{E58C75E0-ED99-4035-AD32-1DF8275BF854}" dt="2019-11-26T00:08:39.349" v="718"/>
          <ac:picMkLst>
            <pc:docMk/>
            <pc:sldMk cId="322972588" sldId="263"/>
            <ac:picMk id="2" creationId="{DCB6A935-D2F0-4A80-B40E-D8939B026A8E}"/>
          </ac:picMkLst>
        </pc:picChg>
        <pc:picChg chg="add mod">
          <ac:chgData name="Jeany Brito" userId="e1101763621431ec" providerId="Windows Live" clId="Web-{E58C75E0-ED99-4035-AD32-1DF8275BF854}" dt="2019-11-26T00:08:53.308" v="722" actId="1076"/>
          <ac:picMkLst>
            <pc:docMk/>
            <pc:sldMk cId="322972588" sldId="263"/>
            <ac:picMk id="4" creationId="{DF535485-324F-485D-A9CB-622D19616DFD}"/>
          </ac:picMkLst>
        </pc:picChg>
      </pc:sldChg>
      <pc:sldChg chg="addSp delSp modSp add replId">
        <pc:chgData name="Jeany Brito" userId="e1101763621431ec" providerId="Windows Live" clId="Web-{E58C75E0-ED99-4035-AD32-1DF8275BF854}" dt="2019-11-26T00:10:44.465" v="752" actId="1076"/>
        <pc:sldMkLst>
          <pc:docMk/>
          <pc:sldMk cId="3967339547" sldId="264"/>
        </pc:sldMkLst>
        <pc:spChg chg="mod">
          <ac:chgData name="Jeany Brito" userId="e1101763621431ec" providerId="Windows Live" clId="Web-{E58C75E0-ED99-4035-AD32-1DF8275BF854}" dt="2019-11-26T00:09:44.814" v="743" actId="1076"/>
          <ac:spMkLst>
            <pc:docMk/>
            <pc:sldMk cId="3967339547" sldId="264"/>
            <ac:spMk id="15" creationId="{D9AB7B54-3D27-41C0-B076-9BF157D08D7A}"/>
          </ac:spMkLst>
        </pc:spChg>
        <pc:picChg chg="add mod">
          <ac:chgData name="Jeany Brito" userId="e1101763621431ec" providerId="Windows Live" clId="Web-{E58C75E0-ED99-4035-AD32-1DF8275BF854}" dt="2019-11-26T00:10:44.465" v="752" actId="1076"/>
          <ac:picMkLst>
            <pc:docMk/>
            <pc:sldMk cId="3967339547" sldId="264"/>
            <ac:picMk id="2" creationId="{DEDB9155-D928-478A-BDFC-15CAB6EB2C00}"/>
          </ac:picMkLst>
        </pc:picChg>
        <pc:picChg chg="del">
          <ac:chgData name="Jeany Brito" userId="e1101763621431ec" providerId="Windows Live" clId="Web-{E58C75E0-ED99-4035-AD32-1DF8275BF854}" dt="2019-11-26T00:10:27.020" v="748"/>
          <ac:picMkLst>
            <pc:docMk/>
            <pc:sldMk cId="3967339547" sldId="264"/>
            <ac:picMk id="4" creationId="{DF535485-324F-485D-A9CB-622D19616DFD}"/>
          </ac:picMkLst>
        </pc:picChg>
        <pc:cxnChg chg="mod">
          <ac:chgData name="Jeany Brito" userId="e1101763621431ec" providerId="Windows Live" clId="Web-{E58C75E0-ED99-4035-AD32-1DF8275BF854}" dt="2019-11-26T00:09:36.123" v="742" actId="14100"/>
          <ac:cxnSpMkLst>
            <pc:docMk/>
            <pc:sldMk cId="3967339547" sldId="264"/>
            <ac:cxnSpMk id="16" creationId="{CC2B4E33-6172-42D6-BF9E-3AFC3579754D}"/>
          </ac:cxnSpMkLst>
        </pc:cxnChg>
      </pc:sldChg>
      <pc:sldMasterChg chg="del delSldLayout">
        <pc:chgData name="Jeany Brito" userId="e1101763621431ec" providerId="Windows Live" clId="Web-{E58C75E0-ED99-4035-AD32-1DF8275BF854}" dt="2019-11-25T23:08:54.033" v="31"/>
        <pc:sldMasterMkLst>
          <pc:docMk/>
          <pc:sldMasterMk cId="2675746937" sldId="2147483648"/>
        </pc:sldMasterMkLst>
        <pc:sldLayoutChg chg="del">
          <pc:chgData name="Jeany Brito" userId="e1101763621431ec" providerId="Windows Live" clId="Web-{E58C75E0-ED99-4035-AD32-1DF8275BF854}" dt="2019-11-25T23:08:54.033" v="31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Jeany Brito" userId="e1101763621431ec" providerId="Windows Live" clId="Web-{E58C75E0-ED99-4035-AD32-1DF8275BF854}" dt="2019-11-25T23:08:54.033" v="31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Jeany Brito" userId="e1101763621431ec" providerId="Windows Live" clId="Web-{E58C75E0-ED99-4035-AD32-1DF8275BF854}" dt="2019-11-25T23:08:54.033" v="31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Jeany Brito" userId="e1101763621431ec" providerId="Windows Live" clId="Web-{E58C75E0-ED99-4035-AD32-1DF8275BF854}" dt="2019-11-25T23:08:54.033" v="31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Jeany Brito" userId="e1101763621431ec" providerId="Windows Live" clId="Web-{E58C75E0-ED99-4035-AD32-1DF8275BF854}" dt="2019-11-25T23:08:54.033" v="31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Jeany Brito" userId="e1101763621431ec" providerId="Windows Live" clId="Web-{E58C75E0-ED99-4035-AD32-1DF8275BF854}" dt="2019-11-25T23:08:54.033" v="31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Jeany Brito" userId="e1101763621431ec" providerId="Windows Live" clId="Web-{E58C75E0-ED99-4035-AD32-1DF8275BF854}" dt="2019-11-25T23:08:54.033" v="31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Jeany Brito" userId="e1101763621431ec" providerId="Windows Live" clId="Web-{E58C75E0-ED99-4035-AD32-1DF8275BF854}" dt="2019-11-25T23:08:54.033" v="31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Jeany Brito" userId="e1101763621431ec" providerId="Windows Live" clId="Web-{E58C75E0-ED99-4035-AD32-1DF8275BF854}" dt="2019-11-25T23:08:54.033" v="31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Jeany Brito" userId="e1101763621431ec" providerId="Windows Live" clId="Web-{E58C75E0-ED99-4035-AD32-1DF8275BF854}" dt="2019-11-25T23:08:54.033" v="31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Jeany Brito" userId="e1101763621431ec" providerId="Windows Live" clId="Web-{E58C75E0-ED99-4035-AD32-1DF8275BF854}" dt="2019-11-25T23:08:54.033" v="31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modSp add del addSldLayout delSldLayout modSldLayout">
        <pc:chgData name="Jeany Brito" userId="e1101763621431ec" providerId="Windows Live" clId="Web-{E58C75E0-ED99-4035-AD32-1DF8275BF854}" dt="2019-11-25T23:12:52.275" v="60"/>
        <pc:sldMasterMkLst>
          <pc:docMk/>
          <pc:sldMasterMk cId="3771024085" sldId="2147483763"/>
        </pc:sldMasterMkLst>
        <pc:spChg chg="mod">
          <ac:chgData name="Jeany Brito" userId="e1101763621431ec" providerId="Windows Live" clId="Web-{E58C75E0-ED99-4035-AD32-1DF8275BF854}" dt="2019-11-25T23:12:44.694" v="59"/>
          <ac:spMkLst>
            <pc:docMk/>
            <pc:sldMasterMk cId="3771024085" sldId="2147483763"/>
            <ac:spMk id="2" creationId="{00000000-0000-0000-0000-000000000000}"/>
          </ac:spMkLst>
        </pc:spChg>
        <pc:spChg chg="mod">
          <ac:chgData name="Jeany Brito" userId="e1101763621431ec" providerId="Windows Live" clId="Web-{E58C75E0-ED99-4035-AD32-1DF8275BF854}" dt="2019-11-25T23:12:44.694" v="59"/>
          <ac:spMkLst>
            <pc:docMk/>
            <pc:sldMasterMk cId="3771024085" sldId="2147483763"/>
            <ac:spMk id="3" creationId="{00000000-0000-0000-0000-000000000000}"/>
          </ac:spMkLst>
        </pc:spChg>
        <pc:spChg chg="mod">
          <ac:chgData name="Jeany Brito" userId="e1101763621431ec" providerId="Windows Live" clId="Web-{E58C75E0-ED99-4035-AD32-1DF8275BF854}" dt="2019-11-25T23:12:44.694" v="59"/>
          <ac:spMkLst>
            <pc:docMk/>
            <pc:sldMasterMk cId="3771024085" sldId="2147483763"/>
            <ac:spMk id="4" creationId="{00000000-0000-0000-0000-000000000000}"/>
          </ac:spMkLst>
        </pc:spChg>
        <pc:spChg chg="mod">
          <ac:chgData name="Jeany Brito" userId="e1101763621431ec" providerId="Windows Live" clId="Web-{E58C75E0-ED99-4035-AD32-1DF8275BF854}" dt="2019-11-25T23:12:44.694" v="59"/>
          <ac:spMkLst>
            <pc:docMk/>
            <pc:sldMasterMk cId="3771024085" sldId="2147483763"/>
            <ac:spMk id="5" creationId="{00000000-0000-0000-0000-000000000000}"/>
          </ac:spMkLst>
        </pc:spChg>
        <pc:spChg chg="mod">
          <ac:chgData name="Jeany Brito" userId="e1101763621431ec" providerId="Windows Live" clId="Web-{E58C75E0-ED99-4035-AD32-1DF8275BF854}" dt="2019-11-25T23:12:44.694" v="59"/>
          <ac:spMkLst>
            <pc:docMk/>
            <pc:sldMasterMk cId="3771024085" sldId="2147483763"/>
            <ac:spMk id="6" creationId="{00000000-0000-0000-0000-000000000000}"/>
          </ac:spMkLst>
        </pc:spChg>
        <pc:sldLayoutChg chg="add del">
          <pc:chgData name="Jeany Brito" userId="e1101763621431ec" providerId="Windows Live" clId="Web-{E58C75E0-ED99-4035-AD32-1DF8275BF854}" dt="2019-11-25T23:12:52.275" v="60"/>
          <pc:sldLayoutMkLst>
            <pc:docMk/>
            <pc:sldMasterMk cId="3771024085" sldId="2147483763"/>
            <pc:sldLayoutMk cId="650987766" sldId="2147483746"/>
          </pc:sldLayoutMkLst>
        </pc:sldLayoutChg>
        <pc:sldLayoutChg chg="add del">
          <pc:chgData name="Jeany Brito" userId="e1101763621431ec" providerId="Windows Live" clId="Web-{E58C75E0-ED99-4035-AD32-1DF8275BF854}" dt="2019-11-25T23:12:52.275" v="60"/>
          <pc:sldLayoutMkLst>
            <pc:docMk/>
            <pc:sldMasterMk cId="3771024085" sldId="2147483763"/>
            <pc:sldLayoutMk cId="2866323646" sldId="2147483747"/>
          </pc:sldLayoutMkLst>
        </pc:sldLayoutChg>
        <pc:sldLayoutChg chg="modSp add del">
          <pc:chgData name="Jeany Brito" userId="e1101763621431ec" providerId="Windows Live" clId="Web-{E58C75E0-ED99-4035-AD32-1DF8275BF854}" dt="2019-11-25T23:12:52.275" v="60"/>
          <pc:sldLayoutMkLst>
            <pc:docMk/>
            <pc:sldMasterMk cId="3771024085" sldId="2147483763"/>
            <pc:sldLayoutMk cId="891850564" sldId="2147483748"/>
          </pc:sldLayoutMkLst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891850564" sldId="2147483748"/>
              <ac:spMk id="2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891850564" sldId="2147483748"/>
              <ac:spMk id="3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891850564" sldId="2147483748"/>
              <ac:spMk id="4" creationId="{00000000-0000-0000-0000-000000000000}"/>
            </ac:spMkLst>
          </pc:spChg>
        </pc:sldLayoutChg>
        <pc:sldLayoutChg chg="modSp add del">
          <pc:chgData name="Jeany Brito" userId="e1101763621431ec" providerId="Windows Live" clId="Web-{E58C75E0-ED99-4035-AD32-1DF8275BF854}" dt="2019-11-25T23:12:52.275" v="60"/>
          <pc:sldLayoutMkLst>
            <pc:docMk/>
            <pc:sldMasterMk cId="3771024085" sldId="2147483763"/>
            <pc:sldLayoutMk cId="4226647890" sldId="2147483749"/>
          </pc:sldLayoutMkLst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4226647890" sldId="2147483749"/>
              <ac:spMk id="2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4226647890" sldId="2147483749"/>
              <ac:spMk id="3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4226647890" sldId="2147483749"/>
              <ac:spMk id="4" creationId="{00000000-0000-0000-0000-000000000000}"/>
            </ac:spMkLst>
          </pc:spChg>
          <pc:picChg chg="mod">
            <ac:chgData name="Jeany Brito" userId="e1101763621431ec" providerId="Windows Live" clId="Web-{E58C75E0-ED99-4035-AD32-1DF8275BF854}" dt="2019-11-25T23:12:44.694" v="59"/>
            <ac:picMkLst>
              <pc:docMk/>
              <pc:sldMasterMk cId="3771024085" sldId="2147483763"/>
              <pc:sldLayoutMk cId="4226647890" sldId="2147483749"/>
              <ac:picMk id="22" creationId="{4D06E496-ACBA-4063-B4A1-C5C484EE5A77}"/>
            </ac:picMkLst>
          </pc:picChg>
        </pc:sldLayoutChg>
        <pc:sldLayoutChg chg="modSp add del">
          <pc:chgData name="Jeany Brito" userId="e1101763621431ec" providerId="Windows Live" clId="Web-{E58C75E0-ED99-4035-AD32-1DF8275BF854}" dt="2019-11-25T23:12:52.275" v="60"/>
          <pc:sldLayoutMkLst>
            <pc:docMk/>
            <pc:sldMasterMk cId="3771024085" sldId="2147483763"/>
            <pc:sldLayoutMk cId="2982824397" sldId="2147483750"/>
          </pc:sldLayoutMkLst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2982824397" sldId="2147483750"/>
              <ac:spMk id="2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2982824397" sldId="2147483750"/>
              <ac:spMk id="3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2982824397" sldId="2147483750"/>
              <ac:spMk id="4" creationId="{00000000-0000-0000-0000-000000000000}"/>
            </ac:spMkLst>
          </pc:spChg>
          <pc:picChg chg="mod">
            <ac:chgData name="Jeany Brito" userId="e1101763621431ec" providerId="Windows Live" clId="Web-{E58C75E0-ED99-4035-AD32-1DF8275BF854}" dt="2019-11-25T23:12:44.694" v="59"/>
            <ac:picMkLst>
              <pc:docMk/>
              <pc:sldMasterMk cId="3771024085" sldId="2147483763"/>
              <pc:sldLayoutMk cId="2982824397" sldId="2147483750"/>
              <ac:picMk id="16" creationId="{CE39118B-B3AD-4BD4-BA22-DEFF4E76CE9A}"/>
            </ac:picMkLst>
          </pc:picChg>
        </pc:sldLayoutChg>
        <pc:sldLayoutChg chg="modSp add del">
          <pc:chgData name="Jeany Brito" userId="e1101763621431ec" providerId="Windows Live" clId="Web-{E58C75E0-ED99-4035-AD32-1DF8275BF854}" dt="2019-11-25T23:12:52.275" v="60"/>
          <pc:sldLayoutMkLst>
            <pc:docMk/>
            <pc:sldMasterMk cId="3771024085" sldId="2147483763"/>
            <pc:sldLayoutMk cId="38903688" sldId="2147483751"/>
          </pc:sldLayoutMkLst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38903688" sldId="2147483751"/>
              <ac:spMk id="2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38903688" sldId="2147483751"/>
              <ac:spMk id="4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38903688" sldId="2147483751"/>
              <ac:spMk id="11" creationId="{223F0D53-0705-41B7-8554-09D21E7807F9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38903688" sldId="2147483751"/>
              <ac:spMk id="12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38903688" sldId="2147483751"/>
              <ac:spMk id="13" creationId="{C7F647CD-0F1A-4BB3-89E0-A74F1E1B098D}"/>
            </ac:spMkLst>
          </pc:spChg>
        </pc:sldLayoutChg>
        <pc:sldLayoutChg chg="modSp add del">
          <pc:chgData name="Jeany Brito" userId="e1101763621431ec" providerId="Windows Live" clId="Web-{E58C75E0-ED99-4035-AD32-1DF8275BF854}" dt="2019-11-25T23:12:52.275" v="60"/>
          <pc:sldLayoutMkLst>
            <pc:docMk/>
            <pc:sldMasterMk cId="3771024085" sldId="2147483763"/>
            <pc:sldLayoutMk cId="3224452503" sldId="2147483752"/>
          </pc:sldLayoutMkLst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3224452503" sldId="2147483752"/>
              <ac:spMk id="2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3224452503" sldId="2147483752"/>
              <ac:spMk id="4" creationId="{00000000-0000-0000-0000-000000000000}"/>
            </ac:spMkLst>
          </pc:spChg>
        </pc:sldLayoutChg>
        <pc:sldLayoutChg chg="modSp add del">
          <pc:chgData name="Jeany Brito" userId="e1101763621431ec" providerId="Windows Live" clId="Web-{E58C75E0-ED99-4035-AD32-1DF8275BF854}" dt="2019-11-25T23:12:52.275" v="60"/>
          <pc:sldLayoutMkLst>
            <pc:docMk/>
            <pc:sldMasterMk cId="3771024085" sldId="2147483763"/>
            <pc:sldLayoutMk cId="3881333520" sldId="2147483753"/>
          </pc:sldLayoutMkLst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3881333520" sldId="2147483753"/>
              <ac:spMk id="7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3881333520" sldId="2147483753"/>
              <ac:spMk id="8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3881333520" sldId="2147483753"/>
              <ac:spMk id="9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3881333520" sldId="2147483753"/>
              <ac:spMk id="10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3881333520" sldId="2147483753"/>
              <ac:spMk id="11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3881333520" sldId="2147483753"/>
              <ac:spMk id="12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3881333520" sldId="2147483753"/>
              <ac:spMk id="15" creationId="{00000000-0000-0000-0000-000000000000}"/>
            </ac:spMkLst>
          </pc:spChg>
        </pc:sldLayoutChg>
        <pc:sldLayoutChg chg="modSp add del">
          <pc:chgData name="Jeany Brito" userId="e1101763621431ec" providerId="Windows Live" clId="Web-{E58C75E0-ED99-4035-AD32-1DF8275BF854}" dt="2019-11-25T23:12:52.275" v="60"/>
          <pc:sldLayoutMkLst>
            <pc:docMk/>
            <pc:sldMasterMk cId="3771024085" sldId="2147483763"/>
            <pc:sldLayoutMk cId="1264380106" sldId="2147483754"/>
          </pc:sldLayoutMkLst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1264380106" sldId="2147483754"/>
              <ac:spMk id="19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1264380106" sldId="2147483754"/>
              <ac:spMk id="20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1264380106" sldId="2147483754"/>
              <ac:spMk id="21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1264380106" sldId="2147483754"/>
              <ac:spMk id="22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1264380106" sldId="2147483754"/>
              <ac:spMk id="23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1264380106" sldId="2147483754"/>
              <ac:spMk id="24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1264380106" sldId="2147483754"/>
              <ac:spMk id="25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1264380106" sldId="2147483754"/>
              <ac:spMk id="26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1264380106" sldId="2147483754"/>
              <ac:spMk id="27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1264380106" sldId="2147483754"/>
              <ac:spMk id="30" creationId="{00000000-0000-0000-0000-000000000000}"/>
            </ac:spMkLst>
          </pc:spChg>
          <pc:picChg chg="mod">
            <ac:chgData name="Jeany Brito" userId="e1101763621431ec" providerId="Windows Live" clId="Web-{E58C75E0-ED99-4035-AD32-1DF8275BF854}" dt="2019-11-25T23:12:44.694" v="59"/>
            <ac:picMkLst>
              <pc:docMk/>
              <pc:sldMasterMk cId="3771024085" sldId="2147483763"/>
              <pc:sldLayoutMk cId="1264380106" sldId="2147483754"/>
              <ac:picMk id="2" creationId="{7E87C569-D426-4615-ADA7-B370EA98340A}"/>
            </ac:picMkLst>
          </pc:picChg>
          <pc:picChg chg="mod">
            <ac:chgData name="Jeany Brito" userId="e1101763621431ec" providerId="Windows Live" clId="Web-{E58C75E0-ED99-4035-AD32-1DF8275BF854}" dt="2019-11-25T23:12:44.694" v="59"/>
            <ac:picMkLst>
              <pc:docMk/>
              <pc:sldMasterMk cId="3771024085" sldId="2147483763"/>
              <pc:sldLayoutMk cId="1264380106" sldId="2147483754"/>
              <ac:picMk id="36" creationId="{7B353ED4-7AD0-46C9-88ED-1A16B1433AF7}"/>
            </ac:picMkLst>
          </pc:picChg>
          <pc:picChg chg="mod">
            <ac:chgData name="Jeany Brito" userId="e1101763621431ec" providerId="Windows Live" clId="Web-{E58C75E0-ED99-4035-AD32-1DF8275BF854}" dt="2019-11-25T23:12:44.694" v="59"/>
            <ac:picMkLst>
              <pc:docMk/>
              <pc:sldMasterMk cId="3771024085" sldId="2147483763"/>
              <pc:sldLayoutMk cId="1264380106" sldId="2147483754"/>
              <ac:picMk id="37" creationId="{F561D985-AD57-459A-B3A6-EBF296039766}"/>
            </ac:picMkLst>
          </pc:picChg>
        </pc:sldLayoutChg>
        <pc:sldLayoutChg chg="add del">
          <pc:chgData name="Jeany Brito" userId="e1101763621431ec" providerId="Windows Live" clId="Web-{E58C75E0-ED99-4035-AD32-1DF8275BF854}" dt="2019-11-25T23:12:52.275" v="60"/>
          <pc:sldLayoutMkLst>
            <pc:docMk/>
            <pc:sldMasterMk cId="3771024085" sldId="2147483763"/>
            <pc:sldLayoutMk cId="1320411200" sldId="2147483755"/>
          </pc:sldLayoutMkLst>
        </pc:sldLayoutChg>
        <pc:sldLayoutChg chg="modSp add del">
          <pc:chgData name="Jeany Brito" userId="e1101763621431ec" providerId="Windows Live" clId="Web-{E58C75E0-ED99-4035-AD32-1DF8275BF854}" dt="2019-11-25T23:12:52.275" v="60"/>
          <pc:sldLayoutMkLst>
            <pc:docMk/>
            <pc:sldMasterMk cId="3771024085" sldId="2147483763"/>
            <pc:sldLayoutMk cId="477530005" sldId="2147483756"/>
          </pc:sldLayoutMkLst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477530005" sldId="2147483756"/>
              <ac:spMk id="2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477530005" sldId="2147483756"/>
              <ac:spMk id="3" creationId="{00000000-0000-0000-0000-000000000000}"/>
            </ac:spMkLst>
          </pc:spChg>
        </pc:sldLayoutChg>
        <pc:sldLayoutChg chg="modSp add del">
          <pc:chgData name="Jeany Brito" userId="e1101763621431ec" providerId="Windows Live" clId="Web-{E58C75E0-ED99-4035-AD32-1DF8275BF854}" dt="2019-11-25T23:12:52.275" v="60"/>
          <pc:sldLayoutMkLst>
            <pc:docMk/>
            <pc:sldMasterMk cId="3771024085" sldId="2147483763"/>
            <pc:sldLayoutMk cId="1783346708" sldId="2147483757"/>
          </pc:sldLayoutMkLst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1783346708" sldId="2147483757"/>
              <ac:spMk id="2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1783346708" sldId="2147483757"/>
              <ac:spMk id="4" creationId="{00000000-0000-0000-0000-000000000000}"/>
            </ac:spMkLst>
          </pc:spChg>
        </pc:sldLayoutChg>
        <pc:sldLayoutChg chg="modSp add del">
          <pc:chgData name="Jeany Brito" userId="e1101763621431ec" providerId="Windows Live" clId="Web-{E58C75E0-ED99-4035-AD32-1DF8275BF854}" dt="2019-11-25T23:12:52.275" v="60"/>
          <pc:sldLayoutMkLst>
            <pc:docMk/>
            <pc:sldMasterMk cId="3771024085" sldId="2147483763"/>
            <pc:sldLayoutMk cId="305678853" sldId="2147483758"/>
          </pc:sldLayoutMkLst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305678853" sldId="2147483758"/>
              <ac:spMk id="2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305678853" sldId="2147483758"/>
              <ac:spMk id="3" creationId="{00000000-0000-0000-0000-000000000000}"/>
            </ac:spMkLst>
          </pc:spChg>
        </pc:sldLayoutChg>
        <pc:sldLayoutChg chg="add del">
          <pc:chgData name="Jeany Brito" userId="e1101763621431ec" providerId="Windows Live" clId="Web-{E58C75E0-ED99-4035-AD32-1DF8275BF854}" dt="2019-11-25T23:12:52.275" v="60"/>
          <pc:sldLayoutMkLst>
            <pc:docMk/>
            <pc:sldMasterMk cId="3771024085" sldId="2147483763"/>
            <pc:sldLayoutMk cId="1415644853" sldId="2147483759"/>
          </pc:sldLayoutMkLst>
        </pc:sldLayoutChg>
        <pc:sldLayoutChg chg="modSp add del">
          <pc:chgData name="Jeany Brito" userId="e1101763621431ec" providerId="Windows Live" clId="Web-{E58C75E0-ED99-4035-AD32-1DF8275BF854}" dt="2019-11-25T23:12:52.275" v="60"/>
          <pc:sldLayoutMkLst>
            <pc:docMk/>
            <pc:sldMasterMk cId="3771024085" sldId="2147483763"/>
            <pc:sldLayoutMk cId="39780350" sldId="2147483760"/>
          </pc:sldLayoutMkLst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39780350" sldId="2147483760"/>
              <ac:spMk id="2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39780350" sldId="2147483760"/>
              <ac:spMk id="3" creationId="{00000000-0000-0000-0000-000000000000}"/>
            </ac:spMkLst>
          </pc:spChg>
        </pc:sldLayoutChg>
        <pc:sldLayoutChg chg="modSp add del">
          <pc:chgData name="Jeany Brito" userId="e1101763621431ec" providerId="Windows Live" clId="Web-{E58C75E0-ED99-4035-AD32-1DF8275BF854}" dt="2019-11-25T23:12:52.275" v="60"/>
          <pc:sldLayoutMkLst>
            <pc:docMk/>
            <pc:sldMasterMk cId="3771024085" sldId="2147483763"/>
            <pc:sldLayoutMk cId="2723240488" sldId="2147483761"/>
          </pc:sldLayoutMkLst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2723240488" sldId="2147483761"/>
              <ac:spMk id="2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2723240488" sldId="2147483761"/>
              <ac:spMk id="3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2723240488" sldId="2147483761"/>
              <ac:spMk id="4" creationId="{00000000-0000-0000-0000-000000000000}"/>
            </ac:spMkLst>
          </pc:spChg>
        </pc:sldLayoutChg>
        <pc:sldLayoutChg chg="modSp add del">
          <pc:chgData name="Jeany Brito" userId="e1101763621431ec" providerId="Windows Live" clId="Web-{E58C75E0-ED99-4035-AD32-1DF8275BF854}" dt="2019-11-25T23:12:52.275" v="60"/>
          <pc:sldLayoutMkLst>
            <pc:docMk/>
            <pc:sldMasterMk cId="3771024085" sldId="2147483763"/>
            <pc:sldLayoutMk cId="1423422964" sldId="2147483762"/>
          </pc:sldLayoutMkLst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1423422964" sldId="2147483762"/>
              <ac:spMk id="2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1423422964" sldId="2147483762"/>
              <ac:spMk id="3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1423422964" sldId="2147483762"/>
              <ac:spMk id="4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1423422964" sldId="2147483762"/>
              <ac:spMk id="5" creationId="{00000000-0000-0000-0000-000000000000}"/>
            </ac:spMkLst>
          </pc:spChg>
          <pc:spChg chg="mod">
            <ac:chgData name="Jeany Brito" userId="e1101763621431ec" providerId="Windows Live" clId="Web-{E58C75E0-ED99-4035-AD32-1DF8275BF854}" dt="2019-11-25T23:12:44.694" v="59"/>
            <ac:spMkLst>
              <pc:docMk/>
              <pc:sldMasterMk cId="3771024085" sldId="2147483763"/>
              <pc:sldLayoutMk cId="1423422964" sldId="2147483762"/>
              <ac:spMk id="6" creationId="{00000000-0000-0000-0000-000000000000}"/>
            </ac:spMkLst>
          </pc:spChg>
          <pc:picChg chg="mod">
            <ac:chgData name="Jeany Brito" userId="e1101763621431ec" providerId="Windows Live" clId="Web-{E58C75E0-ED99-4035-AD32-1DF8275BF854}" dt="2019-11-25T23:12:44.694" v="59"/>
            <ac:picMkLst>
              <pc:docMk/>
              <pc:sldMasterMk cId="3771024085" sldId="2147483763"/>
              <pc:sldLayoutMk cId="1423422964" sldId="2147483762"/>
              <ac:picMk id="20" creationId="{37B721FF-D609-4D98-9D19-CF75AA8A54FC}"/>
            </ac:picMkLst>
          </pc:picChg>
          <pc:picChg chg="mod">
            <ac:chgData name="Jeany Brito" userId="e1101763621431ec" providerId="Windows Live" clId="Web-{E58C75E0-ED99-4035-AD32-1DF8275BF854}" dt="2019-11-25T23:12:44.694" v="59"/>
            <ac:picMkLst>
              <pc:docMk/>
              <pc:sldMasterMk cId="3771024085" sldId="2147483763"/>
              <pc:sldLayoutMk cId="1423422964" sldId="2147483762"/>
              <ac:picMk id="21" creationId="{073936BD-C868-433F-8E84-D6DD8E640E3E}"/>
            </ac:picMkLst>
          </pc:picChg>
        </pc:sldLayoutChg>
      </pc:sldMasterChg>
      <pc:sldMasterChg chg="add addSldLayout">
        <pc:chgData name="Jeany Brito" userId="e1101763621431ec" providerId="Windows Live" clId="Web-{E58C75E0-ED99-4035-AD32-1DF8275BF854}" dt="2019-11-25T23:12:52.275" v="60"/>
        <pc:sldMasterMkLst>
          <pc:docMk/>
          <pc:sldMasterMk cId="2967820662" sldId="2147483819"/>
        </pc:sldMasterMkLst>
        <pc:sldLayoutChg chg="add">
          <pc:chgData name="Jeany Brito" userId="e1101763621431ec" providerId="Windows Live" clId="Web-{E58C75E0-ED99-4035-AD32-1DF8275BF854}" dt="2019-11-25T23:12:52.275" v="60"/>
          <pc:sldLayoutMkLst>
            <pc:docMk/>
            <pc:sldMasterMk cId="2967820662" sldId="2147483819"/>
            <pc:sldLayoutMk cId="303096893" sldId="2147483808"/>
          </pc:sldLayoutMkLst>
        </pc:sldLayoutChg>
        <pc:sldLayoutChg chg="add">
          <pc:chgData name="Jeany Brito" userId="e1101763621431ec" providerId="Windows Live" clId="Web-{E58C75E0-ED99-4035-AD32-1DF8275BF854}" dt="2019-11-25T23:12:52.275" v="60"/>
          <pc:sldLayoutMkLst>
            <pc:docMk/>
            <pc:sldMasterMk cId="2967820662" sldId="2147483819"/>
            <pc:sldLayoutMk cId="2525823006" sldId="2147483809"/>
          </pc:sldLayoutMkLst>
        </pc:sldLayoutChg>
        <pc:sldLayoutChg chg="add">
          <pc:chgData name="Jeany Brito" userId="e1101763621431ec" providerId="Windows Live" clId="Web-{E58C75E0-ED99-4035-AD32-1DF8275BF854}" dt="2019-11-25T23:12:52.275" v="60"/>
          <pc:sldLayoutMkLst>
            <pc:docMk/>
            <pc:sldMasterMk cId="2967820662" sldId="2147483819"/>
            <pc:sldLayoutMk cId="1079602905" sldId="2147483810"/>
          </pc:sldLayoutMkLst>
        </pc:sldLayoutChg>
        <pc:sldLayoutChg chg="add">
          <pc:chgData name="Jeany Brito" userId="e1101763621431ec" providerId="Windows Live" clId="Web-{E58C75E0-ED99-4035-AD32-1DF8275BF854}" dt="2019-11-25T23:12:52.275" v="60"/>
          <pc:sldLayoutMkLst>
            <pc:docMk/>
            <pc:sldMasterMk cId="2967820662" sldId="2147483819"/>
            <pc:sldLayoutMk cId="2061439745" sldId="2147483811"/>
          </pc:sldLayoutMkLst>
        </pc:sldLayoutChg>
        <pc:sldLayoutChg chg="add">
          <pc:chgData name="Jeany Brito" userId="e1101763621431ec" providerId="Windows Live" clId="Web-{E58C75E0-ED99-4035-AD32-1DF8275BF854}" dt="2019-11-25T23:12:52.275" v="60"/>
          <pc:sldLayoutMkLst>
            <pc:docMk/>
            <pc:sldMasterMk cId="2967820662" sldId="2147483819"/>
            <pc:sldLayoutMk cId="17651544" sldId="2147483812"/>
          </pc:sldLayoutMkLst>
        </pc:sldLayoutChg>
        <pc:sldLayoutChg chg="add">
          <pc:chgData name="Jeany Brito" userId="e1101763621431ec" providerId="Windows Live" clId="Web-{E58C75E0-ED99-4035-AD32-1DF8275BF854}" dt="2019-11-25T23:12:52.275" v="60"/>
          <pc:sldLayoutMkLst>
            <pc:docMk/>
            <pc:sldMasterMk cId="2967820662" sldId="2147483819"/>
            <pc:sldLayoutMk cId="2177986974" sldId="2147483813"/>
          </pc:sldLayoutMkLst>
        </pc:sldLayoutChg>
        <pc:sldLayoutChg chg="add">
          <pc:chgData name="Jeany Brito" userId="e1101763621431ec" providerId="Windows Live" clId="Web-{E58C75E0-ED99-4035-AD32-1DF8275BF854}" dt="2019-11-25T23:12:52.275" v="60"/>
          <pc:sldLayoutMkLst>
            <pc:docMk/>
            <pc:sldMasterMk cId="2967820662" sldId="2147483819"/>
            <pc:sldLayoutMk cId="3191561151" sldId="2147483814"/>
          </pc:sldLayoutMkLst>
        </pc:sldLayoutChg>
        <pc:sldLayoutChg chg="add">
          <pc:chgData name="Jeany Brito" userId="e1101763621431ec" providerId="Windows Live" clId="Web-{E58C75E0-ED99-4035-AD32-1DF8275BF854}" dt="2019-11-25T23:12:52.275" v="60"/>
          <pc:sldLayoutMkLst>
            <pc:docMk/>
            <pc:sldMasterMk cId="2967820662" sldId="2147483819"/>
            <pc:sldLayoutMk cId="405234715" sldId="2147483815"/>
          </pc:sldLayoutMkLst>
        </pc:sldLayoutChg>
        <pc:sldLayoutChg chg="add">
          <pc:chgData name="Jeany Brito" userId="e1101763621431ec" providerId="Windows Live" clId="Web-{E58C75E0-ED99-4035-AD32-1DF8275BF854}" dt="2019-11-25T23:12:52.275" v="60"/>
          <pc:sldLayoutMkLst>
            <pc:docMk/>
            <pc:sldMasterMk cId="2967820662" sldId="2147483819"/>
            <pc:sldLayoutMk cId="3089987405" sldId="2147483816"/>
          </pc:sldLayoutMkLst>
        </pc:sldLayoutChg>
        <pc:sldLayoutChg chg="add">
          <pc:chgData name="Jeany Brito" userId="e1101763621431ec" providerId="Windows Live" clId="Web-{E58C75E0-ED99-4035-AD32-1DF8275BF854}" dt="2019-11-25T23:12:52.275" v="60"/>
          <pc:sldLayoutMkLst>
            <pc:docMk/>
            <pc:sldMasterMk cId="2967820662" sldId="2147483819"/>
            <pc:sldLayoutMk cId="2996256770" sldId="2147483817"/>
          </pc:sldLayoutMkLst>
        </pc:sldLayoutChg>
        <pc:sldLayoutChg chg="add">
          <pc:chgData name="Jeany Brito" userId="e1101763621431ec" providerId="Windows Live" clId="Web-{E58C75E0-ED99-4035-AD32-1DF8275BF854}" dt="2019-11-25T23:12:52.275" v="60"/>
          <pc:sldLayoutMkLst>
            <pc:docMk/>
            <pc:sldMasterMk cId="2967820662" sldId="2147483819"/>
            <pc:sldLayoutMk cId="429398637" sldId="214748381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8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2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0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3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8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6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5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82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8" r:id="rId5"/>
    <p:sldLayoutId id="2147483812" r:id="rId6"/>
    <p:sldLayoutId id="2147483813" r:id="rId7"/>
    <p:sldLayoutId id="2147483814" r:id="rId8"/>
    <p:sldLayoutId id="2147483817" r:id="rId9"/>
    <p:sldLayoutId id="2147483816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2" y="0"/>
            <a:ext cx="12801600" cy="960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5CD613B-447F-4DBE-8C7F-77CA0B704C5F}"/>
              </a:ext>
            </a:extLst>
          </p:cNvPr>
          <p:cNvSpPr/>
          <p:nvPr/>
        </p:nvSpPr>
        <p:spPr>
          <a:xfrm>
            <a:off x="-4604" y="2979"/>
            <a:ext cx="12801599" cy="6931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220F67-1707-4D2F-B6B2-0826F772A58E}"/>
              </a:ext>
            </a:extLst>
          </p:cNvPr>
          <p:cNvSpPr txBox="1"/>
          <p:nvPr/>
        </p:nvSpPr>
        <p:spPr>
          <a:xfrm>
            <a:off x="3548652" y="1487230"/>
            <a:ext cx="11759574" cy="54490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defPPr>
              <a:defRPr lang="de-DE"/>
            </a:defPPr>
            <a:lvl1pPr marL="0" algn="l" defTabSz="1280160" rtl="0" eaLnBrk="1" latinLnBrk="0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840"/>
              </a:spcAft>
            </a:pPr>
            <a:r>
              <a:rPr lang="en-US" sz="8000" spc="-5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rebuchet MS"/>
                <a:ea typeface="+mj-ea"/>
                <a:cs typeface="+mj-cs"/>
              </a:rPr>
              <a:t>Análise</a:t>
            </a:r>
            <a:r>
              <a:rPr lang="en-US" sz="8000" spc="-5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rebuchet MS"/>
                <a:ea typeface="+mj-ea"/>
                <a:cs typeface="+mj-cs"/>
              </a:rPr>
              <a:t> de Sistemas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82" y="6934200"/>
            <a:ext cx="12798399" cy="2667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6ADF916-B56A-45D2-B3D6-D87C0B6878A4}"/>
              </a:ext>
            </a:extLst>
          </p:cNvPr>
          <p:cNvSpPr/>
          <p:nvPr/>
        </p:nvSpPr>
        <p:spPr>
          <a:xfrm>
            <a:off x="-2168" y="6937089"/>
            <a:ext cx="12801599" cy="2669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B600AE-08A9-4A9B-9893-C590A7DC6A61}"/>
              </a:ext>
            </a:extLst>
          </p:cNvPr>
          <p:cNvSpPr/>
          <p:nvPr/>
        </p:nvSpPr>
        <p:spPr>
          <a:xfrm>
            <a:off x="-2166" y="5418"/>
            <a:ext cx="12801598" cy="9586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/>
            <a:endParaRPr lang="en-US" dirty="0">
              <a:latin typeface="Trebuchet MS"/>
              <a:ea typeface="Arial"/>
              <a:cs typeface="Arial"/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C4CBBE1F-390D-4FFE-A80B-F22559F2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403" y="1095672"/>
            <a:ext cx="5367224" cy="179778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E02BD5-EEFC-4206-85B8-D37F1F4DB588}"/>
              </a:ext>
            </a:extLst>
          </p:cNvPr>
          <p:cNvSpPr txBox="1"/>
          <p:nvPr/>
        </p:nvSpPr>
        <p:spPr>
          <a:xfrm>
            <a:off x="4292344" y="3789640"/>
            <a:ext cx="4229640" cy="34214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latin typeface="Trebuchet MS"/>
              </a:rPr>
              <a:t>Ciências da Computação</a:t>
            </a:r>
            <a:endParaRPr lang="pt-BR"/>
          </a:p>
          <a:p>
            <a:pPr algn="ctr">
              <a:lnSpc>
                <a:spcPct val="150000"/>
              </a:lnSpc>
            </a:pPr>
            <a:r>
              <a:rPr lang="pt-BR" sz="2000" dirty="0">
                <a:latin typeface="Trebuchet MS"/>
              </a:rPr>
              <a:t>Análise de Sistemas</a:t>
            </a:r>
          </a:p>
          <a:p>
            <a:pPr algn="ctr">
              <a:lnSpc>
                <a:spcPct val="150000"/>
              </a:lnSpc>
            </a:pPr>
            <a:r>
              <a:rPr lang="pt-BR" sz="2000" dirty="0">
                <a:latin typeface="Trebuchet MS"/>
              </a:rPr>
              <a:t>Prof.: Eliane </a:t>
            </a:r>
            <a:r>
              <a:rPr lang="pt-BR" sz="2000" dirty="0" err="1">
                <a:latin typeface="Trebuchet MS"/>
              </a:rPr>
              <a:t>Araujo</a:t>
            </a:r>
            <a:endParaRPr lang="pt-BR" sz="2000" dirty="0">
              <a:latin typeface="Trebuchet MS"/>
            </a:endParaRPr>
          </a:p>
          <a:p>
            <a:pPr algn="ctr">
              <a:lnSpc>
                <a:spcPct val="150000"/>
              </a:lnSpc>
              <a:spcAft>
                <a:spcPts val="400"/>
              </a:spcAft>
            </a:pPr>
            <a:r>
              <a:rPr lang="pt-BR" sz="2000" dirty="0">
                <a:latin typeface="Trebuchet MS"/>
              </a:rPr>
              <a:t>Equipe:</a:t>
            </a:r>
            <a:endParaRPr lang="en-US" sz="2000">
              <a:latin typeface="Franklin Gothic Book" panose="020F0502020204030204"/>
            </a:endParaRPr>
          </a:p>
          <a:p>
            <a:pPr algn="ctr">
              <a:lnSpc>
                <a:spcPct val="150000"/>
              </a:lnSpc>
              <a:spcAft>
                <a:spcPts val="400"/>
              </a:spcAft>
            </a:pPr>
            <a:r>
              <a:rPr lang="pt-BR" sz="2000" dirty="0">
                <a:latin typeface="Trebuchet MS"/>
              </a:rPr>
              <a:t>Daniel José, Enzo </a:t>
            </a:r>
            <a:r>
              <a:rPr lang="pt-BR" sz="2000" dirty="0" err="1">
                <a:latin typeface="Trebuchet MS"/>
              </a:rPr>
              <a:t>Raian</a:t>
            </a:r>
            <a:endParaRPr lang="en-US" sz="2000">
              <a:latin typeface="Franklin Gothic Book" panose="020F0502020204030204"/>
            </a:endParaRPr>
          </a:p>
          <a:p>
            <a:pPr algn="ctr">
              <a:lnSpc>
                <a:spcPct val="150000"/>
              </a:lnSpc>
              <a:spcAft>
                <a:spcPts val="400"/>
              </a:spcAft>
            </a:pPr>
            <a:r>
              <a:rPr lang="pt-BR" sz="2000" dirty="0">
                <a:latin typeface="Trebuchet MS"/>
              </a:rPr>
              <a:t>Felipe Emanuel, Lucas </a:t>
            </a:r>
            <a:r>
              <a:rPr lang="pt-BR" sz="2000" dirty="0" err="1">
                <a:latin typeface="Trebuchet MS"/>
              </a:rPr>
              <a:t>Jarrier</a:t>
            </a:r>
            <a:r>
              <a:rPr lang="pt-BR" sz="2000" dirty="0">
                <a:latin typeface="Trebuchet MS"/>
              </a:rPr>
              <a:t> e</a:t>
            </a:r>
            <a:endParaRPr lang="en-US" sz="2000">
              <a:ea typeface="+mn-lt"/>
              <a:cs typeface="+mn-lt"/>
            </a:endParaRPr>
          </a:p>
          <a:p>
            <a:pPr algn="ctr">
              <a:lnSpc>
                <a:spcPct val="150000"/>
              </a:lnSpc>
              <a:spcAft>
                <a:spcPts val="400"/>
              </a:spcAft>
            </a:pPr>
            <a:r>
              <a:rPr lang="pt-BR" sz="2000" dirty="0">
                <a:latin typeface="Trebuchet MS"/>
              </a:rPr>
              <a:t>Matheus Alves</a:t>
            </a:r>
            <a:endParaRPr lang="pt-BR"/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1B664D27-25CD-4392-96F7-7EF8CB82EE8B}"/>
              </a:ext>
            </a:extLst>
          </p:cNvPr>
          <p:cNvSpPr txBox="1"/>
          <p:nvPr/>
        </p:nvSpPr>
        <p:spPr>
          <a:xfrm>
            <a:off x="5026286" y="8569529"/>
            <a:ext cx="27432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latin typeface="Trebuchet MS"/>
              </a:rPr>
              <a:t>Campina Grande – PB</a:t>
            </a:r>
          </a:p>
          <a:p>
            <a:pPr algn="ctr"/>
            <a:r>
              <a:rPr lang="pt-BR" dirty="0">
                <a:latin typeface="Trebuchet MS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04349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1AEA37A-8640-457D-947E-9C5EFFA59F9D}"/>
              </a:ext>
            </a:extLst>
          </p:cNvPr>
          <p:cNvSpPr/>
          <p:nvPr/>
        </p:nvSpPr>
        <p:spPr>
          <a:xfrm>
            <a:off x="-2166" y="5418"/>
            <a:ext cx="12801598" cy="9586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/>
            <a:endParaRPr lang="en-US" dirty="0">
              <a:latin typeface="Trebuchet MS"/>
              <a:ea typeface="Arial"/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F2241B-E31C-4D9B-B3C7-687698E2918F}"/>
              </a:ext>
            </a:extLst>
          </p:cNvPr>
          <p:cNvSpPr txBox="1"/>
          <p:nvPr/>
        </p:nvSpPr>
        <p:spPr>
          <a:xfrm>
            <a:off x="1977351" y="3249431"/>
            <a:ext cx="9869705" cy="1686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Trebuchet MS"/>
                <a:ea typeface="+mn-lt"/>
                <a:cs typeface="+mn-lt"/>
              </a:rPr>
              <a:t>     É uma proposta de software, que tem como objetivo auxiliar na reciclagem de tampinhas de plástico no campus ao fazer uso de caixinhas de coleta espalhadas pela universidade.</a:t>
            </a:r>
            <a:endParaRPr lang="pt-BR" sz="2400" dirty="0">
              <a:latin typeface="Trebuchet M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3CB04F-4E84-43E4-B4EF-AE5538ADFFFE}"/>
              </a:ext>
            </a:extLst>
          </p:cNvPr>
          <p:cNvSpPr/>
          <p:nvPr/>
        </p:nvSpPr>
        <p:spPr>
          <a:xfrm>
            <a:off x="-2167" y="5417"/>
            <a:ext cx="12801599" cy="1562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EDAA8D23-B697-4989-8496-D92687F51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43" y="105866"/>
            <a:ext cx="1711792" cy="136572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DE3A101-E4D5-406A-B707-DE098FDE713A}"/>
              </a:ext>
            </a:extLst>
          </p:cNvPr>
          <p:cNvSpPr txBox="1"/>
          <p:nvPr/>
        </p:nvSpPr>
        <p:spPr>
          <a:xfrm>
            <a:off x="5065901" y="407227"/>
            <a:ext cx="45481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 dirty="0">
                <a:latin typeface="Trebuchet MS"/>
              </a:rPr>
              <a:t>COLETAMPINHA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9D8355F-1638-4C8E-B04C-B94958632CBF}"/>
              </a:ext>
            </a:extLst>
          </p:cNvPr>
          <p:cNvCxnSpPr/>
          <p:nvPr/>
        </p:nvCxnSpPr>
        <p:spPr>
          <a:xfrm>
            <a:off x="3013782" y="1246735"/>
            <a:ext cx="9692206" cy="1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08B7C1D-2A74-4CBD-9AF9-C78DA58B7499}"/>
              </a:ext>
            </a:extLst>
          </p:cNvPr>
          <p:cNvSpPr txBox="1"/>
          <p:nvPr/>
        </p:nvSpPr>
        <p:spPr>
          <a:xfrm>
            <a:off x="397276" y="2040421"/>
            <a:ext cx="45481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5400" dirty="0">
                <a:latin typeface="Trebuchet MS"/>
              </a:rPr>
              <a:t>O que é?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DDB4D1D-0F71-49D8-9AC3-9F89BBAAE52F}"/>
              </a:ext>
            </a:extLst>
          </p:cNvPr>
          <p:cNvCxnSpPr>
            <a:cxnSpLocks/>
          </p:cNvCxnSpPr>
          <p:nvPr/>
        </p:nvCxnSpPr>
        <p:spPr>
          <a:xfrm>
            <a:off x="-5152" y="2830439"/>
            <a:ext cx="3571854" cy="1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4A56EE3-D668-4A9C-9BF9-DAD6EAF47CC9}"/>
              </a:ext>
            </a:extLst>
          </p:cNvPr>
          <p:cNvSpPr txBox="1"/>
          <p:nvPr/>
        </p:nvSpPr>
        <p:spPr>
          <a:xfrm>
            <a:off x="397276" y="5290311"/>
            <a:ext cx="54225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5400" dirty="0">
                <a:latin typeface="Trebuchet MS"/>
              </a:rPr>
              <a:t>Funcionalidades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B6657C-93FE-4BE8-865F-1948AC890549}"/>
              </a:ext>
            </a:extLst>
          </p:cNvPr>
          <p:cNvCxnSpPr>
            <a:cxnSpLocks/>
          </p:cNvCxnSpPr>
          <p:nvPr/>
        </p:nvCxnSpPr>
        <p:spPr>
          <a:xfrm>
            <a:off x="-5152" y="6129821"/>
            <a:ext cx="5699955" cy="1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F384C6-C563-4DDB-B08B-49237E089ED2}"/>
              </a:ext>
            </a:extLst>
          </p:cNvPr>
          <p:cNvSpPr txBox="1"/>
          <p:nvPr/>
        </p:nvSpPr>
        <p:spPr>
          <a:xfrm>
            <a:off x="2670142" y="6155702"/>
            <a:ext cx="5217735" cy="27944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pt-BR" sz="2400" dirty="0">
              <a:latin typeface="Trebuchet MS"/>
              <a:cs typeface="Segoe UI"/>
            </a:endParaRPr>
          </a:p>
          <a:p>
            <a:pPr>
              <a:lnSpc>
                <a:spcPct val="150000"/>
              </a:lnSpc>
              <a:buChar char="•"/>
            </a:pPr>
            <a:r>
              <a:rPr lang="pt-BR" sz="2400" dirty="0">
                <a:latin typeface="Trebuchet MS"/>
                <a:cs typeface="Arial"/>
              </a:rPr>
              <a:t>Mapa das caixas de coleta;</a:t>
            </a:r>
            <a:r>
              <a:rPr lang="en-US" sz="2400" dirty="0">
                <a:latin typeface="Trebuchet MS"/>
                <a:cs typeface="Arial"/>
              </a:rPr>
              <a:t>​</a:t>
            </a:r>
          </a:p>
          <a:p>
            <a:pPr>
              <a:lnSpc>
                <a:spcPct val="150000"/>
              </a:lnSpc>
              <a:buChar char="•"/>
            </a:pPr>
            <a:r>
              <a:rPr lang="pt-BR" sz="2400" dirty="0">
                <a:latin typeface="Trebuchet MS"/>
                <a:cs typeface="Arial"/>
              </a:rPr>
              <a:t>Informação dos pontos de coleta;</a:t>
            </a:r>
            <a:r>
              <a:rPr lang="en-US" sz="2400" dirty="0">
                <a:latin typeface="Trebuchet MS"/>
                <a:cs typeface="Arial"/>
              </a:rPr>
              <a:t>​</a:t>
            </a:r>
          </a:p>
          <a:p>
            <a:pPr>
              <a:lnSpc>
                <a:spcPct val="150000"/>
              </a:lnSpc>
              <a:buChar char="•"/>
            </a:pPr>
            <a:r>
              <a:rPr lang="pt-BR" sz="2400" dirty="0">
                <a:latin typeface="Trebuchet MS"/>
                <a:cs typeface="Arial"/>
              </a:rPr>
              <a:t>Perfil do usuário;</a:t>
            </a:r>
            <a:r>
              <a:rPr lang="en-US" sz="2400" dirty="0">
                <a:latin typeface="Trebuchet MS"/>
                <a:cs typeface="Arial"/>
              </a:rPr>
              <a:t>​</a:t>
            </a:r>
          </a:p>
          <a:p>
            <a:pPr>
              <a:lnSpc>
                <a:spcPct val="150000"/>
              </a:lnSpc>
              <a:buChar char="•"/>
            </a:pPr>
            <a:r>
              <a:rPr lang="pt-BR" sz="2400" dirty="0">
                <a:latin typeface="Trebuchet MS"/>
                <a:cs typeface="Arial"/>
              </a:rPr>
              <a:t>Ranking de doações;</a:t>
            </a:r>
          </a:p>
        </p:txBody>
      </p:sp>
    </p:spTree>
    <p:extLst>
      <p:ext uri="{BB962C8B-B14F-4D97-AF65-F5344CB8AC3E}">
        <p14:creationId xmlns:p14="http://schemas.microsoft.com/office/powerpoint/2010/main" val="414700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7DD053E-0BB5-4838-BB54-0B002AB83716}"/>
              </a:ext>
            </a:extLst>
          </p:cNvPr>
          <p:cNvSpPr/>
          <p:nvPr/>
        </p:nvSpPr>
        <p:spPr>
          <a:xfrm>
            <a:off x="-2166" y="5418"/>
            <a:ext cx="12801598" cy="9586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/>
            <a:endParaRPr lang="en-US" dirty="0">
              <a:latin typeface="Trebuchet MS"/>
              <a:ea typeface="Arial"/>
              <a:cs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2813AD-1347-45E0-A8B6-89D261752893}"/>
              </a:ext>
            </a:extLst>
          </p:cNvPr>
          <p:cNvSpPr/>
          <p:nvPr/>
        </p:nvSpPr>
        <p:spPr>
          <a:xfrm>
            <a:off x="-2167" y="5417"/>
            <a:ext cx="12801599" cy="1562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5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FF3F1CD7-09DA-45A9-B6FD-CCC857BF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43" y="105866"/>
            <a:ext cx="1711792" cy="13657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F907891-5800-476D-AE27-63554D56720A}"/>
              </a:ext>
            </a:extLst>
          </p:cNvPr>
          <p:cNvSpPr txBox="1"/>
          <p:nvPr/>
        </p:nvSpPr>
        <p:spPr>
          <a:xfrm>
            <a:off x="5065901" y="407227"/>
            <a:ext cx="45481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 dirty="0">
                <a:latin typeface="Trebuchet MS"/>
              </a:rPr>
              <a:t>COLETAMPINHA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8848FDE-FCC5-405C-8D87-7AC8D9039E12}"/>
              </a:ext>
            </a:extLst>
          </p:cNvPr>
          <p:cNvCxnSpPr/>
          <p:nvPr/>
        </p:nvCxnSpPr>
        <p:spPr>
          <a:xfrm>
            <a:off x="3013782" y="1246735"/>
            <a:ext cx="9692206" cy="1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Imagem 14" descr="Tela de celular com aplicativo aberto&#10;&#10;Descrição gerada com alta confiança">
            <a:extLst>
              <a:ext uri="{FF2B5EF4-FFF2-40B4-BE49-F238E27FC236}">
                <a16:creationId xmlns:a16="http://schemas.microsoft.com/office/drawing/2014/main" id="{3C751FAD-4A3B-4BC6-893F-5E13D7B7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46" y="2911845"/>
            <a:ext cx="3169726" cy="6336800"/>
          </a:xfrm>
          <a:prstGeom prst="rect">
            <a:avLst/>
          </a:prstGeom>
        </p:spPr>
      </p:pic>
      <p:pic>
        <p:nvPicPr>
          <p:cNvPr id="18" name="Imagem 18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7FD057AF-AAC2-45E8-8D6B-3328F393F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834" y="2858678"/>
            <a:ext cx="3137932" cy="6325385"/>
          </a:xfrm>
          <a:prstGeom prst="rect">
            <a:avLst/>
          </a:prstGeom>
        </p:spPr>
      </p:pic>
      <p:pic>
        <p:nvPicPr>
          <p:cNvPr id="20" name="Imagem 20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DE16A45A-E65A-402C-9757-B701A9049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706" y="2908169"/>
            <a:ext cx="3146071" cy="6325384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49832DDE-9BBB-4D66-8C76-9877903D8E01}"/>
              </a:ext>
            </a:extLst>
          </p:cNvPr>
          <p:cNvSpPr txBox="1"/>
          <p:nvPr/>
        </p:nvSpPr>
        <p:spPr>
          <a:xfrm>
            <a:off x="4636981" y="1726979"/>
            <a:ext cx="45481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Trebuchet MS"/>
              </a:rPr>
              <a:t>Telas de Início</a:t>
            </a:r>
            <a:r>
              <a:rPr lang="pt-BR" sz="4800" dirty="0">
                <a:latin typeface="Trebuchet M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8167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C3CA57F-4D2A-423A-85C4-633682BAC5BB}"/>
              </a:ext>
            </a:extLst>
          </p:cNvPr>
          <p:cNvSpPr/>
          <p:nvPr/>
        </p:nvSpPr>
        <p:spPr>
          <a:xfrm>
            <a:off x="-2166" y="5418"/>
            <a:ext cx="12801598" cy="9586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/>
            <a:endParaRPr lang="en-US" dirty="0">
              <a:latin typeface="Trebuchet MS"/>
              <a:ea typeface="Arial"/>
              <a:cs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51FA3C-3F02-45BE-8A57-02B7BEB35FD3}"/>
              </a:ext>
            </a:extLst>
          </p:cNvPr>
          <p:cNvSpPr/>
          <p:nvPr/>
        </p:nvSpPr>
        <p:spPr>
          <a:xfrm>
            <a:off x="-2167" y="5417"/>
            <a:ext cx="12801599" cy="1562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5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8CAE04E2-E399-4341-9C84-2E275F0B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43" y="105866"/>
            <a:ext cx="1711792" cy="13657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F852967-C3CC-41F4-983E-C80BE547A862}"/>
              </a:ext>
            </a:extLst>
          </p:cNvPr>
          <p:cNvSpPr txBox="1"/>
          <p:nvPr/>
        </p:nvSpPr>
        <p:spPr>
          <a:xfrm>
            <a:off x="5065901" y="407227"/>
            <a:ext cx="45481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 dirty="0">
                <a:latin typeface="Trebuchet MS"/>
              </a:rPr>
              <a:t>COLETAMPINHA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5E3D3F1-9534-441F-8BFB-FFEB6BB7D0AA}"/>
              </a:ext>
            </a:extLst>
          </p:cNvPr>
          <p:cNvCxnSpPr/>
          <p:nvPr/>
        </p:nvCxnSpPr>
        <p:spPr>
          <a:xfrm>
            <a:off x="3013782" y="1246735"/>
            <a:ext cx="9692206" cy="1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Imagem 12" descr="Tela de celular com aplicativo aberto&#10;&#10;Descrição gerada com alta confiança">
            <a:extLst>
              <a:ext uri="{FF2B5EF4-FFF2-40B4-BE49-F238E27FC236}">
                <a16:creationId xmlns:a16="http://schemas.microsoft.com/office/drawing/2014/main" id="{C9A447C2-5CED-4D43-BB4E-54401964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915" y="1835871"/>
            <a:ext cx="3767561" cy="759564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9AB7B54-3D27-41C0-B076-9BF157D08D7A}"/>
              </a:ext>
            </a:extLst>
          </p:cNvPr>
          <p:cNvSpPr txBox="1"/>
          <p:nvPr/>
        </p:nvSpPr>
        <p:spPr>
          <a:xfrm>
            <a:off x="2442892" y="4861392"/>
            <a:ext cx="454816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dirty="0">
                <a:latin typeface="Trebuchet MS"/>
              </a:rPr>
              <a:t>Menu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C2B4E33-6172-42D6-BF9E-3AFC3579754D}"/>
              </a:ext>
            </a:extLst>
          </p:cNvPr>
          <p:cNvCxnSpPr>
            <a:cxnSpLocks/>
          </p:cNvCxnSpPr>
          <p:nvPr/>
        </p:nvCxnSpPr>
        <p:spPr>
          <a:xfrm>
            <a:off x="1677532" y="5717397"/>
            <a:ext cx="3571854" cy="1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4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79F09DC-6330-4AC7-BB0F-9A4505D373D3}"/>
              </a:ext>
            </a:extLst>
          </p:cNvPr>
          <p:cNvSpPr/>
          <p:nvPr/>
        </p:nvSpPr>
        <p:spPr>
          <a:xfrm>
            <a:off x="-2166" y="5418"/>
            <a:ext cx="12801598" cy="9586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/>
            <a:endParaRPr lang="en-US" dirty="0">
              <a:latin typeface="Trebuchet MS"/>
              <a:ea typeface="Arial"/>
              <a:cs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946EA62-D0A9-4716-82A8-9FA9AE341C00}"/>
              </a:ext>
            </a:extLst>
          </p:cNvPr>
          <p:cNvSpPr/>
          <p:nvPr/>
        </p:nvSpPr>
        <p:spPr>
          <a:xfrm>
            <a:off x="-2167" y="5417"/>
            <a:ext cx="12801599" cy="1562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5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EA94A2C9-F0FB-4F0A-A6A8-6D1D4E0B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43" y="105866"/>
            <a:ext cx="1711792" cy="13657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8ED295B-8229-4E91-99D2-70396D8A3555}"/>
              </a:ext>
            </a:extLst>
          </p:cNvPr>
          <p:cNvSpPr txBox="1"/>
          <p:nvPr/>
        </p:nvSpPr>
        <p:spPr>
          <a:xfrm>
            <a:off x="5065901" y="407227"/>
            <a:ext cx="45481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 dirty="0">
                <a:latin typeface="Trebuchet MS"/>
              </a:rPr>
              <a:t>COLETAMPINHA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145B4FF-FA72-49A0-B39C-4FEC6AB1CB76}"/>
              </a:ext>
            </a:extLst>
          </p:cNvPr>
          <p:cNvCxnSpPr/>
          <p:nvPr/>
        </p:nvCxnSpPr>
        <p:spPr>
          <a:xfrm>
            <a:off x="3013782" y="1246735"/>
            <a:ext cx="9692206" cy="1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Imagem 14" descr="Uma imagem contendo computador, branco, bola, em pé&#10;&#10;Descrição gerada com muito alta confiança">
            <a:extLst>
              <a:ext uri="{FF2B5EF4-FFF2-40B4-BE49-F238E27FC236}">
                <a16:creationId xmlns:a16="http://schemas.microsoft.com/office/drawing/2014/main" id="{7992B950-1ECE-4BCE-A3C5-EA5EC532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04" y="2875176"/>
            <a:ext cx="3104961" cy="6292392"/>
          </a:xfrm>
          <a:prstGeom prst="rect">
            <a:avLst/>
          </a:prstGeom>
        </p:spPr>
      </p:pic>
      <p:pic>
        <p:nvPicPr>
          <p:cNvPr id="16" name="Imagem 16" descr="Tela de celular&#10;&#10;Descrição gerada com alta confiança">
            <a:extLst>
              <a:ext uri="{FF2B5EF4-FFF2-40B4-BE49-F238E27FC236}">
                <a16:creationId xmlns:a16="http://schemas.microsoft.com/office/drawing/2014/main" id="{C8CB8CE3-D45E-47AF-AECD-098519AB4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726" y="2875176"/>
            <a:ext cx="3072109" cy="6292391"/>
          </a:xfrm>
          <a:prstGeom prst="rect">
            <a:avLst/>
          </a:prstGeom>
        </p:spPr>
      </p:pic>
      <p:pic>
        <p:nvPicPr>
          <p:cNvPr id="18" name="Imagem 18" descr="Tela de celular&#10;&#10;Descrição gerada com alta confiança">
            <a:extLst>
              <a:ext uri="{FF2B5EF4-FFF2-40B4-BE49-F238E27FC236}">
                <a16:creationId xmlns:a16="http://schemas.microsoft.com/office/drawing/2014/main" id="{B79C7344-E1F2-48C7-9604-9B24FAEAA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2598" y="2875175"/>
            <a:ext cx="3190272" cy="6292391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C6186FFE-4654-463D-B11F-FB70A64BA1FE}"/>
              </a:ext>
            </a:extLst>
          </p:cNvPr>
          <p:cNvSpPr txBox="1"/>
          <p:nvPr/>
        </p:nvSpPr>
        <p:spPr>
          <a:xfrm>
            <a:off x="3762645" y="1776470"/>
            <a:ext cx="54554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 dirty="0">
                <a:latin typeface="Trebuchet MS"/>
              </a:rPr>
              <a:t>Mapa de Caixinhas</a:t>
            </a:r>
          </a:p>
        </p:txBody>
      </p:sp>
    </p:spTree>
    <p:extLst>
      <p:ext uri="{BB962C8B-B14F-4D97-AF65-F5344CB8AC3E}">
        <p14:creationId xmlns:p14="http://schemas.microsoft.com/office/powerpoint/2010/main" val="139381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C3CA57F-4D2A-423A-85C4-633682BAC5BB}"/>
              </a:ext>
            </a:extLst>
          </p:cNvPr>
          <p:cNvSpPr/>
          <p:nvPr/>
        </p:nvSpPr>
        <p:spPr>
          <a:xfrm>
            <a:off x="-2166" y="5418"/>
            <a:ext cx="12801598" cy="9586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/>
            <a:endParaRPr lang="en-US" dirty="0">
              <a:latin typeface="Trebuchet MS"/>
              <a:ea typeface="Arial"/>
              <a:cs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51FA3C-3F02-45BE-8A57-02B7BEB35FD3}"/>
              </a:ext>
            </a:extLst>
          </p:cNvPr>
          <p:cNvSpPr/>
          <p:nvPr/>
        </p:nvSpPr>
        <p:spPr>
          <a:xfrm>
            <a:off x="-2167" y="5417"/>
            <a:ext cx="12801599" cy="1562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5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8CAE04E2-E399-4341-9C84-2E275F0B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43" y="105866"/>
            <a:ext cx="1711792" cy="13657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F852967-C3CC-41F4-983E-C80BE547A862}"/>
              </a:ext>
            </a:extLst>
          </p:cNvPr>
          <p:cNvSpPr txBox="1"/>
          <p:nvPr/>
        </p:nvSpPr>
        <p:spPr>
          <a:xfrm>
            <a:off x="5065901" y="407227"/>
            <a:ext cx="45481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 dirty="0">
                <a:latin typeface="Trebuchet MS"/>
              </a:rPr>
              <a:t>COLETAMPINHA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5E3D3F1-9534-441F-8BFB-FFEB6BB7D0AA}"/>
              </a:ext>
            </a:extLst>
          </p:cNvPr>
          <p:cNvCxnSpPr/>
          <p:nvPr/>
        </p:nvCxnSpPr>
        <p:spPr>
          <a:xfrm>
            <a:off x="3013782" y="1246735"/>
            <a:ext cx="9692206" cy="1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9AB7B54-3D27-41C0-B076-9BF157D08D7A}"/>
              </a:ext>
            </a:extLst>
          </p:cNvPr>
          <p:cNvSpPr txBox="1"/>
          <p:nvPr/>
        </p:nvSpPr>
        <p:spPr>
          <a:xfrm>
            <a:off x="2442892" y="4861392"/>
            <a:ext cx="454816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dirty="0">
                <a:latin typeface="Trebuchet MS"/>
              </a:rPr>
              <a:t>Perfil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C2B4E33-6172-42D6-BF9E-3AFC3579754D}"/>
              </a:ext>
            </a:extLst>
          </p:cNvPr>
          <p:cNvCxnSpPr>
            <a:cxnSpLocks/>
          </p:cNvCxnSpPr>
          <p:nvPr/>
        </p:nvCxnSpPr>
        <p:spPr>
          <a:xfrm>
            <a:off x="1677532" y="5717397"/>
            <a:ext cx="3571854" cy="1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Imagem 3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DCB6A935-D2F0-4A80-B40E-D8939B02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692" y="1868865"/>
            <a:ext cx="3745549" cy="75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2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C3CA57F-4D2A-423A-85C4-633682BAC5BB}"/>
              </a:ext>
            </a:extLst>
          </p:cNvPr>
          <p:cNvSpPr/>
          <p:nvPr/>
        </p:nvSpPr>
        <p:spPr>
          <a:xfrm>
            <a:off x="-2166" y="5418"/>
            <a:ext cx="12801598" cy="9586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/>
            <a:endParaRPr lang="en-US" dirty="0">
              <a:latin typeface="Trebuchet MS"/>
              <a:ea typeface="Arial"/>
              <a:cs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51FA3C-3F02-45BE-8A57-02B7BEB35FD3}"/>
              </a:ext>
            </a:extLst>
          </p:cNvPr>
          <p:cNvSpPr/>
          <p:nvPr/>
        </p:nvSpPr>
        <p:spPr>
          <a:xfrm>
            <a:off x="-2167" y="5417"/>
            <a:ext cx="12801599" cy="1562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5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8CAE04E2-E399-4341-9C84-2E275F0B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43" y="105866"/>
            <a:ext cx="1711792" cy="13657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F852967-C3CC-41F4-983E-C80BE547A862}"/>
              </a:ext>
            </a:extLst>
          </p:cNvPr>
          <p:cNvSpPr txBox="1"/>
          <p:nvPr/>
        </p:nvSpPr>
        <p:spPr>
          <a:xfrm>
            <a:off x="5065901" y="407227"/>
            <a:ext cx="45481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 dirty="0">
                <a:latin typeface="Trebuchet MS"/>
              </a:rPr>
              <a:t>COLETAMPINHA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5E3D3F1-9534-441F-8BFB-FFEB6BB7D0AA}"/>
              </a:ext>
            </a:extLst>
          </p:cNvPr>
          <p:cNvCxnSpPr/>
          <p:nvPr/>
        </p:nvCxnSpPr>
        <p:spPr>
          <a:xfrm>
            <a:off x="3013782" y="1246735"/>
            <a:ext cx="9692206" cy="1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9AB7B54-3D27-41C0-B076-9BF157D08D7A}"/>
              </a:ext>
            </a:extLst>
          </p:cNvPr>
          <p:cNvSpPr txBox="1"/>
          <p:nvPr/>
        </p:nvSpPr>
        <p:spPr>
          <a:xfrm>
            <a:off x="2030469" y="4927380"/>
            <a:ext cx="454816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dirty="0">
                <a:latin typeface="Trebuchet MS"/>
              </a:rPr>
              <a:t>Ranking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C2B4E33-6172-42D6-BF9E-3AFC3579754D}"/>
              </a:ext>
            </a:extLst>
          </p:cNvPr>
          <p:cNvCxnSpPr>
            <a:cxnSpLocks/>
          </p:cNvCxnSpPr>
          <p:nvPr/>
        </p:nvCxnSpPr>
        <p:spPr>
          <a:xfrm>
            <a:off x="1677532" y="5717397"/>
            <a:ext cx="3571854" cy="1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Imagem 5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DF535485-324F-485D-A9CB-622D1961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407" y="1868864"/>
            <a:ext cx="3685077" cy="743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C3CA57F-4D2A-423A-85C4-633682BAC5BB}"/>
              </a:ext>
            </a:extLst>
          </p:cNvPr>
          <p:cNvSpPr/>
          <p:nvPr/>
        </p:nvSpPr>
        <p:spPr>
          <a:xfrm>
            <a:off x="-2166" y="5418"/>
            <a:ext cx="12801598" cy="9586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/>
            <a:endParaRPr lang="en-US" dirty="0">
              <a:latin typeface="Trebuchet MS"/>
              <a:ea typeface="Arial"/>
              <a:cs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51FA3C-3F02-45BE-8A57-02B7BEB35FD3}"/>
              </a:ext>
            </a:extLst>
          </p:cNvPr>
          <p:cNvSpPr/>
          <p:nvPr/>
        </p:nvSpPr>
        <p:spPr>
          <a:xfrm>
            <a:off x="-2167" y="5417"/>
            <a:ext cx="12801599" cy="15622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5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8CAE04E2-E399-4341-9C84-2E275F0B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43" y="105866"/>
            <a:ext cx="1711792" cy="13657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F852967-C3CC-41F4-983E-C80BE547A862}"/>
              </a:ext>
            </a:extLst>
          </p:cNvPr>
          <p:cNvSpPr txBox="1"/>
          <p:nvPr/>
        </p:nvSpPr>
        <p:spPr>
          <a:xfrm>
            <a:off x="5065901" y="407227"/>
            <a:ext cx="45481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 dirty="0">
                <a:latin typeface="Trebuchet MS"/>
              </a:rPr>
              <a:t>COLETAMPINHA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5E3D3F1-9534-441F-8BFB-FFEB6BB7D0AA}"/>
              </a:ext>
            </a:extLst>
          </p:cNvPr>
          <p:cNvCxnSpPr/>
          <p:nvPr/>
        </p:nvCxnSpPr>
        <p:spPr>
          <a:xfrm>
            <a:off x="3013782" y="1246735"/>
            <a:ext cx="9692206" cy="1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9AB7B54-3D27-41C0-B076-9BF157D08D7A}"/>
              </a:ext>
            </a:extLst>
          </p:cNvPr>
          <p:cNvSpPr txBox="1"/>
          <p:nvPr/>
        </p:nvSpPr>
        <p:spPr>
          <a:xfrm>
            <a:off x="1337600" y="4861392"/>
            <a:ext cx="529052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dirty="0">
                <a:latin typeface="Trebuchet MS"/>
              </a:rPr>
              <a:t>Configurações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C2B4E33-6172-42D6-BF9E-3AFC3579754D}"/>
              </a:ext>
            </a:extLst>
          </p:cNvPr>
          <p:cNvCxnSpPr>
            <a:cxnSpLocks/>
          </p:cNvCxnSpPr>
          <p:nvPr/>
        </p:nvCxnSpPr>
        <p:spPr>
          <a:xfrm>
            <a:off x="1017656" y="5684404"/>
            <a:ext cx="5386513" cy="16498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Imagem 5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DEDB9155-D928-478A-BDFC-15CAB6EB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085" y="1885360"/>
            <a:ext cx="3674096" cy="743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39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Papel A3 (297 x 420 mm)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RetrospectVTI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361</cp:revision>
  <dcterms:created xsi:type="dcterms:W3CDTF">2019-11-25T23:07:34Z</dcterms:created>
  <dcterms:modified xsi:type="dcterms:W3CDTF">2019-11-26T00:15:47Z</dcterms:modified>
</cp:coreProperties>
</file>