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B551B3-A1A0-4BDB-B7E2-F3B21C0E394E}">
  <a:tblStyle styleId="{3DB551B3-A1A0-4BDB-B7E2-F3B21C0E39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978149"/>
            <a:ext cx="10515600" cy="4006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04664" y="1632858"/>
            <a:ext cx="943137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743049" y="25195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Pará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 Castanhal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Laboratório de Epidemiologia Espacial - LabEE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735" y="178480"/>
            <a:ext cx="932929" cy="114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5853" y="178480"/>
            <a:ext cx="1335205" cy="115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307204" y="2542982"/>
            <a:ext cx="9577588" cy="13286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Frame Mining</a:t>
            </a:r>
            <a:b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Protótipo do Software – Conformidade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307203" y="4863120"/>
            <a:ext cx="5579628" cy="146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Bolsistas: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Francisco Eguinaldo de Albuquerque Félix Júnior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Victor Teixeira Lima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Kalef Levy de Lima Pinto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922664" y="386819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Pará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 Castanhal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Faculdade de Computação - FACOMP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64" y="240982"/>
            <a:ext cx="1183601" cy="1495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>
            <a:off x="1307204" y="2406493"/>
            <a:ext cx="95775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1307204" y="3988448"/>
            <a:ext cx="95775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6886831" y="5099669"/>
            <a:ext cx="44570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Orientadores: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João Claudio Chamma Carvalho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Dra. Yomara Pinheiro Pires </a:t>
            </a:r>
            <a:endParaRPr/>
          </a:p>
        </p:txBody>
      </p:sp>
      <p:sp>
        <p:nvSpPr>
          <p:cNvPr descr="http://www.facompcastanhal.ufpa.br/images/slideshow/header.jpg" id="96" name="Google Shape;96;p1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32035" l="28261" r="27609" t="24110"/>
          <a:stretch/>
        </p:blipFill>
        <p:spPr>
          <a:xfrm>
            <a:off x="9018664" y="743778"/>
            <a:ext cx="2802836" cy="78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e Discussões - Perímetro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15152" l="24239" r="57281" t="30328"/>
          <a:stretch/>
        </p:blipFill>
        <p:spPr>
          <a:xfrm>
            <a:off x="838200" y="1393062"/>
            <a:ext cx="3180522" cy="527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10941" l="38260" r="37936" t="4898"/>
          <a:stretch/>
        </p:blipFill>
        <p:spPr>
          <a:xfrm>
            <a:off x="4267199" y="1393061"/>
            <a:ext cx="3127513" cy="526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5">
            <a:alphaModFix/>
          </a:blip>
          <a:srcRect b="15152" l="38369" r="38913" t="14476"/>
          <a:stretch/>
        </p:blipFill>
        <p:spPr>
          <a:xfrm>
            <a:off x="7394712" y="1393060"/>
            <a:ext cx="2146852" cy="373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6">
            <a:alphaModFix/>
          </a:blip>
          <a:srcRect b="13989" l="38261" r="38586" t="14476"/>
          <a:stretch/>
        </p:blipFill>
        <p:spPr>
          <a:xfrm>
            <a:off x="9757443" y="1393060"/>
            <a:ext cx="2152384" cy="3739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7394712" y="5320087"/>
            <a:ext cx="45151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quantidade de pixels detectados na bordas foi excessiva.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é bom ou ruim?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e Discussões - Área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11650" l="17819" r="19590" t="0"/>
          <a:stretch/>
        </p:blipFill>
        <p:spPr>
          <a:xfrm>
            <a:off x="1116497" y="1393062"/>
            <a:ext cx="2792896" cy="5046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 rot="-5400000">
            <a:off x="4724399" y="4002156"/>
            <a:ext cx="3008243" cy="781879"/>
          </a:xfrm>
          <a:prstGeom prst="rect">
            <a:avLst/>
          </a:prstGeom>
          <a:solidFill>
            <a:srgbClr val="0ABE0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endParaRPr/>
          </a:p>
        </p:txBody>
      </p:sp>
      <p:cxnSp>
        <p:nvCxnSpPr>
          <p:cNvPr id="189" name="Google Shape;189;p24"/>
          <p:cNvCxnSpPr/>
          <p:nvPr/>
        </p:nvCxnSpPr>
        <p:spPr>
          <a:xfrm>
            <a:off x="2665344" y="2888974"/>
            <a:ext cx="3039716" cy="0"/>
          </a:xfrm>
          <a:prstGeom prst="straightConnector1">
            <a:avLst/>
          </a:prstGeom>
          <a:noFill/>
          <a:ln cap="flat" cmpd="sng" w="28575">
            <a:solidFill>
              <a:srgbClr val="0ABE0A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2665344" y="5897217"/>
            <a:ext cx="3039716" cy="0"/>
          </a:xfrm>
          <a:prstGeom prst="straightConnector1">
            <a:avLst/>
          </a:prstGeom>
          <a:noFill/>
          <a:ln cap="flat" cmpd="sng" w="28575">
            <a:solidFill>
              <a:srgbClr val="0ABE0A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4"/>
          <p:cNvSpPr/>
          <p:nvPr/>
        </p:nvSpPr>
        <p:spPr>
          <a:xfrm>
            <a:off x="6751981" y="2888974"/>
            <a:ext cx="231912" cy="3008243"/>
          </a:xfrm>
          <a:prstGeom prst="rightBrace">
            <a:avLst>
              <a:gd fmla="val 8333" name="adj1"/>
              <a:gd fmla="val 50882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 rot="5400000">
            <a:off x="6161995" y="5638538"/>
            <a:ext cx="133052" cy="781879"/>
          </a:xfrm>
          <a:prstGeom prst="rightBrace">
            <a:avLst>
              <a:gd fmla="val 8333" name="adj1"/>
              <a:gd fmla="val 50882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 rot="-5400000">
            <a:off x="6701852" y="4208428"/>
            <a:ext cx="1198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115.42 cm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5758064" y="6161738"/>
            <a:ext cx="1225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28.75 cm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7883312" y="3404842"/>
            <a:ext cx="3868053" cy="19765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Conclusões e Questionamentos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38200" y="1978149"/>
            <a:ext cx="10515600" cy="4006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resultados foram satisfatórios ?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adicionais de interesse (Ex: peso?).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Delimitar áreas de análise (comprimento e largura).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Próximos Passos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38200" y="1978149"/>
            <a:ext cx="10515600" cy="4006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Refinamento do software (V2, V3, ..., Vn).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Terminar calculo de descritores morfológicos (PL e PD).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de métodos de inteligência computacional.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do desenvolvimento de software para fase de “acabamento”.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ctrTitle"/>
          </p:nvPr>
        </p:nvSpPr>
        <p:spPr>
          <a:xfrm>
            <a:off x="1307204" y="2542982"/>
            <a:ext cx="9577588" cy="13286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Frame Mining</a:t>
            </a:r>
            <a:b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Protótipo do Software – Conformidade</a:t>
            </a:r>
            <a:endParaRPr/>
          </a:p>
        </p:txBody>
      </p: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1307203" y="4863120"/>
            <a:ext cx="5579628" cy="146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Bolsistas: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Francisco Eguinaldo de Albuquerque Félix Júnior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Victor Teixeira Lima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Kalef Levy de Lima Pinto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2922664" y="386819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Pará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 Castanhal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Faculdade de Computação - FACOMP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64" y="240982"/>
            <a:ext cx="1183601" cy="1495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7"/>
          <p:cNvCxnSpPr/>
          <p:nvPr/>
        </p:nvCxnSpPr>
        <p:spPr>
          <a:xfrm>
            <a:off x="1307204" y="2406493"/>
            <a:ext cx="95775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7"/>
          <p:cNvCxnSpPr/>
          <p:nvPr/>
        </p:nvCxnSpPr>
        <p:spPr>
          <a:xfrm>
            <a:off x="1307204" y="3988448"/>
            <a:ext cx="95775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7"/>
          <p:cNvSpPr txBox="1"/>
          <p:nvPr/>
        </p:nvSpPr>
        <p:spPr>
          <a:xfrm>
            <a:off x="6886831" y="5099669"/>
            <a:ext cx="44570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Orientadores: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João Claudio Chamma Carvalho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Dra. Yomara Pinheiro Pires </a:t>
            </a:r>
            <a:endParaRPr/>
          </a:p>
        </p:txBody>
      </p:sp>
      <p:sp>
        <p:nvSpPr>
          <p:cNvPr descr="http://www.facompcastanhal.ufpa.br/images/slideshow/header.jpg" id="219" name="Google Shape;219;p2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4">
            <a:alphaModFix/>
          </a:blip>
          <a:srcRect b="32035" l="28261" r="27609" t="24110"/>
          <a:stretch/>
        </p:blipFill>
        <p:spPr>
          <a:xfrm>
            <a:off x="9018664" y="743778"/>
            <a:ext cx="2802836" cy="78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Roteiro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978149"/>
            <a:ext cx="10515600" cy="4006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 processamento;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do ruído;</a:t>
            </a:r>
            <a:endParaRPr/>
          </a:p>
          <a:p>
            <a:pPr indent="-508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Detecção de bordas e área;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e Discussões;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Conclusões e Questionamentos;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Próximos passos.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80392" y="1964897"/>
            <a:ext cx="6357730" cy="4006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 de imagens de carcaças;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Matlab.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smartphone.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Conformidade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acabamento;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Descritores da morfologia da carcaça;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Automatizar o processo de análise.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bate caprinos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2348" y="2107889"/>
            <a:ext cx="5314694" cy="37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978149"/>
            <a:ext cx="10515600" cy="95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um protótipo de software (utilizando o Matlab) para </a:t>
            </a:r>
            <a:r>
              <a:rPr b="0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838200" y="3246781"/>
            <a:ext cx="105156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Perímetro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Largura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Comprimento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Circularidade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Solidez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Convexidade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Razão Largura Comprimento 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73426" y="5592417"/>
            <a:ext cx="251791" cy="2385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073426" y="5929824"/>
            <a:ext cx="251791" cy="23854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325217" y="5526838"/>
            <a:ext cx="1696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Finalizado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325217" y="5864428"/>
            <a:ext cx="1696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andamento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314122" y="430164"/>
            <a:ext cx="6039678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 processamento</a:t>
            </a:r>
            <a:endParaRPr/>
          </a:p>
        </p:txBody>
      </p:sp>
      <p:pic>
        <p:nvPicPr>
          <p:cNvPr id="127" name="Google Shape;12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473344" y="1698150"/>
            <a:ext cx="5796496" cy="3260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794639" y="4452729"/>
            <a:ext cx="3260530" cy="177393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458818" y="781878"/>
            <a:ext cx="596352" cy="367084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94639" y="781878"/>
            <a:ext cx="663100" cy="367085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486399" y="1904734"/>
            <a:ext cx="728874" cy="56679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49108" y="2003465"/>
            <a:ext cx="3909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NÃO NECESSÁRIAS NA ANÁLISE!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486399" y="2690696"/>
            <a:ext cx="606949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Necessário especificar a região de interesse;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Remover o ruído presente;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Segmentar a imagem;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Detecção das bordas e área da carcaça;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Estimar descritores.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94639" y="430163"/>
            <a:ext cx="3260530" cy="35171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383408" y="2035965"/>
            <a:ext cx="397565" cy="3291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 processamento</a:t>
            </a:r>
            <a:endParaRPr/>
          </a:p>
        </p:txBody>
      </p:sp>
      <p:pic>
        <p:nvPicPr>
          <p:cNvPr id="141" name="Google Shape;14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801" l="10122" r="6653" t="0"/>
          <a:stretch/>
        </p:blipFill>
        <p:spPr>
          <a:xfrm>
            <a:off x="193812" y="1262406"/>
            <a:ext cx="9626049" cy="50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609600" y="1947009"/>
            <a:ext cx="563475" cy="50705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909391" y="1947009"/>
            <a:ext cx="563475" cy="50705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7209182" y="1947009"/>
            <a:ext cx="563475" cy="50705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9594574" y="1736035"/>
            <a:ext cx="241189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original fornecida.</a:t>
            </a:r>
            <a:endParaRPr/>
          </a:p>
          <a:p>
            <a:pPr indent="0" lvl="0" marL="0" marR="0" rtl="0" algn="just">
              <a:spcBef>
                <a:spcPts val="60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recortada na área de interesse.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0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Imagem em escala de cinza. Cores não necessárias nas análises morfológicas.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do ruído</a:t>
            </a:r>
            <a:endParaRPr/>
          </a:p>
        </p:txBody>
      </p:sp>
      <p:pic>
        <p:nvPicPr>
          <p:cNvPr id="151" name="Google Shape;15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795" l="11821" r="8039" t="4299"/>
          <a:stretch/>
        </p:blipFill>
        <p:spPr>
          <a:xfrm>
            <a:off x="539742" y="1181027"/>
            <a:ext cx="11112515" cy="567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472" l="16585" r="14062" t="0"/>
          <a:stretch/>
        </p:blipFill>
        <p:spPr>
          <a:xfrm>
            <a:off x="198783" y="1497496"/>
            <a:ext cx="8154165" cy="512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430164"/>
            <a:ext cx="105156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Detecção de Bordas e Áreas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14379" l="62500" r="15325" t="16602"/>
          <a:stretch/>
        </p:blipFill>
        <p:spPr>
          <a:xfrm>
            <a:off x="10058873" y="1921565"/>
            <a:ext cx="1294927" cy="2266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6891131" y="2272748"/>
            <a:ext cx="397565" cy="78187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7527235" y="2345635"/>
            <a:ext cx="2133600" cy="2517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944140" y="5128592"/>
            <a:ext cx="397565" cy="78187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15538" l="62934" r="15109" t="16216"/>
          <a:stretch/>
        </p:blipFill>
        <p:spPr>
          <a:xfrm>
            <a:off x="9147475" y="4303643"/>
            <a:ext cx="1258845" cy="2199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7639370" y="5403574"/>
            <a:ext cx="1367522" cy="23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557345" y="430164"/>
            <a:ext cx="689113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/>
          </a:p>
        </p:txBody>
      </p:sp>
      <p:pic>
        <p:nvPicPr>
          <p:cNvPr id="169" name="Google Shape;16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3453" y="190108"/>
            <a:ext cx="5208547" cy="66678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2"/>
          <p:cNvGraphicFramePr/>
          <p:nvPr/>
        </p:nvGraphicFramePr>
        <p:xfrm>
          <a:off x="1302910" y="1985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{3DB551B3-A1A0-4BDB-B7E2-F3B21C0E394E}</a:tableStyleId>
              </a:tblPr>
              <a:tblGrid>
                <a:gridCol w="1783500"/>
                <a:gridCol w="1968475"/>
                <a:gridCol w="1648025"/>
              </a:tblGrid>
              <a:tr h="6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Software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ImageJ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Perímetro*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613.29 cm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317.51 cm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u="none" cap="none" strike="noStrike"/>
                        <a:t>Comprimento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115.42 cm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115.31 cm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u="none" cap="none" strike="noStrike"/>
                        <a:t>Largura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28.78 cm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20.15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u="none" cap="none" strike="noStrike"/>
                        <a:t>Área*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3184 cm²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1610 cm²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u="none" cap="none" strike="noStrike"/>
                        <a:t>Razão L/C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0.249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0.174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2"/>
          <p:cNvSpPr txBox="1"/>
          <p:nvPr/>
        </p:nvSpPr>
        <p:spPr>
          <a:xfrm>
            <a:off x="1302910" y="5976730"/>
            <a:ext cx="270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Discutir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