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a77c5b4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a77c5b4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a721116a5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a721116a5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a721116a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a721116a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a721116a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a721116a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a721116a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a721116a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721116a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721116a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a721116a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a721116a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a77c5b4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a77c5b4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77c5b4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77c5b4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 Mining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Discentes: Daniel Victor Teixeira Lima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Jônio Alec Ferreira da Silva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Kalef Levy de Lima Pinto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925" y="579300"/>
            <a:ext cx="6283174" cy="480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9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Segmentação em 6 partes - Lateral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em 3 partes - Dorsal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3" y="1017725"/>
            <a:ext cx="8304874" cy="395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825" y="547000"/>
            <a:ext cx="6246602" cy="48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5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em 3 partes - Lateral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950" y="490175"/>
            <a:ext cx="6880275" cy="4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6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em 6 partes - Dorsal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