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2"/>
  </p:notesMasterIdLst>
  <p:handoutMasterIdLst>
    <p:handoutMasterId r:id="rId13"/>
  </p:handoutMasterIdLst>
  <p:sldIdLst>
    <p:sldId id="607" r:id="rId6"/>
    <p:sldId id="616" r:id="rId7"/>
    <p:sldId id="617" r:id="rId8"/>
    <p:sldId id="618" r:id="rId9"/>
    <p:sldId id="619" r:id="rId10"/>
    <p:sldId id="620" r:id="rId11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0FD94-E5F1-43BF-AAB0-F5F6ADCB2452}" v="11" dt="2020-10-22T02:50:11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32"/>
  </p:normalViewPr>
  <p:slideViewPr>
    <p:cSldViewPr snapToGrid="0">
      <p:cViewPr>
        <p:scale>
          <a:sx n="75" d="100"/>
          <a:sy n="75" d="100"/>
        </p:scale>
        <p:origin x="662" y="19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Juncks" userId="0f121773a5ae8ec2" providerId="LiveId" clId="{F670FD94-E5F1-43BF-AAB0-F5F6ADCB2452}"/>
    <pc:docChg chg="undo custSel addSld delSld modSld sldOrd">
      <pc:chgData name="Daniel Juncks" userId="0f121773a5ae8ec2" providerId="LiveId" clId="{F670FD94-E5F1-43BF-AAB0-F5F6ADCB2452}" dt="2020-10-22T02:55:35.316" v="3967" actId="20577"/>
      <pc:docMkLst>
        <pc:docMk/>
      </pc:docMkLst>
      <pc:sldChg chg="delSp del mod">
        <pc:chgData name="Daniel Juncks" userId="0f121773a5ae8ec2" providerId="LiveId" clId="{F670FD94-E5F1-43BF-AAB0-F5F6ADCB2452}" dt="2020-10-22T01:01:11.401" v="56" actId="47"/>
        <pc:sldMkLst>
          <pc:docMk/>
          <pc:sldMk cId="1091756452" sldId="291"/>
        </pc:sldMkLst>
        <pc:spChg chg="del">
          <ac:chgData name="Daniel Juncks" userId="0f121773a5ae8ec2" providerId="LiveId" clId="{F670FD94-E5F1-43BF-AAB0-F5F6ADCB2452}" dt="2020-10-22T01:00:59.946" v="54" actId="478"/>
          <ac:spMkLst>
            <pc:docMk/>
            <pc:sldMk cId="1091756452" sldId="291"/>
            <ac:spMk id="6" creationId="{00000000-0000-0000-0000-000000000000}"/>
          </ac:spMkLst>
        </pc:spChg>
      </pc:sldChg>
      <pc:sldChg chg="del">
        <pc:chgData name="Daniel Juncks" userId="0f121773a5ae8ec2" providerId="LiveId" clId="{F670FD94-E5F1-43BF-AAB0-F5F6ADCB2452}" dt="2020-10-22T02:50:10.188" v="3497" actId="47"/>
        <pc:sldMkLst>
          <pc:docMk/>
          <pc:sldMk cId="1010721534" sldId="600"/>
        </pc:sldMkLst>
      </pc:sldChg>
      <pc:sldChg chg="del">
        <pc:chgData name="Daniel Juncks" userId="0f121773a5ae8ec2" providerId="LiveId" clId="{F670FD94-E5F1-43BF-AAB0-F5F6ADCB2452}" dt="2020-10-22T02:31:09.790" v="1864" actId="47"/>
        <pc:sldMkLst>
          <pc:docMk/>
          <pc:sldMk cId="1398324226" sldId="601"/>
        </pc:sldMkLst>
      </pc:sldChg>
      <pc:sldChg chg="modSp mod">
        <pc:chgData name="Daniel Juncks" userId="0f121773a5ae8ec2" providerId="LiveId" clId="{F670FD94-E5F1-43BF-AAB0-F5F6ADCB2452}" dt="2020-10-22T00:50:17.440" v="11" actId="20577"/>
        <pc:sldMkLst>
          <pc:docMk/>
          <pc:sldMk cId="83263419" sldId="607"/>
        </pc:sldMkLst>
        <pc:spChg chg="mod">
          <ac:chgData name="Daniel Juncks" userId="0f121773a5ae8ec2" providerId="LiveId" clId="{F670FD94-E5F1-43BF-AAB0-F5F6ADCB2452}" dt="2020-10-22T00:50:17.440" v="11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addSp delSp modSp mod">
        <pc:chgData name="Daniel Juncks" userId="0f121773a5ae8ec2" providerId="LiveId" clId="{F670FD94-E5F1-43BF-AAB0-F5F6ADCB2452}" dt="2020-10-22T01:30:03.356" v="1512" actId="1076"/>
        <pc:sldMkLst>
          <pc:docMk/>
          <pc:sldMk cId="2820918408" sldId="616"/>
        </pc:sldMkLst>
        <pc:spChg chg="del">
          <ac:chgData name="Daniel Juncks" userId="0f121773a5ae8ec2" providerId="LiveId" clId="{F670FD94-E5F1-43BF-AAB0-F5F6ADCB2452}" dt="2020-10-22T00:51:04.622" v="36" actId="478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Daniel Juncks" userId="0f121773a5ae8ec2" providerId="LiveId" clId="{F670FD94-E5F1-43BF-AAB0-F5F6ADCB2452}" dt="2020-10-22T00:51:00.641" v="35" actId="20577"/>
          <ac:spMkLst>
            <pc:docMk/>
            <pc:sldMk cId="2820918408" sldId="616"/>
            <ac:spMk id="4" creationId="{00000000-0000-0000-0000-000000000000}"/>
          </ac:spMkLst>
        </pc:spChg>
        <pc:spChg chg="add del mod">
          <ac:chgData name="Daniel Juncks" userId="0f121773a5ae8ec2" providerId="LiveId" clId="{F670FD94-E5F1-43BF-AAB0-F5F6ADCB2452}" dt="2020-10-22T00:51:07.185" v="37" actId="478"/>
          <ac:spMkLst>
            <pc:docMk/>
            <pc:sldMk cId="2820918408" sldId="616"/>
            <ac:spMk id="6" creationId="{DB631B4C-95E0-40A4-82A3-2A77CBE1850C}"/>
          </ac:spMkLst>
        </pc:spChg>
        <pc:picChg chg="add del mod">
          <ac:chgData name="Daniel Juncks" userId="0f121773a5ae8ec2" providerId="LiveId" clId="{F670FD94-E5F1-43BF-AAB0-F5F6ADCB2452}" dt="2020-10-22T00:56:03.696" v="43" actId="478"/>
          <ac:picMkLst>
            <pc:docMk/>
            <pc:sldMk cId="2820918408" sldId="616"/>
            <ac:picMk id="8" creationId="{01744465-1290-4ADA-830B-312AE673698D}"/>
          </ac:picMkLst>
        </pc:picChg>
        <pc:picChg chg="add del mod">
          <ac:chgData name="Daniel Juncks" userId="0f121773a5ae8ec2" providerId="LiveId" clId="{F670FD94-E5F1-43BF-AAB0-F5F6ADCB2452}" dt="2020-10-22T01:14:01.093" v="843" actId="478"/>
          <ac:picMkLst>
            <pc:docMk/>
            <pc:sldMk cId="2820918408" sldId="616"/>
            <ac:picMk id="10" creationId="{A10C8444-AD1A-4A87-88ED-5A4E89006D6B}"/>
          </ac:picMkLst>
        </pc:picChg>
        <pc:picChg chg="add del mod">
          <ac:chgData name="Daniel Juncks" userId="0f121773a5ae8ec2" providerId="LiveId" clId="{F670FD94-E5F1-43BF-AAB0-F5F6ADCB2452}" dt="2020-10-22T01:15:20.031" v="849" actId="478"/>
          <ac:picMkLst>
            <pc:docMk/>
            <pc:sldMk cId="2820918408" sldId="616"/>
            <ac:picMk id="12" creationId="{1F66A2E8-BD37-4360-BDFD-DBBF8011D3FE}"/>
          </ac:picMkLst>
        </pc:picChg>
        <pc:picChg chg="add del mod">
          <ac:chgData name="Daniel Juncks" userId="0f121773a5ae8ec2" providerId="LiveId" clId="{F670FD94-E5F1-43BF-AAB0-F5F6ADCB2452}" dt="2020-10-22T01:29:51.726" v="1504" actId="478"/>
          <ac:picMkLst>
            <pc:docMk/>
            <pc:sldMk cId="2820918408" sldId="616"/>
            <ac:picMk id="14" creationId="{24C2AD06-853B-4534-A93A-D6CA634F6F97}"/>
          </ac:picMkLst>
        </pc:picChg>
        <pc:picChg chg="add mod">
          <ac:chgData name="Daniel Juncks" userId="0f121773a5ae8ec2" providerId="LiveId" clId="{F670FD94-E5F1-43BF-AAB0-F5F6ADCB2452}" dt="2020-10-22T01:30:03.356" v="1512" actId="1076"/>
          <ac:picMkLst>
            <pc:docMk/>
            <pc:sldMk cId="2820918408" sldId="616"/>
            <ac:picMk id="16" creationId="{657E66F6-B9FF-4A5C-B739-B12420E9E2CE}"/>
          </ac:picMkLst>
        </pc:picChg>
      </pc:sldChg>
      <pc:sldChg chg="addSp delSp modSp add mod modClrScheme chgLayout">
        <pc:chgData name="Daniel Juncks" userId="0f121773a5ae8ec2" providerId="LiveId" clId="{F670FD94-E5F1-43BF-AAB0-F5F6ADCB2452}" dt="2020-10-22T01:51:06.403" v="1841" actId="404"/>
        <pc:sldMkLst>
          <pc:docMk/>
          <pc:sldMk cId="2924470232" sldId="617"/>
        </pc:sldMkLst>
        <pc:spChg chg="add del mod ord">
          <ac:chgData name="Daniel Juncks" userId="0f121773a5ae8ec2" providerId="LiveId" clId="{F670FD94-E5F1-43BF-AAB0-F5F6ADCB2452}" dt="2020-10-22T01:04:16.342" v="94" actId="700"/>
          <ac:spMkLst>
            <pc:docMk/>
            <pc:sldMk cId="2924470232" sldId="617"/>
            <ac:spMk id="2" creationId="{825B65F6-5AAD-45FF-B7AE-CA4191815BE0}"/>
          </ac:spMkLst>
        </pc:spChg>
        <pc:spChg chg="mod ord">
          <ac:chgData name="Daniel Juncks" userId="0f121773a5ae8ec2" providerId="LiveId" clId="{F670FD94-E5F1-43BF-AAB0-F5F6ADCB2452}" dt="2020-10-22T01:04:37.526" v="96" actId="700"/>
          <ac:spMkLst>
            <pc:docMk/>
            <pc:sldMk cId="2924470232" sldId="617"/>
            <ac:spMk id="3" creationId="{00000000-0000-0000-0000-000000000000}"/>
          </ac:spMkLst>
        </pc:spChg>
        <pc:spChg chg="mod ord">
          <ac:chgData name="Daniel Juncks" userId="0f121773a5ae8ec2" providerId="LiveId" clId="{F670FD94-E5F1-43BF-AAB0-F5F6ADCB2452}" dt="2020-10-22T01:04:37.526" v="96" actId="700"/>
          <ac:spMkLst>
            <pc:docMk/>
            <pc:sldMk cId="2924470232" sldId="617"/>
            <ac:spMk id="4" creationId="{00000000-0000-0000-0000-000000000000}"/>
          </ac:spMkLst>
        </pc:spChg>
        <pc:spChg chg="add del mod ord">
          <ac:chgData name="Daniel Juncks" userId="0f121773a5ae8ec2" providerId="LiveId" clId="{F670FD94-E5F1-43BF-AAB0-F5F6ADCB2452}" dt="2020-10-22T01:04:16.342" v="94" actId="700"/>
          <ac:spMkLst>
            <pc:docMk/>
            <pc:sldMk cId="2924470232" sldId="617"/>
            <ac:spMk id="5" creationId="{1770894A-DE35-48B9-A536-B40E6257435B}"/>
          </ac:spMkLst>
        </pc:spChg>
        <pc:spChg chg="add del mod ord">
          <ac:chgData name="Daniel Juncks" userId="0f121773a5ae8ec2" providerId="LiveId" clId="{F670FD94-E5F1-43BF-AAB0-F5F6ADCB2452}" dt="2020-10-22T01:04:16.342" v="94" actId="700"/>
          <ac:spMkLst>
            <pc:docMk/>
            <pc:sldMk cId="2924470232" sldId="617"/>
            <ac:spMk id="6" creationId="{A8781847-3E1B-433A-B214-D6E26F179222}"/>
          </ac:spMkLst>
        </pc:spChg>
        <pc:spChg chg="add del mod ord">
          <ac:chgData name="Daniel Juncks" userId="0f121773a5ae8ec2" providerId="LiveId" clId="{F670FD94-E5F1-43BF-AAB0-F5F6ADCB2452}" dt="2020-10-22T01:04:16.342" v="94" actId="700"/>
          <ac:spMkLst>
            <pc:docMk/>
            <pc:sldMk cId="2924470232" sldId="617"/>
            <ac:spMk id="7" creationId="{2CFCBCA2-8C74-4379-A24F-E825953CC432}"/>
          </ac:spMkLst>
        </pc:spChg>
        <pc:spChg chg="add del mod ord">
          <ac:chgData name="Daniel Juncks" userId="0f121773a5ae8ec2" providerId="LiveId" clId="{F670FD94-E5F1-43BF-AAB0-F5F6ADCB2452}" dt="2020-10-22T01:04:16.342" v="94" actId="700"/>
          <ac:spMkLst>
            <pc:docMk/>
            <pc:sldMk cId="2924470232" sldId="617"/>
            <ac:spMk id="8" creationId="{6FBB387C-9F74-4ED3-8B5B-0D746F2F35C2}"/>
          </ac:spMkLst>
        </pc:spChg>
        <pc:spChg chg="add mod ord">
          <ac:chgData name="Daniel Juncks" userId="0f121773a5ae8ec2" providerId="LiveId" clId="{F670FD94-E5F1-43BF-AAB0-F5F6ADCB2452}" dt="2020-10-22T01:51:06.403" v="1841" actId="404"/>
          <ac:spMkLst>
            <pc:docMk/>
            <pc:sldMk cId="2924470232" sldId="617"/>
            <ac:spMk id="9" creationId="{328A808A-1838-49D3-BACC-6FA996C816D3}"/>
          </ac:spMkLst>
        </pc:spChg>
        <pc:picChg chg="del mod">
          <ac:chgData name="Daniel Juncks" userId="0f121773a5ae8ec2" providerId="LiveId" clId="{F670FD94-E5F1-43BF-AAB0-F5F6ADCB2452}" dt="2020-10-22T01:15:38.983" v="858" actId="478"/>
          <ac:picMkLst>
            <pc:docMk/>
            <pc:sldMk cId="2924470232" sldId="617"/>
            <ac:picMk id="10" creationId="{A10C8444-AD1A-4A87-88ED-5A4E89006D6B}"/>
          </ac:picMkLst>
        </pc:picChg>
        <pc:picChg chg="add del mod">
          <ac:chgData name="Daniel Juncks" userId="0f121773a5ae8ec2" providerId="LiveId" clId="{F670FD94-E5F1-43BF-AAB0-F5F6ADCB2452}" dt="2020-10-22T01:27:00.134" v="1437" actId="478"/>
          <ac:picMkLst>
            <pc:docMk/>
            <pc:sldMk cId="2924470232" sldId="617"/>
            <ac:picMk id="12" creationId="{639D8135-7F14-4580-A3B3-86EA015D8EFC}"/>
          </ac:picMkLst>
        </pc:picChg>
      </pc:sldChg>
      <pc:sldChg chg="addSp delSp modSp add mod">
        <pc:chgData name="Daniel Juncks" userId="0f121773a5ae8ec2" providerId="LiveId" clId="{F670FD94-E5F1-43BF-AAB0-F5F6ADCB2452}" dt="2020-10-22T02:30:37.940" v="1860" actId="14100"/>
        <pc:sldMkLst>
          <pc:docMk/>
          <pc:sldMk cId="3228501375" sldId="618"/>
        </pc:sldMkLst>
        <pc:spChg chg="mod">
          <ac:chgData name="Daniel Juncks" userId="0f121773a5ae8ec2" providerId="LiveId" clId="{F670FD94-E5F1-43BF-AAB0-F5F6ADCB2452}" dt="2020-10-22T01:30:47.132" v="1541" actId="20577"/>
          <ac:spMkLst>
            <pc:docMk/>
            <pc:sldMk cId="3228501375" sldId="618"/>
            <ac:spMk id="4" creationId="{00000000-0000-0000-0000-000000000000}"/>
          </ac:spMkLst>
        </pc:spChg>
        <pc:spChg chg="add del">
          <ac:chgData name="Daniel Juncks" userId="0f121773a5ae8ec2" providerId="LiveId" clId="{F670FD94-E5F1-43BF-AAB0-F5F6ADCB2452}" dt="2020-10-22T01:35:47.532" v="1545" actId="22"/>
          <ac:spMkLst>
            <pc:docMk/>
            <pc:sldMk cId="3228501375" sldId="618"/>
            <ac:spMk id="6" creationId="{181CB1CF-5443-441F-ACE0-99D4C7FB8441}"/>
          </ac:spMkLst>
        </pc:spChg>
        <pc:spChg chg="add del">
          <ac:chgData name="Daniel Juncks" userId="0f121773a5ae8ec2" providerId="LiveId" clId="{F670FD94-E5F1-43BF-AAB0-F5F6ADCB2452}" dt="2020-10-22T02:29:31.395" v="1843" actId="22"/>
          <ac:spMkLst>
            <pc:docMk/>
            <pc:sldMk cId="3228501375" sldId="618"/>
            <ac:spMk id="8" creationId="{CF9C2B61-C5FC-4C23-AA9A-0480EE2DEAE8}"/>
          </ac:spMkLst>
        </pc:spChg>
        <pc:spChg chg="del mod">
          <ac:chgData name="Daniel Juncks" userId="0f121773a5ae8ec2" providerId="LiveId" clId="{F670FD94-E5F1-43BF-AAB0-F5F6ADCB2452}" dt="2020-10-22T01:30:55.097" v="1543" actId="478"/>
          <ac:spMkLst>
            <pc:docMk/>
            <pc:sldMk cId="3228501375" sldId="618"/>
            <ac:spMk id="9" creationId="{328A808A-1838-49D3-BACC-6FA996C816D3}"/>
          </ac:spMkLst>
        </pc:spChg>
        <pc:picChg chg="add mod modCrop">
          <ac:chgData name="Daniel Juncks" userId="0f121773a5ae8ec2" providerId="LiveId" clId="{F670FD94-E5F1-43BF-AAB0-F5F6ADCB2452}" dt="2020-10-22T02:30:37.940" v="1860" actId="14100"/>
          <ac:picMkLst>
            <pc:docMk/>
            <pc:sldMk cId="3228501375" sldId="618"/>
            <ac:picMk id="10" creationId="{FB5DD7EB-12C8-4178-820E-679CFA11F6BA}"/>
          </ac:picMkLst>
        </pc:picChg>
      </pc:sldChg>
      <pc:sldChg chg="modSp add mod ord">
        <pc:chgData name="Daniel Juncks" userId="0f121773a5ae8ec2" providerId="LiveId" clId="{F670FD94-E5F1-43BF-AAB0-F5F6ADCB2452}" dt="2020-10-22T02:49:50.642" v="3496" actId="20577"/>
        <pc:sldMkLst>
          <pc:docMk/>
          <pc:sldMk cId="791513644" sldId="619"/>
        </pc:sldMkLst>
        <pc:spChg chg="mod">
          <ac:chgData name="Daniel Juncks" userId="0f121773a5ae8ec2" providerId="LiveId" clId="{F670FD94-E5F1-43BF-AAB0-F5F6ADCB2452}" dt="2020-10-22T02:31:27.539" v="1894" actId="20577"/>
          <ac:spMkLst>
            <pc:docMk/>
            <pc:sldMk cId="791513644" sldId="619"/>
            <ac:spMk id="4" creationId="{00000000-0000-0000-0000-000000000000}"/>
          </ac:spMkLst>
        </pc:spChg>
        <pc:spChg chg="mod">
          <ac:chgData name="Daniel Juncks" userId="0f121773a5ae8ec2" providerId="LiveId" clId="{F670FD94-E5F1-43BF-AAB0-F5F6ADCB2452}" dt="2020-10-22T02:49:50.642" v="3496" actId="20577"/>
          <ac:spMkLst>
            <pc:docMk/>
            <pc:sldMk cId="791513644" sldId="619"/>
            <ac:spMk id="9" creationId="{328A808A-1838-49D3-BACC-6FA996C816D3}"/>
          </ac:spMkLst>
        </pc:spChg>
      </pc:sldChg>
      <pc:sldChg chg="modSp add mod">
        <pc:chgData name="Daniel Juncks" userId="0f121773a5ae8ec2" providerId="LiveId" clId="{F670FD94-E5F1-43BF-AAB0-F5F6ADCB2452}" dt="2020-10-22T02:55:35.316" v="3967" actId="20577"/>
        <pc:sldMkLst>
          <pc:docMk/>
          <pc:sldMk cId="1410643155" sldId="620"/>
        </pc:sldMkLst>
        <pc:spChg chg="mod">
          <ac:chgData name="Daniel Juncks" userId="0f121773a5ae8ec2" providerId="LiveId" clId="{F670FD94-E5F1-43BF-AAB0-F5F6ADCB2452}" dt="2020-10-22T02:50:22.702" v="3508" actId="20577"/>
          <ac:spMkLst>
            <pc:docMk/>
            <pc:sldMk cId="1410643155" sldId="620"/>
            <ac:spMk id="4" creationId="{00000000-0000-0000-0000-000000000000}"/>
          </ac:spMkLst>
        </pc:spChg>
        <pc:spChg chg="mod">
          <ac:chgData name="Daniel Juncks" userId="0f121773a5ae8ec2" providerId="LiveId" clId="{F670FD94-E5F1-43BF-AAB0-F5F6ADCB2452}" dt="2020-10-22T02:55:35.316" v="3967" actId="20577"/>
          <ac:spMkLst>
            <pc:docMk/>
            <pc:sldMk cId="1410643155" sldId="620"/>
            <ac:spMk id="9" creationId="{328A808A-1838-49D3-BACC-6FA996C816D3}"/>
          </ac:spMkLst>
        </pc:spChg>
      </pc:sldChg>
    </pc:docChg>
  </pc:docChgLst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8-18T13:00:54.668" v="1287" actId="1037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add">
        <pc:chgData name="Gerson" userId="6c4494c9-e300-475e-8570-19c96c3d8172" providerId="ADAL" clId="{31AD0EF7-A346-477D-86F2-A1D5AE438D28}" dt="2020-08-18T12:51:39.267" v="3"/>
        <pc:sldMkLst>
          <pc:docMk/>
          <pc:sldMk cId="2820918408" sldId="616"/>
        </pc:sldMkLst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Projeto Individual – Sprint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sz="2000" dirty="0"/>
              <a:t>Daniel Felipe </a:t>
            </a:r>
            <a:r>
              <a:rPr lang="pt-BR" sz="2000" dirty="0" err="1"/>
              <a:t>Juncks</a:t>
            </a:r>
            <a:endParaRPr lang="pt-BR" sz="2000" dirty="0"/>
          </a:p>
          <a:p>
            <a:r>
              <a:rPr lang="pt-BR" sz="2000" dirty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Tela de Comunicação UX</a:t>
            </a:r>
          </a:p>
        </p:txBody>
      </p:sp>
      <p:pic>
        <p:nvPicPr>
          <p:cNvPr id="16" name="Imagem 15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657E66F6-B9FF-4A5C-B739-B12420E9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18" y="1163548"/>
            <a:ext cx="10993120" cy="61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28A808A-1838-49D3-BACC-6FA996C81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dirty="0"/>
              <a:t>Apenas três cores como paleta para fácil entendimento do usuário e cores do tom azul para transmitir segurança.</a:t>
            </a:r>
          </a:p>
          <a:p>
            <a:r>
              <a:rPr lang="pt-BR" sz="1800" dirty="0"/>
              <a:t>Informações do site projetadas da direita para esquerda como a convenção do Ocidente.</a:t>
            </a:r>
          </a:p>
          <a:p>
            <a:r>
              <a:rPr lang="pt-BR" sz="1800" dirty="0"/>
              <a:t>Uso de SINAIS de convenção para auxiliar na utilização (botão de desligar, ligar, informações, enviar mensagem).</a:t>
            </a:r>
          </a:p>
          <a:p>
            <a:r>
              <a:rPr lang="pt-BR" sz="1800" dirty="0"/>
              <a:t>Criação de hierarquia definida no menu a esquerda do Início ao Vídeo. </a:t>
            </a:r>
          </a:p>
          <a:p>
            <a:r>
              <a:rPr lang="pt-BR" sz="1800" dirty="0"/>
              <a:t>Apenas três botões para definição de personas (em cima do vídeo) e de forma que o usuário identifique que é um botão com facilidades (cores diferenciadas e o botão selecionado muda para branco).</a:t>
            </a:r>
          </a:p>
          <a:p>
            <a:r>
              <a:rPr lang="pt-BR" sz="1800" dirty="0"/>
              <a:t>Palavras chaves estão em destaque, como “VOCÊ ESTÁ EM VIDEOCONFERÊNCIA” e a aba selecionada “VIDEO”; (Omitir palavras desnecessárias).</a:t>
            </a:r>
          </a:p>
          <a:p>
            <a:r>
              <a:rPr lang="pt-BR" sz="1800" dirty="0"/>
              <a:t>Estrutura criada para ser breve já que a persona(paciente) sofre de deficiência temporária.</a:t>
            </a:r>
          </a:p>
          <a:p>
            <a:r>
              <a:rPr lang="pt-BR" sz="1800" dirty="0"/>
              <a:t>Muitos dos quadros mais graves são de idosos que sofrem de dificuldade motora e baixa visão, então a tela foi projetada para ser o mais simples e com letras grandes.</a:t>
            </a:r>
          </a:p>
          <a:p>
            <a:r>
              <a:rPr lang="pt-BR" sz="1800" dirty="0"/>
              <a:t>Os médicos também poder sofrer de deficiência situacional por conta da alta demanda de trabalho e kit de proteção, o que uma interface enxuta irá facilitar.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Explicação da usabilidade</a:t>
            </a:r>
          </a:p>
        </p:txBody>
      </p:sp>
    </p:spTree>
    <p:extLst>
      <p:ext uri="{BB962C8B-B14F-4D97-AF65-F5344CB8AC3E}">
        <p14:creationId xmlns:p14="http://schemas.microsoft.com/office/powerpoint/2010/main" val="292447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Diagrama de solução</a:t>
            </a: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B5DD7EB-12C8-4178-820E-679CFA11F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" t="8408" r="2960" b="3121"/>
          <a:stretch/>
        </p:blipFill>
        <p:spPr>
          <a:xfrm>
            <a:off x="1605280" y="873866"/>
            <a:ext cx="9997439" cy="63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28A808A-1838-49D3-BACC-6FA996C81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dirty="0"/>
              <a:t>Slack </a:t>
            </a:r>
            <a:r>
              <a:rPr lang="pt-BR" sz="1800" dirty="0" err="1"/>
              <a:t>Application</a:t>
            </a:r>
            <a:r>
              <a:rPr lang="pt-BR" sz="1800" dirty="0"/>
              <a:t>: Desenvolvido por conta própria, pela facilidade de criar um </a:t>
            </a:r>
            <a:r>
              <a:rPr lang="pt-BR" sz="1800" dirty="0" err="1"/>
              <a:t>bot</a:t>
            </a:r>
            <a:r>
              <a:rPr lang="pt-BR" sz="1800" dirty="0"/>
              <a:t> no </a:t>
            </a:r>
            <a:r>
              <a:rPr lang="pt-BR" sz="1800" dirty="0" err="1"/>
              <a:t>telegram</a:t>
            </a:r>
            <a:r>
              <a:rPr lang="pt-BR" sz="1800" dirty="0"/>
              <a:t> e conexão com outros sistemas.</a:t>
            </a:r>
          </a:p>
          <a:p>
            <a:r>
              <a:rPr lang="pt-BR" sz="1800" dirty="0" err="1"/>
              <a:t>Database</a:t>
            </a:r>
            <a:r>
              <a:rPr lang="pt-BR" sz="1800" dirty="0"/>
              <a:t>: Comprado no SQL Server, por conta da segurança e integração do SQL.</a:t>
            </a:r>
          </a:p>
          <a:p>
            <a:r>
              <a:rPr lang="pt-BR" sz="1800" dirty="0"/>
              <a:t>Web </a:t>
            </a:r>
            <a:r>
              <a:rPr lang="pt-BR" sz="1800" dirty="0" err="1"/>
              <a:t>Application</a:t>
            </a:r>
            <a:r>
              <a:rPr lang="pt-BR" sz="1800" dirty="0"/>
              <a:t>: Desenvolvido no Spring por conta da compatibilidade que ele oferece para diversas dependências e API Rest.</a:t>
            </a:r>
          </a:p>
          <a:p>
            <a:r>
              <a:rPr lang="pt-BR" sz="1800" dirty="0" err="1"/>
              <a:t>Microservice</a:t>
            </a:r>
            <a:r>
              <a:rPr lang="pt-BR" sz="1800" dirty="0"/>
              <a:t>: API comprada e incluída no respirador para integrar Java.</a:t>
            </a:r>
          </a:p>
          <a:p>
            <a:r>
              <a:rPr lang="pt-BR" sz="1800" dirty="0" err="1"/>
              <a:t>ClientSide</a:t>
            </a:r>
            <a:r>
              <a:rPr lang="pt-BR" sz="1800" dirty="0"/>
              <a:t> Desktop: Desenvolvido em Java JAR para capturar os dados do sistema dos respiradores e API para monitoramento do hardware do equipamento.</a:t>
            </a:r>
          </a:p>
          <a:p>
            <a:r>
              <a:rPr lang="pt-BR" sz="1800" dirty="0"/>
              <a:t>Server: Datacenter da Prefeitura para unificar os dados para facilitar a emissão de boletim e para aproveitar a segurança já criada pelo governo.</a:t>
            </a:r>
          </a:p>
          <a:p>
            <a:r>
              <a:rPr lang="pt-BR" sz="1800" dirty="0"/>
              <a:t>Mobile: Desenvolvido em Android(</a:t>
            </a:r>
            <a:r>
              <a:rPr lang="pt-BR" sz="1800" dirty="0" err="1"/>
              <a:t>Kotlin</a:t>
            </a:r>
            <a:r>
              <a:rPr lang="pt-BR" sz="1800" dirty="0"/>
              <a:t>) para a compatibilidade com o modulo de comunicação.</a:t>
            </a:r>
          </a:p>
          <a:p>
            <a:r>
              <a:rPr lang="pt-BR" sz="1800" dirty="0" err="1"/>
              <a:t>Client</a:t>
            </a:r>
            <a:r>
              <a:rPr lang="pt-BR" sz="1800" dirty="0"/>
              <a:t> </a:t>
            </a:r>
            <a:r>
              <a:rPr lang="pt-BR" sz="1800" dirty="0" err="1"/>
              <a:t>Side</a:t>
            </a:r>
            <a:r>
              <a:rPr lang="pt-BR" sz="1800" dirty="0"/>
              <a:t> Web: Desenvolvido em </a:t>
            </a:r>
            <a:r>
              <a:rPr lang="pt-BR" sz="1800" dirty="0" err="1"/>
              <a:t>React</a:t>
            </a:r>
            <a:r>
              <a:rPr lang="pt-BR" sz="1800" dirty="0"/>
              <a:t> para ter um bom desempenho e reaproveitamento de telas.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Explicação do diagrama de solução</a:t>
            </a:r>
          </a:p>
        </p:txBody>
      </p:sp>
    </p:spTree>
    <p:extLst>
      <p:ext uri="{BB962C8B-B14F-4D97-AF65-F5344CB8AC3E}">
        <p14:creationId xmlns:p14="http://schemas.microsoft.com/office/powerpoint/2010/main" val="79151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28A808A-1838-49D3-BACC-6FA996C81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dirty="0"/>
              <a:t>Utilizar um sistema de leitura labial por causa que os pacientes podem sofrer de deficiência temporária, com isso ter a voz muito prejudicada e baixa. Um programa que faça a leitura labial e legende para o médico ou familiar iria contribuir para acessibilidade e potencializar a eficiência </a:t>
            </a:r>
            <a:r>
              <a:rPr lang="pt-BR" sz="1800"/>
              <a:t>da comunicação.</a:t>
            </a: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Inovação</a:t>
            </a:r>
          </a:p>
        </p:txBody>
      </p:sp>
    </p:spTree>
    <p:extLst>
      <p:ext uri="{BB962C8B-B14F-4D97-AF65-F5344CB8AC3E}">
        <p14:creationId xmlns:p14="http://schemas.microsoft.com/office/powerpoint/2010/main" val="141064315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453</Words>
  <Application>Microsoft Office PowerPoint</Application>
  <PresentationFormat>Personalizar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Daniel Juncks</cp:lastModifiedBy>
  <cp:revision>22</cp:revision>
  <dcterms:created xsi:type="dcterms:W3CDTF">2016-12-01T16:19:35Z</dcterms:created>
  <dcterms:modified xsi:type="dcterms:W3CDTF">2020-10-22T02:55:37Z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