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1"/>
  </p:notesMasterIdLst>
  <p:handoutMasterIdLst>
    <p:handoutMasterId r:id="rId12"/>
  </p:handoutMasterIdLst>
  <p:sldIdLst>
    <p:sldId id="607" r:id="rId6"/>
    <p:sldId id="616" r:id="rId7"/>
    <p:sldId id="291" r:id="rId8"/>
    <p:sldId id="601" r:id="rId9"/>
    <p:sldId id="600" r:id="rId1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0EF7-A346-477D-86F2-A1D5AE438D28}" v="1073" dt="2020-08-18T12:59:4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32"/>
  </p:normalViewPr>
  <p:slideViewPr>
    <p:cSldViewPr snapToGrid="0">
      <p:cViewPr>
        <p:scale>
          <a:sx n="100" d="100"/>
          <a:sy n="100" d="100"/>
        </p:scale>
        <p:origin x="624" y="64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8-18T13:00:54.668" v="1287" actId="1037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add">
        <pc:chgData name="Gerson" userId="6c4494c9-e300-475e-8570-19c96c3d8172" providerId="ADAL" clId="{31AD0EF7-A346-477D-86F2-A1D5AE438D28}" dt="2020-08-18T12:51:39.267" v="3"/>
        <pc:sldMkLst>
          <pc:docMk/>
          <pc:sldMk cId="2820918408" sldId="616"/>
        </pc:sldMkLst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06/09/2020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7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Projeto Individual – </a:t>
            </a:r>
            <a:r>
              <a:rPr lang="pt-BR" dirty="0" err="1"/>
              <a:t>PlayStation</a:t>
            </a:r>
            <a:r>
              <a:rPr lang="pt-BR" dirty="0"/>
              <a:t> Network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sz="2000" dirty="0"/>
              <a:t>Daniel Felipe </a:t>
            </a:r>
            <a:r>
              <a:rPr lang="pt-BR" sz="2000" dirty="0" err="1"/>
              <a:t>Juncks</a:t>
            </a:r>
            <a:endParaRPr lang="pt-BR" sz="2000" dirty="0"/>
          </a:p>
          <a:p>
            <a:r>
              <a:rPr lang="pt-BR" sz="2000" dirty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Este projeto analisará a experiência do usuário ao comprar jogos na plataforma </a:t>
            </a:r>
            <a:r>
              <a:rPr lang="pt-BR" sz="3200" dirty="0" err="1">
                <a:solidFill>
                  <a:srgbClr val="253746"/>
                </a:solidFill>
              </a:rPr>
              <a:t>PlayStation</a:t>
            </a:r>
            <a:r>
              <a:rPr lang="pt-BR" sz="3200" dirty="0">
                <a:solidFill>
                  <a:srgbClr val="253746"/>
                </a:solidFill>
              </a:rPr>
              <a:t> Network, conhecida como PSN. Plataforma online do console </a:t>
            </a:r>
            <a:r>
              <a:rPr lang="pt-BR" sz="3200" dirty="0" err="1">
                <a:solidFill>
                  <a:srgbClr val="253746"/>
                </a:solidFill>
              </a:rPr>
              <a:t>PlayStation</a:t>
            </a:r>
            <a:r>
              <a:rPr lang="pt-BR" sz="3200" dirty="0">
                <a:solidFill>
                  <a:srgbClr val="253746"/>
                </a:solidFill>
              </a:rPr>
              <a:t> 4 para acesso a mídia digital fornecida pela Sony Computer </a:t>
            </a:r>
            <a:r>
              <a:rPr lang="pt-BR" sz="3200" dirty="0" err="1">
                <a:solidFill>
                  <a:srgbClr val="253746"/>
                </a:solidFill>
              </a:rPr>
              <a:t>Entertainment</a:t>
            </a:r>
            <a:r>
              <a:rPr lang="pt-BR" sz="3200" dirty="0">
                <a:solidFill>
                  <a:srgbClr val="253746"/>
                </a:solidFill>
              </a:rPr>
              <a:t>.</a:t>
            </a:r>
          </a:p>
          <a:p>
            <a:endParaRPr lang="pt-BR" sz="32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As representações a seguir, são baseadas em conversas com usuários e um questionário qualitativo:</a:t>
            </a:r>
          </a:p>
          <a:p>
            <a:r>
              <a:rPr lang="pt-BR" sz="3200" b="1" dirty="0" err="1">
                <a:solidFill>
                  <a:srgbClr val="253746"/>
                </a:solidFill>
              </a:rPr>
              <a:t>https</a:t>
            </a:r>
            <a:r>
              <a:rPr lang="pt-BR" sz="3200" b="1" dirty="0">
                <a:solidFill>
                  <a:srgbClr val="253746"/>
                </a:solidFill>
              </a:rPr>
              <a:t>://</a:t>
            </a:r>
            <a:r>
              <a:rPr lang="pt-BR" sz="3200" b="1" dirty="0" err="1">
                <a:solidFill>
                  <a:srgbClr val="253746"/>
                </a:solidFill>
              </a:rPr>
              <a:t>forms.gle</a:t>
            </a:r>
            <a:r>
              <a:rPr lang="pt-BR" sz="3200" b="1" dirty="0">
                <a:solidFill>
                  <a:srgbClr val="253746"/>
                </a:solidFill>
              </a:rPr>
              <a:t>/bfPP31HQFjyLMb8R7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761554" y="4356695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5"/>
            <a:ext cx="7829158" cy="5699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Usuário de </a:t>
            </a:r>
            <a:r>
              <a:rPr lang="pt-BR" sz="3200" dirty="0" err="1"/>
              <a:t>PlayStation</a:t>
            </a:r>
            <a:r>
              <a:rPr lang="pt-BR" sz="3200" dirty="0"/>
              <a:t> Network(PSN).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225012" y="2500672"/>
            <a:ext cx="34645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Enzo Miguel</a:t>
            </a:r>
          </a:p>
          <a:p>
            <a:r>
              <a:rPr lang="pt-BR" sz="1800" dirty="0">
                <a:latin typeface="Exo 2" panose="00000500000000000000" pitchFamily="50" charset="0"/>
              </a:rPr>
              <a:t>“Busco entretenimento da maneira mais conectada e barata possível”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20 - 25 anos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Solteiro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Conectado nas novidades do mundo dos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Universitário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Utiliza com frequência a internet e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Busca a inovação dos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3395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Informações/Comportamento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58727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Acredita que o preço dos games no Brasil é muito alto.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pouco dinheiro para consumir os jogos desejados.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Sente que a plataforma não é tão atrativa para iniciantes e que poderia ser modernizada.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Não gosta de pagar sem entender o porquê daquele preço.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dificuldade para encontrar jogos por gênero.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854526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Soluções Potenciais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894605" y="4634272"/>
            <a:ext cx="5667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Uma descrição de formação/composição de preços.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Uma política mais informativa e pública de definição de preço de jogos.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Ter uma barra de ajuda ou tutorial para iniciantes na plataforma.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Criar lista de recomendações personalizadas com parâmetros definidas na pesquisa. 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6" name="Picture 2" descr="Alguma Dúvida? | Doralgina">
            <a:extLst>
              <a:ext uri="{FF2B5EF4-FFF2-40B4-BE49-F238E27FC236}">
                <a16:creationId xmlns:a16="http://schemas.microsoft.com/office/drawing/2014/main" id="{868E1B00-5EEF-D845-9799-408CC722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36" y="1886153"/>
            <a:ext cx="2242560" cy="212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75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Impressões das entrevistas das Personas</a:t>
            </a:r>
          </a:p>
        </p:txBody>
      </p:sp>
      <p:sp>
        <p:nvSpPr>
          <p:cNvPr id="9" name="Balão Retangular Arredondado 8">
            <a:extLst>
              <a:ext uri="{FF2B5EF4-FFF2-40B4-BE49-F238E27FC236}">
                <a16:creationId xmlns:a16="http://schemas.microsoft.com/office/drawing/2014/main" id="{63CA23F9-D306-C848-A7CD-0116D57BA43A}"/>
              </a:ext>
            </a:extLst>
          </p:cNvPr>
          <p:cNvSpPr/>
          <p:nvPr/>
        </p:nvSpPr>
        <p:spPr>
          <a:xfrm>
            <a:off x="1003300" y="1574800"/>
            <a:ext cx="2870200" cy="187960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preços são muito caros e nem sabemos o porquê!</a:t>
            </a:r>
          </a:p>
        </p:txBody>
      </p:sp>
      <p:sp>
        <p:nvSpPr>
          <p:cNvPr id="10" name="Balão Retangular Arredondado 9">
            <a:extLst>
              <a:ext uri="{FF2B5EF4-FFF2-40B4-BE49-F238E27FC236}">
                <a16:creationId xmlns:a16="http://schemas.microsoft.com/office/drawing/2014/main" id="{1DF62082-DFED-2740-B8BB-2B41E2874BE8}"/>
              </a:ext>
            </a:extLst>
          </p:cNvPr>
          <p:cNvSpPr/>
          <p:nvPr/>
        </p:nvSpPr>
        <p:spPr>
          <a:xfrm>
            <a:off x="5038725" y="2840831"/>
            <a:ext cx="3365500" cy="187960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Tenho dificuldade de encontrar recomendações de jogos personalizadas</a:t>
            </a:r>
          </a:p>
        </p:txBody>
      </p:sp>
      <p:sp>
        <p:nvSpPr>
          <p:cNvPr id="11" name="Balão Retangular Arredondado 10">
            <a:extLst>
              <a:ext uri="{FF2B5EF4-FFF2-40B4-BE49-F238E27FC236}">
                <a16:creationId xmlns:a16="http://schemas.microsoft.com/office/drawing/2014/main" id="{B308CF69-44AA-3344-A077-297E7475282B}"/>
              </a:ext>
            </a:extLst>
          </p:cNvPr>
          <p:cNvSpPr/>
          <p:nvPr/>
        </p:nvSpPr>
        <p:spPr>
          <a:xfrm>
            <a:off x="9464675" y="1473200"/>
            <a:ext cx="2870200" cy="187960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servidores no jogos precisa melhorar!</a:t>
            </a:r>
          </a:p>
        </p:txBody>
      </p:sp>
      <p:sp>
        <p:nvSpPr>
          <p:cNvPr id="12" name="Balão Retangular Arredondado 11">
            <a:extLst>
              <a:ext uri="{FF2B5EF4-FFF2-40B4-BE49-F238E27FC236}">
                <a16:creationId xmlns:a16="http://schemas.microsoft.com/office/drawing/2014/main" id="{433DE0D6-4EAF-1649-8B05-8E57EF459CCB}"/>
              </a:ext>
            </a:extLst>
          </p:cNvPr>
          <p:cNvSpPr/>
          <p:nvPr/>
        </p:nvSpPr>
        <p:spPr>
          <a:xfrm>
            <a:off x="1003300" y="4572055"/>
            <a:ext cx="2870200" cy="187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 sinto seguro na plataforma.</a:t>
            </a:r>
          </a:p>
        </p:txBody>
      </p:sp>
      <p:sp>
        <p:nvSpPr>
          <p:cNvPr id="13" name="Balão Retangular Arredondado 12">
            <a:extLst>
              <a:ext uri="{FF2B5EF4-FFF2-40B4-BE49-F238E27FC236}">
                <a16:creationId xmlns:a16="http://schemas.microsoft.com/office/drawing/2014/main" id="{09485B41-FB4A-764A-9FC3-2B87DE4609E1}"/>
              </a:ext>
            </a:extLst>
          </p:cNvPr>
          <p:cNvSpPr/>
          <p:nvPr/>
        </p:nvSpPr>
        <p:spPr>
          <a:xfrm>
            <a:off x="9464675" y="4572055"/>
            <a:ext cx="2870200" cy="187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Considero o design bonito e convidativo.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43104" y="399397"/>
            <a:ext cx="10782599" cy="765639"/>
          </a:xfrm>
        </p:spPr>
        <p:txBody>
          <a:bodyPr/>
          <a:lstStyle/>
          <a:p>
            <a:r>
              <a:rPr lang="pt-BR" dirty="0"/>
              <a:t>4. Jornada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394724" y="1351671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 POR JOGOS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8138481" y="1351671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 JOGO AO CARRINHO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777304" y="1377548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EFETUAR O PAGAMENTO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0" y="2163934"/>
            <a:ext cx="2518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Criar uma conta (Primeiro acesso)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Insere e-mail e senha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604" y="3280611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7791" y="3306943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0660" y="3318038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0608" y="3291295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19133" y="4417854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Beleza, parece ser fácil!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0763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653" y="563314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04459" y="5550379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4D47ACE-B8C1-B242-A06B-3EBB376358DA}"/>
              </a:ext>
            </a:extLst>
          </p:cNvPr>
          <p:cNvSpPr/>
          <p:nvPr/>
        </p:nvSpPr>
        <p:spPr>
          <a:xfrm>
            <a:off x="5149510" y="2158980"/>
            <a:ext cx="2953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Busca por tópicos recomendados pela PSN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Busca pelo titulo do jogo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CB55844-76F7-CA4D-BADC-6C25EF3664B1}"/>
              </a:ext>
            </a:extLst>
          </p:cNvPr>
          <p:cNvSpPr/>
          <p:nvPr/>
        </p:nvSpPr>
        <p:spPr>
          <a:xfrm>
            <a:off x="7997152" y="2180350"/>
            <a:ext cx="2821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Escolhe o jogo desejado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Decide continuar navegando ou finalizar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2EC3F27-6761-A942-BBCF-12BA6CC0B725}"/>
              </a:ext>
            </a:extLst>
          </p:cNvPr>
          <p:cNvSpPr/>
          <p:nvPr/>
        </p:nvSpPr>
        <p:spPr>
          <a:xfrm>
            <a:off x="10675685" y="2210223"/>
            <a:ext cx="2518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Escolher a forma de pagamento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Finalizar a compra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99CAC9B-9865-3041-92D1-AA9C32D73498}"/>
              </a:ext>
            </a:extLst>
          </p:cNvPr>
          <p:cNvSpPr/>
          <p:nvPr/>
        </p:nvSpPr>
        <p:spPr>
          <a:xfrm>
            <a:off x="5149510" y="4446032"/>
            <a:ext cx="2618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As recomendações são boas, mas não me permite personalizar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E930D15-59B4-DF42-8DE6-A937212F08F2}"/>
              </a:ext>
            </a:extLst>
          </p:cNvPr>
          <p:cNvSpPr/>
          <p:nvPr/>
        </p:nvSpPr>
        <p:spPr>
          <a:xfrm>
            <a:off x="8047064" y="6536453"/>
            <a:ext cx="273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Criar uma descrição de preços e uma politica aberta com usuários.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FF2AFF-C42E-C347-9081-BA5248DA3E05}"/>
              </a:ext>
            </a:extLst>
          </p:cNvPr>
          <p:cNvSpPr/>
          <p:nvPr/>
        </p:nvSpPr>
        <p:spPr>
          <a:xfrm>
            <a:off x="7997152" y="4458798"/>
            <a:ext cx="2618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Porque os jogos estão tão caros? Nunca sei o porquê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FD263F8-0394-8143-BBCE-D47B9B63C55D}"/>
              </a:ext>
            </a:extLst>
          </p:cNvPr>
          <p:cNvSpPr/>
          <p:nvPr/>
        </p:nvSpPr>
        <p:spPr>
          <a:xfrm>
            <a:off x="5294577" y="6516178"/>
            <a:ext cx="2618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 busca ter personalizações por gênero, preço, etc.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EDF9B78-69B4-8440-8B44-3287AD29D514}"/>
              </a:ext>
            </a:extLst>
          </p:cNvPr>
          <p:cNvSpPr/>
          <p:nvPr/>
        </p:nvSpPr>
        <p:spPr>
          <a:xfrm>
            <a:off x="10671255" y="4445561"/>
            <a:ext cx="2248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Sinto que meus dados estão seguros.</a:t>
            </a:r>
          </a:p>
        </p:txBody>
      </p:sp>
      <p:pic>
        <p:nvPicPr>
          <p:cNvPr id="56" name="Gráfico 55" descr="Envelope">
            <a:extLst>
              <a:ext uri="{FF2B5EF4-FFF2-40B4-BE49-F238E27FC236}">
                <a16:creationId xmlns:a16="http://schemas.microsoft.com/office/drawing/2014/main" id="{88AFBA02-8919-384D-9834-D948C60F29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38328" y="55189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423</Words>
  <Application>Microsoft Macintosh PowerPoint</Application>
  <PresentationFormat>Personalizar</PresentationFormat>
  <Paragraphs>76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Daniel Felipe Juncks</cp:lastModifiedBy>
  <cp:revision>22</cp:revision>
  <dcterms:created xsi:type="dcterms:W3CDTF">2016-12-01T16:19:35Z</dcterms:created>
  <dcterms:modified xsi:type="dcterms:W3CDTF">2020-09-07T05:06:24Z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