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6364D-72EE-21A6-9534-3E1DD4C17991}" v="201" dt="2024-04-29T19:13:17.199"/>
    <p1510:client id="{E20EFDE1-A609-41DD-908B-02876F1F6A58}" v="21" dt="2024-04-29T20:15:55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1A9F-E21E-4389-A952-C64169971EE0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16002-6708-4C18-9C8F-C16C0A254C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14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4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86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4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64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1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42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19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1780-2F94-9E41-1C95-48AFB5A74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42451-7CB1-D21C-4D79-9F09F57E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5084-9142-F8C1-D121-EFC11FE7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4FCC-A580-B416-D34D-FF522EE0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C6FC-D6BB-F262-3A60-6B2A9621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16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1902-09E5-4450-3041-B5A581C7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BF700-0437-D166-8CA9-28C558B87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295A-7D63-64D8-31B7-AFBA7B60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23B0-3033-10DA-3E05-F2431CCA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1859C-69DB-685E-0ADD-80825EA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64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32FFB-586D-9778-6F2B-DD6914104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F14A5-C98D-5F38-316A-52F67254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EC5F-BB7A-5DCE-244E-F47E43FC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9766-2E2F-FD8F-78AF-76B9B23F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CF3A-F3B3-3E85-BF92-2DDBDB8D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476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6BB8-6534-B591-1D19-E2EEEE2C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868B-2870-A5EC-ACDC-30003A0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2906-6702-6AB7-6416-69015F7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302B-075C-7DE9-A9D8-378D8294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FF47-16C5-2356-0895-C0D6D144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71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CDF-B165-862A-0998-E4F1CCE6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E087-0F98-EF10-0CA9-5583205B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631D-FCFC-2C6C-C84F-37CE8874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96C8-39A4-25DD-F792-055FA150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1A75-FA46-FECD-BD46-41E483B9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0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3BF2-B8A2-01AD-23B7-79779102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C84E-3D6D-85FA-2E9C-E06420E46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9D5D-5782-695F-441B-E1E64015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15F3-5601-B4BA-731F-E5D72D5D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372F4-70CD-C6BC-8EB8-FF58D0DA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004A3-DC30-5201-7242-1ACEDE13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09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BB35-3375-DBAF-D85D-7A27AAE6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E04E-6079-19C2-A81F-1FEE3D39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F32D7-9774-80B5-DFBE-D45432F8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56CBE-28D3-35A3-9AA5-0A20700A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8B04-6BBC-1A99-E977-8B6C2A9D9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EAE51-4E8C-CBA3-25EF-3C2296C9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5D41E-3E0B-DDE7-8107-78B1FC60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50546-632A-05CF-D1DC-DDEC25FA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58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A836-708E-B8F0-54E6-9B00DFE3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8CCA0-1DB8-EC40-E030-37247619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7099A-BEA2-FA47-95B7-865EDD76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FE5FD-DA41-007E-A58B-2E889202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913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B4DD5-5B4E-556B-0705-557CB7A9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54BE3-2595-D953-5616-08513A78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F08DB-057E-FA87-76CD-9D355A1A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956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9DFD-EF10-238C-A2EA-DBB3A190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6220-92AA-C93D-0898-21E61B16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5037-B516-0D97-017B-5F5C22D8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6340-87A4-D339-BEA1-3BC13875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4B6CC-44B9-BF1D-343B-44465C73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51D6-1037-73F8-60CE-4E07B357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251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9EAE-519E-C1BC-BF5C-544F1508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C66DB-59DD-AE6D-6A18-9D77B8A54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CD70E-6FB5-49B7-812F-7F5BA3FF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BCE90-D873-6AC5-29DE-FCFDD769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67DEA-9D83-CE5E-C191-37E332C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1446-FF2D-D204-EC3E-5E61891A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533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1E1C-19C1-6AE0-114A-1087DBB8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EC1EC-725E-F77E-D1DB-EF8FB70F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2666-2316-012A-FBDC-30CB5A2D4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0EC16-19C6-42FB-A86A-C0DAEA9DB9E6}" type="datetimeFigureOut">
              <a:rPr lang="en-NL" smtClean="0"/>
              <a:t>04/29/2024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A9EF-0693-D2A7-4DFC-F4249FE97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574C-F747-9734-FB7C-C4D25ED12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893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8924B-1A99-D8C0-DC52-29B07D31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Liederen</a:t>
            </a:r>
            <a:endParaRPr lang="en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BBDC4-0116-9731-80BC-49856BD7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Samenkomst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7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Een vriend houdt altijd van jou</a:t>
            </a:r>
            <a:endParaRPr lang="nl-NL" sz="27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Ik geloof God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Vergeef, vergeef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Hallelu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nl-NL" dirty="0">
                <a:solidFill>
                  <a:srgbClr val="4678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hallelu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Doe alles zonder moppen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 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oud van de Bijbel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Jezus liefde is zo wonderbaar</a:t>
            </a:r>
            <a:endParaRPr lang="nl-N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Ik heb besloten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Jezus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volgen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 beloften in het boek gaf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Mijn God is overal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Zing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</a:t>
            </a:r>
            <a:r>
              <a:rPr lang="nl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</a:t>
            </a:r>
            <a:r>
              <a:rPr lang="nl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95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9 | </a:t>
            </a:r>
            <a:r>
              <a:rPr lang="en-NL" dirty="0" err="1"/>
              <a:t>Ik</a:t>
            </a:r>
            <a:r>
              <a:rPr lang="en-NL" dirty="0"/>
              <a:t> </a:t>
            </a:r>
            <a:r>
              <a:rPr lang="en-NL" dirty="0" err="1"/>
              <a:t>heb</a:t>
            </a:r>
            <a:r>
              <a:rPr lang="en-NL" dirty="0"/>
              <a:t> </a:t>
            </a:r>
            <a:r>
              <a:rPr lang="en-NL" dirty="0" err="1"/>
              <a:t>besloten</a:t>
            </a:r>
            <a:r>
              <a:rPr lang="en-NL" dirty="0"/>
              <a:t>, </a:t>
            </a:r>
            <a:r>
              <a:rPr lang="en-NL" dirty="0" err="1"/>
              <a:t>Jezus</a:t>
            </a:r>
            <a:r>
              <a:rPr lang="en-NL" dirty="0"/>
              <a:t> </a:t>
            </a:r>
            <a:r>
              <a:rPr lang="en-NL" dirty="0" err="1"/>
              <a:t>te</a:t>
            </a:r>
            <a:r>
              <a:rPr lang="en-NL" dirty="0"/>
              <a:t> </a:t>
            </a:r>
            <a:r>
              <a:rPr lang="en-NL" dirty="0" err="1"/>
              <a:t>volgen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                                              </a:t>
            </a:r>
            <a:r>
              <a:rPr lang="en-NL" sz="2400" dirty="0" err="1">
                <a:solidFill>
                  <a:srgbClr val="0070C0"/>
                </a:solidFill>
              </a:rPr>
              <a:t>C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endParaRPr lang="en-NL" sz="2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Ik</a:t>
            </a:r>
            <a:r>
              <a:rPr lang="en-NL" sz="2400" dirty="0"/>
              <a:t> </a:t>
            </a:r>
            <a:r>
              <a:rPr lang="en-NL" sz="2400" dirty="0" err="1"/>
              <a:t>heb</a:t>
            </a:r>
            <a:r>
              <a:rPr lang="en-NL" sz="2400" dirty="0"/>
              <a:t> </a:t>
            </a:r>
            <a:r>
              <a:rPr lang="en-NL" sz="2400" dirty="0" err="1"/>
              <a:t>besloten</a:t>
            </a:r>
            <a:r>
              <a:rPr lang="en-NL" sz="2400" dirty="0"/>
              <a:t>, </a:t>
            </a:r>
            <a:r>
              <a:rPr lang="en-NL" sz="2400" dirty="0" err="1"/>
              <a:t>Jezus</a:t>
            </a:r>
            <a:r>
              <a:rPr lang="en-NL" sz="2400" dirty="0"/>
              <a:t> </a:t>
            </a:r>
            <a:r>
              <a:rPr lang="en-NL" sz="2400" dirty="0" err="1"/>
              <a:t>te</a:t>
            </a:r>
            <a:r>
              <a:rPr lang="en-NL" sz="2400" dirty="0"/>
              <a:t> </a:t>
            </a:r>
            <a:r>
              <a:rPr lang="en-NL" sz="2400" dirty="0" err="1"/>
              <a:t>volgen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</a:t>
            </a:r>
            <a:r>
              <a:rPr lang="en-NL" sz="2400" dirty="0">
                <a:solidFill>
                  <a:srgbClr val="0070C0"/>
                </a:solidFill>
              </a:rPr>
              <a:t>        F                              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Ik</a:t>
            </a:r>
            <a:r>
              <a:rPr lang="en-NL" sz="2400" dirty="0"/>
              <a:t> </a:t>
            </a:r>
            <a:r>
              <a:rPr lang="en-NL" sz="2400" dirty="0" err="1"/>
              <a:t>heb</a:t>
            </a:r>
            <a:r>
              <a:rPr lang="en-NL" sz="2400" dirty="0"/>
              <a:t> </a:t>
            </a:r>
            <a:r>
              <a:rPr lang="en-NL" sz="2400" dirty="0" err="1"/>
              <a:t>besloten</a:t>
            </a:r>
            <a:r>
              <a:rPr lang="en-NL" sz="2400" dirty="0"/>
              <a:t>, </a:t>
            </a:r>
            <a:r>
              <a:rPr lang="en-NL" sz="2400" dirty="0" err="1"/>
              <a:t>Jezus</a:t>
            </a:r>
            <a:r>
              <a:rPr lang="en-NL" sz="2400" dirty="0"/>
              <a:t> </a:t>
            </a:r>
            <a:r>
              <a:rPr lang="en-NL" sz="2400" dirty="0" err="1"/>
              <a:t>te</a:t>
            </a:r>
            <a:r>
              <a:rPr lang="en-NL" sz="2400" dirty="0"/>
              <a:t> </a:t>
            </a:r>
            <a:r>
              <a:rPr lang="en-NL" sz="2400" dirty="0" err="1"/>
              <a:t>volgen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Am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Ik</a:t>
            </a:r>
            <a:r>
              <a:rPr lang="en-NL" sz="2400" dirty="0"/>
              <a:t> </a:t>
            </a:r>
            <a:r>
              <a:rPr lang="en-NL" sz="2400" dirty="0" err="1"/>
              <a:t>heb</a:t>
            </a:r>
            <a:r>
              <a:rPr lang="en-NL" sz="2400" dirty="0"/>
              <a:t> </a:t>
            </a:r>
            <a:r>
              <a:rPr lang="en-NL" sz="2400" dirty="0" err="1"/>
              <a:t>besloten</a:t>
            </a:r>
            <a:r>
              <a:rPr lang="en-NL" sz="2400" dirty="0"/>
              <a:t>, </a:t>
            </a:r>
            <a:r>
              <a:rPr lang="en-NL" sz="2400" dirty="0" err="1"/>
              <a:t>Jezus</a:t>
            </a:r>
            <a:r>
              <a:rPr lang="en-NL" sz="2400" dirty="0"/>
              <a:t> </a:t>
            </a:r>
            <a:r>
              <a:rPr lang="en-NL" sz="2400" dirty="0" err="1"/>
              <a:t>te</a:t>
            </a:r>
            <a:r>
              <a:rPr lang="en-NL" sz="2400" dirty="0"/>
              <a:t> </a:t>
            </a:r>
            <a:r>
              <a:rPr lang="en-NL" sz="2400" dirty="0" err="1"/>
              <a:t>volgen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</a:t>
            </a:r>
            <a:r>
              <a:rPr lang="en-NL" sz="2400" dirty="0">
                <a:solidFill>
                  <a:srgbClr val="0070C0"/>
                </a:solidFill>
              </a:rPr>
              <a:t>    C – G                       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Ik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 </a:t>
            </a:r>
            <a:r>
              <a:rPr lang="en-NL" sz="2400" dirty="0" err="1"/>
              <a:t>niet</a:t>
            </a:r>
            <a:r>
              <a:rPr lang="en-NL" sz="2400" dirty="0"/>
              <a:t> om, </a:t>
            </a:r>
            <a:r>
              <a:rPr lang="en-NL" sz="2400" dirty="0" err="1"/>
              <a:t>ik</a:t>
            </a:r>
            <a:r>
              <a:rPr lang="en-NL" sz="2400" dirty="0"/>
              <a:t> ga </a:t>
            </a:r>
            <a:r>
              <a:rPr lang="en-NL" sz="2400" dirty="0" err="1"/>
              <a:t>niet</a:t>
            </a:r>
            <a:r>
              <a:rPr lang="en-NL" sz="2400" dirty="0"/>
              <a:t> </a:t>
            </a:r>
            <a:r>
              <a:rPr lang="en-NL" sz="2400" dirty="0" err="1"/>
              <a:t>terug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97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10 | De </a:t>
            </a:r>
            <a:r>
              <a:rPr lang="en-NL" dirty="0" err="1"/>
              <a:t>beloften</a:t>
            </a:r>
            <a:r>
              <a:rPr lang="en-NL" dirty="0"/>
              <a:t> in het </a:t>
            </a:r>
            <a:r>
              <a:rPr lang="en-NL" dirty="0" err="1"/>
              <a:t>Boek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                                       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De </a:t>
            </a:r>
            <a:r>
              <a:rPr lang="en-NL" sz="2400" dirty="0" err="1"/>
              <a:t>beloften</a:t>
            </a:r>
            <a:r>
              <a:rPr lang="en-NL" sz="2400" dirty="0"/>
              <a:t> in het </a:t>
            </a:r>
            <a:r>
              <a:rPr lang="en-NL" sz="2400" dirty="0" err="1"/>
              <a:t>Boek</a:t>
            </a:r>
            <a:r>
              <a:rPr lang="en-NL" sz="2400" dirty="0"/>
              <a:t>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Hij</a:t>
            </a:r>
            <a:r>
              <a:rPr lang="en-NL" sz="2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één</a:t>
            </a:r>
            <a:r>
              <a:rPr lang="en-NL" sz="2400" dirty="0"/>
              <a:t> </a:t>
            </a:r>
            <a:r>
              <a:rPr lang="en-NL" sz="2400" dirty="0" err="1"/>
              <a:t>voor</a:t>
            </a:r>
            <a:r>
              <a:rPr lang="en-NL" sz="2400" dirty="0"/>
              <a:t> </a:t>
            </a:r>
            <a:r>
              <a:rPr lang="en-NL" sz="2400" dirty="0" err="1"/>
              <a:t>één</a:t>
            </a:r>
            <a:r>
              <a:rPr lang="en-NL" sz="2400" dirty="0"/>
              <a:t> </a:t>
            </a:r>
            <a:r>
              <a:rPr lang="en-NL" sz="2400" dirty="0" err="1"/>
              <a:t>ook</a:t>
            </a:r>
            <a:r>
              <a:rPr lang="en-NL" sz="2400" dirty="0"/>
              <a:t> </a:t>
            </a:r>
            <a:r>
              <a:rPr lang="en-NL" sz="2400" dirty="0" err="1"/>
              <a:t>allemaal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</a:t>
            </a:r>
            <a:r>
              <a:rPr lang="en-NL" sz="2400" dirty="0" err="1"/>
              <a:t>mij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F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Elke regel </a:t>
            </a:r>
            <a:r>
              <a:rPr lang="en-NL" sz="2400" dirty="0" err="1"/>
              <a:t>en</a:t>
            </a:r>
            <a:r>
              <a:rPr lang="en-NL" sz="2400" dirty="0"/>
              <a:t> elk </a:t>
            </a:r>
            <a:r>
              <a:rPr lang="en-NL" sz="2400" dirty="0" err="1"/>
              <a:t>vers</a:t>
            </a:r>
            <a:r>
              <a:rPr lang="en-NL" sz="2400" dirty="0"/>
              <a:t>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Hij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</a:t>
            </a:r>
            <a:r>
              <a:rPr lang="en-NL" sz="2400" dirty="0">
                <a:solidFill>
                  <a:srgbClr val="0070C0"/>
                </a:solidFill>
              </a:rPr>
              <a:t>C                  G                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U</a:t>
            </a:r>
            <a:r>
              <a:rPr lang="en-NL" sz="2400" dirty="0"/>
              <a:t>it </a:t>
            </a:r>
            <a:r>
              <a:rPr lang="en-NL" sz="2400" dirty="0" err="1"/>
              <a:t>Zijn</a:t>
            </a:r>
            <a:r>
              <a:rPr lang="en-NL" sz="2400" dirty="0"/>
              <a:t> </a:t>
            </a:r>
            <a:r>
              <a:rPr lang="en-NL" sz="2400" dirty="0" err="1"/>
              <a:t>liefde</a:t>
            </a:r>
            <a:r>
              <a:rPr lang="en-NL" sz="2400" dirty="0"/>
              <a:t> </a:t>
            </a:r>
            <a:r>
              <a:rPr lang="en-NL" sz="2400" dirty="0" err="1"/>
              <a:t>allemaal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</a:t>
            </a:r>
            <a:r>
              <a:rPr lang="en-NL" sz="2400" dirty="0" err="1"/>
              <a:t>mij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44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50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11 | </a:t>
            </a:r>
            <a:r>
              <a:rPr lang="en-NL" dirty="0" err="1"/>
              <a:t>Mijn</a:t>
            </a:r>
            <a:r>
              <a:rPr lang="en-NL" dirty="0"/>
              <a:t> God is </a:t>
            </a:r>
            <a:r>
              <a:rPr lang="en-NL" dirty="0" err="1"/>
              <a:t>overal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                             </a:t>
            </a:r>
            <a:r>
              <a:rPr lang="en-NL" sz="2400" dirty="0" err="1">
                <a:solidFill>
                  <a:srgbClr val="0070C0"/>
                </a:solidFill>
              </a:rPr>
              <a:t>G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Mijn</a:t>
            </a:r>
            <a:r>
              <a:rPr lang="en-NL" sz="2400" dirty="0"/>
              <a:t> God is </a:t>
            </a:r>
            <a:r>
              <a:rPr lang="en-NL" sz="2400" dirty="0" err="1"/>
              <a:t>overal</a:t>
            </a:r>
            <a:r>
              <a:rPr lang="en-NL" sz="2400" dirty="0"/>
              <a:t>, </a:t>
            </a:r>
            <a:r>
              <a:rPr lang="en-NL" sz="2400" dirty="0" err="1"/>
              <a:t>overal</a:t>
            </a:r>
            <a:r>
              <a:rPr lang="en-NL" sz="2400" dirty="0"/>
              <a:t>, </a:t>
            </a:r>
            <a:r>
              <a:rPr lang="en-NL" sz="2400" dirty="0" err="1"/>
              <a:t>overal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</a:t>
            </a:r>
            <a:r>
              <a:rPr lang="en-NL" sz="2400" dirty="0">
                <a:solidFill>
                  <a:srgbClr val="0070C0"/>
                </a:solidFill>
              </a:rPr>
              <a:t>D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                                   G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Overal</a:t>
            </a:r>
            <a:r>
              <a:rPr lang="en-NL" sz="2400" dirty="0"/>
              <a:t> </a:t>
            </a:r>
            <a:r>
              <a:rPr lang="en-NL" sz="2400" dirty="0" err="1"/>
              <a:t>waar</a:t>
            </a:r>
            <a:r>
              <a:rPr lang="en-NL" sz="2400" dirty="0"/>
              <a:t> </a:t>
            </a:r>
            <a:r>
              <a:rPr lang="en-NL" sz="2400" dirty="0" err="1"/>
              <a:t>ik</a:t>
            </a:r>
            <a:r>
              <a:rPr lang="en-NL" sz="2400" dirty="0"/>
              <a:t> ga, </a:t>
            </a:r>
            <a:r>
              <a:rPr lang="en-NL" sz="2400" dirty="0" err="1"/>
              <a:t>daar</a:t>
            </a:r>
            <a:r>
              <a:rPr lang="en-NL" sz="2400" dirty="0"/>
              <a:t> is </a:t>
            </a:r>
            <a:r>
              <a:rPr lang="en-NL" sz="2400" dirty="0" err="1"/>
              <a:t>Hij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In de </a:t>
            </a:r>
            <a:r>
              <a:rPr lang="en-NL" sz="2400" dirty="0" err="1"/>
              <a:t>ruimte</a:t>
            </a:r>
            <a:r>
              <a:rPr lang="en-NL" sz="2400" dirty="0"/>
              <a:t>, op </a:t>
            </a:r>
            <a:r>
              <a:rPr lang="en-NL" sz="2400" dirty="0" err="1"/>
              <a:t>aard</a:t>
            </a:r>
            <a:r>
              <a:rPr lang="en-NL" sz="2400" dirty="0"/>
              <a:t>’,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overal</a:t>
            </a:r>
            <a:r>
              <a:rPr lang="en-NL" sz="2400" dirty="0"/>
              <a:t>, </a:t>
            </a:r>
            <a:r>
              <a:rPr lang="en-NL" sz="2400" dirty="0" err="1"/>
              <a:t>elke</a:t>
            </a:r>
            <a:r>
              <a:rPr lang="en-NL" sz="2400" dirty="0"/>
              <a:t> </a:t>
            </a:r>
            <a:r>
              <a:rPr lang="en-NL" sz="2400" dirty="0" err="1"/>
              <a:t>plaats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</a:t>
            </a:r>
            <a:r>
              <a:rPr lang="en-NL" sz="2400" dirty="0">
                <a:solidFill>
                  <a:srgbClr val="0070C0"/>
                </a:solidFill>
              </a:rPr>
              <a:t>D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                                   G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Overal</a:t>
            </a:r>
            <a:r>
              <a:rPr lang="en-NL" sz="2400" dirty="0"/>
              <a:t> </a:t>
            </a:r>
            <a:r>
              <a:rPr lang="en-NL" sz="2400" dirty="0" err="1"/>
              <a:t>waar</a:t>
            </a:r>
            <a:r>
              <a:rPr lang="en-NL" sz="2400" dirty="0"/>
              <a:t> </a:t>
            </a:r>
            <a:r>
              <a:rPr lang="en-NL" sz="2400" dirty="0" err="1"/>
              <a:t>ik</a:t>
            </a:r>
            <a:r>
              <a:rPr lang="en-NL" sz="2400" dirty="0"/>
              <a:t> ga </a:t>
            </a:r>
            <a:r>
              <a:rPr lang="en-NL" sz="2400" dirty="0" err="1"/>
              <a:t>daar</a:t>
            </a:r>
            <a:r>
              <a:rPr lang="en-NL" sz="2400" dirty="0"/>
              <a:t> is </a:t>
            </a:r>
            <a:r>
              <a:rPr lang="en-NL" sz="2400" dirty="0" err="1"/>
              <a:t>Hij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48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12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12 | Zing, zing, zing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Zing, zing, zing,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G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 </a:t>
            </a:r>
            <a:r>
              <a:rPr lang="en-NL" sz="2400" dirty="0" err="1"/>
              <a:t>zingen</a:t>
            </a:r>
            <a:r>
              <a:rPr lang="en-NL" sz="2400" dirty="0"/>
              <a:t> tot de Heer!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Zingen</a:t>
            </a:r>
            <a:r>
              <a:rPr lang="en-NL" sz="2400" dirty="0"/>
              <a:t> </a:t>
            </a:r>
            <a:r>
              <a:rPr lang="en-NL" sz="2400" dirty="0" err="1"/>
              <a:t>uit</a:t>
            </a:r>
            <a:r>
              <a:rPr lang="en-NL" sz="2400" dirty="0"/>
              <a:t> </a:t>
            </a:r>
            <a:r>
              <a:rPr lang="en-NL" sz="2400" dirty="0" err="1"/>
              <a:t>ons</a:t>
            </a:r>
            <a:r>
              <a:rPr lang="en-NL" sz="2400" dirty="0"/>
              <a:t> hart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een</a:t>
            </a:r>
            <a:r>
              <a:rPr lang="en-NL" sz="2400" dirty="0"/>
              <a:t> </a:t>
            </a:r>
            <a:r>
              <a:rPr lang="en-NL" sz="2400" dirty="0" err="1"/>
              <a:t>mooi</a:t>
            </a:r>
            <a:r>
              <a:rPr lang="en-NL" sz="2400" dirty="0"/>
              <a:t> </a:t>
            </a:r>
            <a:r>
              <a:rPr lang="en-NL" sz="2400" dirty="0" err="1"/>
              <a:t>geluid</a:t>
            </a:r>
            <a:r>
              <a:rPr lang="en-NL" sz="2400" dirty="0"/>
              <a:t> steeds weer!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Vrolijk</a:t>
            </a:r>
            <a:r>
              <a:rPr lang="en-NL" sz="2400" dirty="0"/>
              <a:t> </a:t>
            </a:r>
            <a:r>
              <a:rPr lang="en-NL" sz="2400" dirty="0" err="1"/>
              <a:t>zingen</a:t>
            </a:r>
            <a:r>
              <a:rPr lang="en-NL" sz="2400" dirty="0"/>
              <a:t> </a:t>
            </a:r>
            <a:r>
              <a:rPr lang="en-NL" sz="2400" dirty="0" err="1"/>
              <a:t>wij</a:t>
            </a:r>
            <a:r>
              <a:rPr lang="en-NL" sz="24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</a:t>
            </a:r>
            <a:r>
              <a:rPr lang="en-NL" sz="2400" dirty="0">
                <a:solidFill>
                  <a:srgbClr val="0070C0"/>
                </a:solidFill>
              </a:rPr>
              <a:t>C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                                   F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het </a:t>
            </a:r>
            <a:r>
              <a:rPr lang="en-NL" sz="2400" dirty="0" err="1"/>
              <a:t>maakt</a:t>
            </a:r>
            <a:r>
              <a:rPr lang="en-NL" sz="2400" dirty="0"/>
              <a:t> </a:t>
            </a:r>
            <a:r>
              <a:rPr lang="en-NL" sz="2400" dirty="0" err="1"/>
              <a:t>ons</a:t>
            </a:r>
            <a:r>
              <a:rPr lang="en-NL" sz="2400" dirty="0"/>
              <a:t> </a:t>
            </a:r>
            <a:r>
              <a:rPr lang="en-NL" sz="2400" dirty="0" err="1"/>
              <a:t>écht</a:t>
            </a:r>
            <a:r>
              <a:rPr lang="en-NL" sz="2400" dirty="0"/>
              <a:t> heel </a:t>
            </a:r>
            <a:r>
              <a:rPr lang="en-NL" sz="2400" dirty="0" err="1"/>
              <a:t>blij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Zing tot de Heer,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</a:t>
            </a:r>
            <a:r>
              <a:rPr lang="en-NL" sz="2400" dirty="0">
                <a:solidFill>
                  <a:srgbClr val="0070C0"/>
                </a:solidFill>
              </a:rPr>
              <a:t>G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         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ja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 op </a:t>
            </a:r>
            <a:r>
              <a:rPr lang="en-NL" sz="2400" dirty="0" err="1"/>
              <a:t>keer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39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C365D-DFB5-45B8-C6B4-3593C8A3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1 | Samenkomst</a:t>
            </a:r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40F22-DCB7-925F-4E31-775D0846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D            A                           D</a:t>
            </a:r>
          </a:p>
          <a:p>
            <a:pPr marL="0" indent="0">
              <a:buNone/>
            </a:pPr>
            <a:r>
              <a:rPr lang="nl-NL" dirty="0"/>
              <a:t>Samenkomst, samenkomst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Open nu je hart voor God,</a:t>
            </a:r>
          </a:p>
          <a:p>
            <a:pPr marL="0" indent="0">
              <a:buNone/>
            </a:pPr>
            <a:r>
              <a:rPr lang="nl-NL" dirty="0"/>
              <a:t>		        </a:t>
            </a:r>
            <a:r>
              <a:rPr lang="nl-NL" dirty="0">
                <a:solidFill>
                  <a:srgbClr val="0070C0"/>
                </a:solidFill>
              </a:rPr>
              <a:t>A</a:t>
            </a:r>
          </a:p>
          <a:p>
            <a:pPr marL="0" indent="0">
              <a:buNone/>
            </a:pPr>
            <a:r>
              <a:rPr lang="nl-NL" dirty="0"/>
              <a:t>	de samenkomst.</a:t>
            </a:r>
          </a:p>
          <a:p>
            <a:pPr marL="0" indent="0">
              <a:buNone/>
            </a:pPr>
            <a:r>
              <a:rPr lang="nl-NL" dirty="0"/>
              <a:t>                 </a:t>
            </a:r>
            <a:r>
              <a:rPr lang="nl-NL" dirty="0">
                <a:solidFill>
                  <a:srgbClr val="0070C0"/>
                </a:solidFill>
              </a:rPr>
              <a:t>D                     D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Wij zijn in een groep – </a:t>
            </a:r>
          </a:p>
          <a:p>
            <a:pPr marL="0" indent="0">
              <a:buNone/>
            </a:pPr>
            <a:r>
              <a:rPr lang="nl-NL" dirty="0"/>
              <a:t>                       </a:t>
            </a:r>
            <a:r>
              <a:rPr lang="nl-NL" dirty="0">
                <a:solidFill>
                  <a:srgbClr val="0070C0"/>
                </a:solidFill>
              </a:rPr>
              <a:t>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dus spring op en ROEP!</a:t>
            </a:r>
          </a:p>
          <a:p>
            <a:pPr marL="0" indent="0">
              <a:buNone/>
            </a:pPr>
            <a:r>
              <a:rPr lang="nl-NL" dirty="0"/>
              <a:t>            </a:t>
            </a:r>
            <a:r>
              <a:rPr lang="nl-NL" dirty="0">
                <a:solidFill>
                  <a:srgbClr val="0070C0"/>
                </a:solidFill>
              </a:rPr>
              <a:t>D             A           D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Prijs God, de samenkomst!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C11E584C-DD67-CC5E-C352-961048B39EB2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2819B-230F-AD61-1593-365AEAB667E9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13</a:t>
            </a:r>
          </a:p>
        </p:txBody>
      </p:sp>
    </p:spTree>
    <p:extLst>
      <p:ext uri="{BB962C8B-B14F-4D97-AF65-F5344CB8AC3E}">
        <p14:creationId xmlns:p14="http://schemas.microsoft.com/office/powerpoint/2010/main" val="260922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F91A1-40B9-64C0-A2FC-B4EA742BA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E363C-906A-61A0-A3FA-D7575C20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 | Een vriend houdt altijd van jou</a:t>
            </a:r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8A5A22-3C64-D3A8-EC32-1CB985EB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D                                                     A</a:t>
            </a:r>
          </a:p>
          <a:p>
            <a:pPr marL="0" indent="0">
              <a:buNone/>
            </a:pPr>
            <a:r>
              <a:rPr lang="nl-NL" dirty="0"/>
              <a:t>Een vriend houdt altijd van jou en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D                                                   A</a:t>
            </a:r>
          </a:p>
          <a:p>
            <a:pPr marL="0" indent="0">
              <a:buNone/>
            </a:pPr>
            <a:r>
              <a:rPr lang="nl-NL" dirty="0"/>
              <a:t>ik wil graag jouw vriendje zijn.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D</a:t>
            </a:r>
          </a:p>
          <a:p>
            <a:pPr marL="0" indent="0">
              <a:buNone/>
            </a:pPr>
            <a:r>
              <a:rPr lang="nl-NL" dirty="0"/>
              <a:t>Ik zal altijd voor je klaarstaan,</a:t>
            </a:r>
          </a:p>
          <a:p>
            <a:pPr marL="0" indent="0">
              <a:buNone/>
            </a:pPr>
            <a:r>
              <a:rPr lang="nl-NL" dirty="0"/>
              <a:t>                                  </a:t>
            </a:r>
            <a:r>
              <a:rPr lang="nl-NL" dirty="0">
                <a:solidFill>
                  <a:srgbClr val="0070C0"/>
                </a:solidFill>
              </a:rPr>
              <a:t>A           D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eerlijk en trouw tot het eind.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D0A0B66A-F985-C099-EB0D-59990D328C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F940-FFF3-0F3E-951C-9B21D31E8FEE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2477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28C-E960-B2DF-DD61-CC6BEB36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7B4CD-5905-8A7D-EB1A-617338D2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3 | Ik geloof God</a:t>
            </a:r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8160A-4722-A5F1-619C-5D2963C4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          A</a:t>
            </a:r>
          </a:p>
          <a:p>
            <a:pPr marL="0" indent="0">
              <a:buNone/>
            </a:pPr>
            <a:r>
              <a:rPr lang="nl-NL" dirty="0"/>
              <a:t>Ik geloof God, ik geloof God.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                   B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endParaRPr lang="nl-N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NL" dirty="0"/>
              <a:t>Hij heeft veel voor mij gedaan.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               A</a:t>
            </a:r>
          </a:p>
          <a:p>
            <a:pPr marL="0" indent="0">
              <a:buNone/>
            </a:pPr>
            <a:r>
              <a:rPr lang="nl-NL" dirty="0"/>
              <a:t>Zorgen voor mij, zo trouw is hij!</a:t>
            </a:r>
          </a:p>
          <a:p>
            <a:pPr marL="0" indent="0">
              <a:buNone/>
            </a:pPr>
            <a:r>
              <a:rPr lang="nl-NL" dirty="0"/>
              <a:t>      </a:t>
            </a:r>
            <a:r>
              <a:rPr lang="nl-NL" dirty="0">
                <a:solidFill>
                  <a:srgbClr val="0070C0"/>
                </a:solidFill>
              </a:rPr>
              <a:t>E                 B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O, ik geloof, ik geloof,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B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endParaRPr lang="nl-N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NL" dirty="0"/>
              <a:t>ik geloof, ik geloof,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B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r>
              <a:rPr lang="nl-NL" dirty="0">
                <a:solidFill>
                  <a:srgbClr val="0070C0"/>
                </a:solidFill>
              </a:rPr>
              <a:t>                 E</a:t>
            </a:r>
          </a:p>
          <a:p>
            <a:pPr marL="0" indent="0">
              <a:buNone/>
            </a:pPr>
            <a:r>
              <a:rPr lang="nl-NL" dirty="0"/>
              <a:t>ik geloof, ik geloof – God!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F1D8BF4B-4BAE-5086-92A7-83E27B12AC6D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7F3EC-1F0D-2B7E-D547-F8755F03E719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9</a:t>
            </a:r>
          </a:p>
        </p:txBody>
      </p:sp>
    </p:spTree>
    <p:extLst>
      <p:ext uri="{BB962C8B-B14F-4D97-AF65-F5344CB8AC3E}">
        <p14:creationId xmlns:p14="http://schemas.microsoft.com/office/powerpoint/2010/main" val="220409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4 | Vergeef, vergeef</a:t>
            </a:r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    </a:t>
            </a:r>
            <a:r>
              <a:rPr lang="nl-NL" sz="2400" dirty="0">
                <a:solidFill>
                  <a:srgbClr val="0070C0"/>
                </a:solidFill>
              </a:rPr>
              <a:t>C                        F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1. Vergeef, vergeef,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              </a:t>
            </a:r>
            <a:r>
              <a:rPr lang="nl-NL" sz="2400" dirty="0">
                <a:solidFill>
                  <a:srgbClr val="0070C0"/>
                </a:solidFill>
              </a:rPr>
              <a:t>C                  G </a:t>
            </a:r>
            <a:r>
              <a:rPr lang="en-NL" sz="2400" dirty="0">
                <a:solidFill>
                  <a:srgbClr val="0070C0"/>
                </a:solidFill>
              </a:rPr>
              <a:t>                    C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    vergeef wat zij hebben</a:t>
            </a:r>
            <a:r>
              <a:rPr lang="en-NL" sz="2400" dirty="0"/>
              <a:t> </a:t>
            </a:r>
            <a:r>
              <a:rPr lang="en-NL" sz="2400" dirty="0" err="1"/>
              <a:t>gedaan</a:t>
            </a:r>
            <a:r>
              <a:rPr lang="en-NL" sz="2400" dirty="0"/>
              <a:t>.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    </a:t>
            </a:r>
            <a:r>
              <a:rPr lang="nl-NL" sz="2400" dirty="0">
                <a:solidFill>
                  <a:srgbClr val="0070C0"/>
                </a:solidFill>
              </a:rPr>
              <a:t>C                       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    Vergeef, vergeef,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   C                   G      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</a:t>
            </a:r>
            <a:r>
              <a:rPr lang="en-NL" sz="2400" dirty="0" err="1"/>
              <a:t>vergeef</a:t>
            </a:r>
            <a:r>
              <a:rPr lang="en-NL" sz="2400" dirty="0"/>
              <a:t> wat </a:t>
            </a:r>
            <a:r>
              <a:rPr lang="en-NL" sz="2400" dirty="0" err="1"/>
              <a:t>zij</a:t>
            </a:r>
            <a:r>
              <a:rPr lang="en-NL" sz="2400" dirty="0"/>
              <a:t> </a:t>
            </a:r>
            <a:r>
              <a:rPr lang="en-NL" sz="2400" dirty="0" err="1"/>
              <a:t>hebben</a:t>
            </a:r>
            <a:r>
              <a:rPr lang="en-NL" sz="2400" dirty="0"/>
              <a:t> </a:t>
            </a:r>
            <a:r>
              <a:rPr lang="en-NL" sz="2400" dirty="0" err="1"/>
              <a:t>gedaan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                           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Hoe </a:t>
            </a:r>
            <a:r>
              <a:rPr lang="en-NL" sz="2400" dirty="0" err="1"/>
              <a:t>vaak</a:t>
            </a:r>
            <a:r>
              <a:rPr lang="en-NL" sz="2400" dirty="0"/>
              <a:t> </a:t>
            </a:r>
            <a:r>
              <a:rPr lang="en-NL" sz="2400" dirty="0" err="1"/>
              <a:t>moet</a:t>
            </a:r>
            <a:r>
              <a:rPr lang="en-NL" sz="2400" dirty="0"/>
              <a:t> </a:t>
            </a:r>
            <a:r>
              <a:rPr lang="en-NL" sz="2400" dirty="0" err="1"/>
              <a:t>ik</a:t>
            </a:r>
            <a:r>
              <a:rPr lang="en-NL" sz="2400" dirty="0"/>
              <a:t> hen </a:t>
            </a:r>
            <a:r>
              <a:rPr lang="en-NL" sz="2400" dirty="0" err="1"/>
              <a:t>vergeven</a:t>
            </a:r>
            <a:r>
              <a:rPr lang="en-NL" sz="2400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 G    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Één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, twee </a:t>
            </a:r>
            <a:r>
              <a:rPr lang="en-NL" sz="2400" dirty="0" err="1"/>
              <a:t>keer</a:t>
            </a:r>
            <a:r>
              <a:rPr lang="en-NL" sz="2400" dirty="0"/>
              <a:t>, </a:t>
            </a:r>
            <a:r>
              <a:rPr lang="en-NL" sz="2400" dirty="0" err="1"/>
              <a:t>drie</a:t>
            </a:r>
            <a:r>
              <a:rPr lang="en-NL" sz="2400" dirty="0"/>
              <a:t> of vier?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                                  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Hoe </a:t>
            </a:r>
            <a:r>
              <a:rPr lang="en-NL" sz="2400" dirty="0" err="1"/>
              <a:t>vaak</a:t>
            </a:r>
            <a:r>
              <a:rPr lang="en-NL" sz="2400" dirty="0"/>
              <a:t> </a:t>
            </a:r>
            <a:r>
              <a:rPr lang="en-NL" sz="2400" dirty="0" err="1"/>
              <a:t>moet</a:t>
            </a:r>
            <a:r>
              <a:rPr lang="en-NL" sz="2400" dirty="0"/>
              <a:t> </a:t>
            </a:r>
            <a:r>
              <a:rPr lang="en-NL" sz="2400" dirty="0" err="1"/>
              <a:t>ik</a:t>
            </a:r>
            <a:r>
              <a:rPr lang="en-NL" sz="2400" dirty="0"/>
              <a:t> hen </a:t>
            </a:r>
            <a:r>
              <a:rPr lang="en-NL" sz="2400" dirty="0" err="1"/>
              <a:t>vergeven</a:t>
            </a:r>
            <a:r>
              <a:rPr lang="en-NL" sz="2400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G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Vijf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, </a:t>
            </a:r>
            <a:r>
              <a:rPr lang="en-NL" sz="2400" dirty="0" err="1"/>
              <a:t>zes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, </a:t>
            </a:r>
            <a:r>
              <a:rPr lang="en-NL" sz="2400" dirty="0" err="1"/>
              <a:t>zeven</a:t>
            </a:r>
            <a:r>
              <a:rPr lang="en-NL" sz="2400" dirty="0"/>
              <a:t> of </a:t>
            </a:r>
            <a:r>
              <a:rPr lang="en-NL" sz="2400" dirty="0" err="1"/>
              <a:t>meer</a:t>
            </a:r>
            <a:r>
              <a:rPr lang="en-NL" sz="2400" dirty="0"/>
              <a:t>? (Meer?)</a:t>
            </a:r>
            <a:endParaRPr lang="nl-NL" sz="2400" dirty="0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01136-851B-B00A-9118-340D34ED51D0}"/>
              </a:ext>
            </a:extLst>
          </p:cNvPr>
          <p:cNvSpPr txBox="1"/>
          <p:nvPr/>
        </p:nvSpPr>
        <p:spPr>
          <a:xfrm>
            <a:off x="6406944" y="5567656"/>
            <a:ext cx="4565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NL" sz="2400" i="1" dirty="0"/>
            </a:br>
            <a:r>
              <a:rPr lang="en-NL" sz="2400" i="1" dirty="0"/>
              <a:t>(</a:t>
            </a:r>
            <a:r>
              <a:rPr lang="en-NL" sz="2400" i="1" dirty="0" err="1"/>
              <a:t>Herhaal</a:t>
            </a:r>
            <a:r>
              <a:rPr lang="en-NL" sz="2400" i="1" dirty="0"/>
              <a:t> het </a:t>
            </a:r>
            <a:r>
              <a:rPr lang="en-NL" sz="2400" i="1" dirty="0" err="1"/>
              <a:t>eerste</a:t>
            </a:r>
            <a:r>
              <a:rPr lang="en-NL" sz="2400" i="1" dirty="0"/>
              <a:t> </a:t>
            </a:r>
            <a:r>
              <a:rPr lang="en-NL" sz="2400" i="1" dirty="0" err="1"/>
              <a:t>gedeelte</a:t>
            </a:r>
            <a:r>
              <a:rPr lang="en-NL" sz="2400" i="1" dirty="0"/>
              <a:t>)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26536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5 | </a:t>
            </a:r>
            <a:r>
              <a:rPr lang="en-NL" dirty="0" err="1"/>
              <a:t>Hallelu</a:t>
            </a:r>
            <a:r>
              <a:rPr lang="en-NL" dirty="0"/>
              <a:t>, </a:t>
            </a:r>
            <a:r>
              <a:rPr lang="en-NL" dirty="0" err="1"/>
              <a:t>hallelu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                    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halleluja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D⁷       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                    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</a:t>
            </a:r>
            <a:r>
              <a:rPr lang="en-NL" sz="2400" dirty="0"/>
              <a:t>, hallelujah!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D⁷       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             D⁷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 </a:t>
            </a:r>
            <a:r>
              <a:rPr lang="en-NL" sz="2400" dirty="0" err="1"/>
              <a:t>Halleluja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</a:t>
            </a:r>
            <a:r>
              <a:rPr lang="en-NL" sz="2400" dirty="0">
                <a:solidFill>
                  <a:srgbClr val="0070C0"/>
                </a:solidFill>
              </a:rPr>
              <a:t>G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 </a:t>
            </a:r>
            <a:r>
              <a:rPr lang="en-NL" sz="2400" dirty="0" err="1"/>
              <a:t>Halleluja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</a:t>
            </a:r>
            <a:r>
              <a:rPr lang="en-NL" sz="2400" dirty="0">
                <a:solidFill>
                  <a:srgbClr val="0070C0"/>
                </a:solidFill>
              </a:rPr>
              <a:t>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 </a:t>
            </a:r>
            <a:r>
              <a:rPr lang="en-NL" sz="2400" dirty="0" err="1"/>
              <a:t>Halleluja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D⁷                  G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3</a:t>
            </a:r>
            <a:r>
              <a:rPr lang="en-NL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97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6 | Doe </a:t>
            </a:r>
            <a:r>
              <a:rPr lang="en-NL" dirty="0" err="1"/>
              <a:t>alles</a:t>
            </a:r>
            <a:r>
              <a:rPr lang="en-NL" dirty="0"/>
              <a:t> </a:t>
            </a:r>
            <a:r>
              <a:rPr lang="en-NL" dirty="0" err="1"/>
              <a:t>zonder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D                                  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* </a:t>
            </a:r>
            <a:r>
              <a:rPr lang="en-NL" sz="2400" dirty="0" err="1"/>
              <a:t>mopperen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D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* </a:t>
            </a:r>
            <a:r>
              <a:rPr lang="en-NL" sz="2400" dirty="0" err="1"/>
              <a:t>mopperen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G       D           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</a:t>
            </a:r>
            <a:r>
              <a:rPr lang="en-NL" sz="2400" dirty="0" err="1"/>
              <a:t>mopperen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A       D               G     A          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MOPPEREN!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Herinner</a:t>
            </a:r>
            <a:r>
              <a:rPr lang="en-NL" sz="2400" dirty="0"/>
              <a:t> wat </a:t>
            </a:r>
            <a:r>
              <a:rPr lang="en-NL" sz="2400" dirty="0" err="1"/>
              <a:t>onze</a:t>
            </a:r>
            <a:r>
              <a:rPr lang="en-NL" sz="2400" dirty="0"/>
              <a:t> God </a:t>
            </a:r>
            <a:r>
              <a:rPr lang="en-NL" sz="2400" dirty="0" err="1"/>
              <a:t>kan</a:t>
            </a:r>
            <a:r>
              <a:rPr lang="en-NL" sz="2400" dirty="0"/>
              <a:t> </a:t>
            </a:r>
            <a:r>
              <a:rPr lang="en-NL" sz="2400" dirty="0" err="1"/>
              <a:t>doen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Herinner</a:t>
            </a:r>
            <a:r>
              <a:rPr lang="en-NL" sz="2400" dirty="0"/>
              <a:t> wat </a:t>
            </a:r>
            <a:r>
              <a:rPr lang="en-NL" sz="2400" dirty="0" err="1"/>
              <a:t>onze</a:t>
            </a:r>
            <a:r>
              <a:rPr lang="en-NL" sz="2400" dirty="0"/>
              <a:t> God </a:t>
            </a:r>
            <a:r>
              <a:rPr lang="en-NL" sz="2400" dirty="0" err="1"/>
              <a:t>kan</a:t>
            </a:r>
            <a:r>
              <a:rPr lang="en-NL" sz="2400" dirty="0"/>
              <a:t> </a:t>
            </a:r>
            <a:r>
              <a:rPr lang="en-NL" sz="2400" dirty="0" err="1"/>
              <a:t>doen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Herinner</a:t>
            </a:r>
            <a:r>
              <a:rPr lang="en-NL" sz="2400" dirty="0"/>
              <a:t> wat </a:t>
            </a:r>
            <a:r>
              <a:rPr lang="en-NL" sz="2400" dirty="0" err="1"/>
              <a:t>onze</a:t>
            </a:r>
            <a:r>
              <a:rPr lang="en-NL" sz="2400" dirty="0"/>
              <a:t> God </a:t>
            </a:r>
            <a:r>
              <a:rPr lang="en-NL" sz="2400" dirty="0" err="1"/>
              <a:t>kan</a:t>
            </a:r>
            <a:r>
              <a:rPr lang="en-NL" sz="2400" dirty="0"/>
              <a:t> </a:t>
            </a:r>
            <a:r>
              <a:rPr lang="en-NL" sz="2400" dirty="0" err="1"/>
              <a:t>doen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MOPPEREN!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Wees dan in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eengezing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Wees dan in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eengezing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Wees dan in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eengezing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Wees dan in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eengezing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59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379E3-F348-4216-35C9-3E1138AD733A}"/>
              </a:ext>
            </a:extLst>
          </p:cNvPr>
          <p:cNvSpPr txBox="1"/>
          <p:nvPr/>
        </p:nvSpPr>
        <p:spPr>
          <a:xfrm>
            <a:off x="6515100" y="5714274"/>
            <a:ext cx="3549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200" dirty="0"/>
              <a:t>(* = </a:t>
            </a:r>
            <a:r>
              <a:rPr lang="en-NL" sz="2200" dirty="0" err="1"/>
              <a:t>klap</a:t>
            </a:r>
            <a:r>
              <a:rPr lang="en-NL" sz="2200" dirty="0"/>
              <a:t>)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72791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7 | ‘k </a:t>
            </a:r>
            <a:r>
              <a:rPr lang="en-NL" dirty="0" err="1"/>
              <a:t>Houd</a:t>
            </a:r>
            <a:r>
              <a:rPr lang="en-NL" dirty="0"/>
              <a:t> van de </a:t>
            </a:r>
            <a:r>
              <a:rPr lang="en-NL" dirty="0" err="1"/>
              <a:t>Bijbel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A                                            D                           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‘k </a:t>
            </a:r>
            <a:r>
              <a:rPr lang="en-NL" sz="2400" dirty="0" err="1"/>
              <a:t>Houd</a:t>
            </a:r>
            <a:r>
              <a:rPr lang="en-NL" sz="2400" dirty="0"/>
              <a:t> van de </a:t>
            </a:r>
            <a:r>
              <a:rPr lang="en-NL" sz="2400" dirty="0" err="1"/>
              <a:t>Bijbel</a:t>
            </a:r>
            <a:r>
              <a:rPr lang="en-NL" sz="2400" dirty="0"/>
              <a:t>, het </a:t>
            </a:r>
            <a:r>
              <a:rPr lang="en-NL" sz="2400" dirty="0" err="1"/>
              <a:t>Woord</a:t>
            </a:r>
            <a:r>
              <a:rPr lang="en-NL" sz="2400" dirty="0"/>
              <a:t> van God.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            D                            B⁷           E - B⁷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Het is het </a:t>
            </a:r>
            <a:r>
              <a:rPr lang="en-NL" sz="2400" dirty="0" err="1"/>
              <a:t>Woord</a:t>
            </a:r>
            <a:r>
              <a:rPr lang="en-NL" sz="2400" dirty="0"/>
              <a:t> God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de </a:t>
            </a:r>
            <a:r>
              <a:rPr lang="en-NL" sz="2400" dirty="0" err="1"/>
              <a:t>mens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</a:t>
            </a:r>
            <a:r>
              <a:rPr lang="en-NL" sz="2400" dirty="0">
                <a:solidFill>
                  <a:srgbClr val="0070C0"/>
                </a:solidFill>
              </a:rPr>
              <a:t>A            D                      A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‘t </a:t>
            </a:r>
            <a:r>
              <a:rPr lang="en-NL" sz="2400" dirty="0" err="1"/>
              <a:t>Vertelt</a:t>
            </a:r>
            <a:r>
              <a:rPr lang="en-NL" sz="2400" dirty="0"/>
              <a:t> </a:t>
            </a:r>
            <a:r>
              <a:rPr lang="en-NL" sz="2400" dirty="0" err="1"/>
              <a:t>wie</a:t>
            </a:r>
            <a:r>
              <a:rPr lang="en-NL" sz="2400" dirty="0"/>
              <a:t> God is, wat </a:t>
            </a:r>
            <a:r>
              <a:rPr lang="en-NL" sz="2400" dirty="0" err="1"/>
              <a:t>een</a:t>
            </a:r>
            <a:r>
              <a:rPr lang="en-NL" sz="2400" dirty="0"/>
              <a:t> </a:t>
            </a:r>
            <a:r>
              <a:rPr lang="en-NL" sz="2400" dirty="0" err="1"/>
              <a:t>Persoon</a:t>
            </a:r>
            <a:r>
              <a:rPr lang="en-NL" sz="24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</a:t>
            </a:r>
            <a:r>
              <a:rPr lang="en-NL" sz="2400" dirty="0">
                <a:solidFill>
                  <a:srgbClr val="0070C0"/>
                </a:solidFill>
              </a:rPr>
              <a:t>D                      E                      A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Zijn</a:t>
            </a:r>
            <a:r>
              <a:rPr lang="en-NL" sz="2400" dirty="0"/>
              <a:t> </a:t>
            </a:r>
            <a:r>
              <a:rPr lang="en-NL" sz="2400" dirty="0" err="1"/>
              <a:t>liefde</a:t>
            </a:r>
            <a:r>
              <a:rPr lang="en-NL" sz="2400" dirty="0"/>
              <a:t> zo </a:t>
            </a:r>
            <a:r>
              <a:rPr lang="en-NL" sz="2400" dirty="0" err="1"/>
              <a:t>groot</a:t>
            </a:r>
            <a:r>
              <a:rPr lang="en-NL" sz="2400" dirty="0"/>
              <a:t>, </a:t>
            </a:r>
            <a:r>
              <a:rPr lang="en-NL" sz="2400" dirty="0" err="1"/>
              <a:t>hij</a:t>
            </a:r>
            <a:r>
              <a:rPr lang="en-NL" sz="2400" dirty="0"/>
              <a:t>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ons</a:t>
            </a:r>
            <a:r>
              <a:rPr lang="en-NL" sz="2400" dirty="0"/>
              <a:t> </a:t>
            </a:r>
            <a:r>
              <a:rPr lang="en-NL" sz="2400" dirty="0" err="1"/>
              <a:t>Zijn</a:t>
            </a:r>
            <a:r>
              <a:rPr lang="en-NL" sz="2400" dirty="0"/>
              <a:t> Zoon.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A                                            D                          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‘k </a:t>
            </a:r>
            <a:r>
              <a:rPr lang="en-NL" sz="2400" dirty="0" err="1"/>
              <a:t>Houd</a:t>
            </a:r>
            <a:r>
              <a:rPr lang="en-NL" sz="2400" dirty="0"/>
              <a:t> van de </a:t>
            </a:r>
            <a:r>
              <a:rPr lang="en-NL" sz="2400" dirty="0" err="1"/>
              <a:t>Bijbel</a:t>
            </a:r>
            <a:r>
              <a:rPr lang="en-NL" sz="2400" dirty="0"/>
              <a:t>, het </a:t>
            </a:r>
            <a:r>
              <a:rPr lang="en-NL" sz="2400" dirty="0" err="1"/>
              <a:t>Woord</a:t>
            </a:r>
            <a:r>
              <a:rPr lang="en-NL" sz="2400" dirty="0"/>
              <a:t> van God.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</a:t>
            </a:r>
            <a:r>
              <a:rPr lang="en-NL" sz="2400" dirty="0">
                <a:solidFill>
                  <a:srgbClr val="0070C0"/>
                </a:solidFill>
              </a:rPr>
              <a:t>  D                       B⁷                  E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Het is het </a:t>
            </a:r>
            <a:r>
              <a:rPr lang="en-NL" sz="2400" dirty="0" err="1"/>
              <a:t>Woord</a:t>
            </a:r>
            <a:r>
              <a:rPr lang="en-NL" sz="2400" dirty="0"/>
              <a:t> God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de </a:t>
            </a:r>
            <a:r>
              <a:rPr lang="en-NL" sz="2400" dirty="0" err="1"/>
              <a:t>mens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</a:t>
            </a:r>
            <a:r>
              <a:rPr lang="en-NL" sz="2400" dirty="0">
                <a:solidFill>
                  <a:srgbClr val="0070C0"/>
                </a:solidFill>
              </a:rPr>
              <a:t>A           D                            A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‘k </a:t>
            </a:r>
            <a:r>
              <a:rPr lang="en-NL" sz="2400" dirty="0" err="1"/>
              <a:t>Houd</a:t>
            </a:r>
            <a:r>
              <a:rPr lang="en-NL" sz="2400" dirty="0"/>
              <a:t> van de </a:t>
            </a:r>
            <a:r>
              <a:rPr lang="en-NL" sz="2400" dirty="0" err="1"/>
              <a:t>Bijbel</a:t>
            </a:r>
            <a:r>
              <a:rPr lang="en-NL" sz="2400" dirty="0"/>
              <a:t>, het </a:t>
            </a:r>
            <a:r>
              <a:rPr lang="en-NL" sz="2400" dirty="0" err="1"/>
              <a:t>Woord</a:t>
            </a:r>
            <a:r>
              <a:rPr lang="en-NL" sz="2400" dirty="0"/>
              <a:t> van God.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</a:t>
            </a:r>
            <a:r>
              <a:rPr lang="en-NL" sz="2400" dirty="0">
                <a:solidFill>
                  <a:srgbClr val="0070C0"/>
                </a:solidFill>
              </a:rPr>
              <a:t>  D                     E                    A    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Het is het </a:t>
            </a:r>
            <a:r>
              <a:rPr lang="en-NL" sz="2400" dirty="0" err="1"/>
              <a:t>Woord</a:t>
            </a:r>
            <a:r>
              <a:rPr lang="en-NL" sz="2400" dirty="0"/>
              <a:t> God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de </a:t>
            </a:r>
            <a:r>
              <a:rPr lang="en-NL" sz="2400" dirty="0" err="1"/>
              <a:t>mens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12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E1E322-44CB-F0AD-0D14-53868CEC70BC}"/>
              </a:ext>
            </a:extLst>
          </p:cNvPr>
          <p:cNvCxnSpPr>
            <a:cxnSpLocks/>
          </p:cNvCxnSpPr>
          <p:nvPr/>
        </p:nvCxnSpPr>
        <p:spPr>
          <a:xfrm>
            <a:off x="6485603" y="1825625"/>
            <a:ext cx="0" cy="43195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8 | </a:t>
            </a:r>
            <a:r>
              <a:rPr lang="en-NL" dirty="0" err="1"/>
              <a:t>Jezus</a:t>
            </a:r>
            <a:r>
              <a:rPr lang="en-NL" dirty="0"/>
              <a:t>’ </a:t>
            </a:r>
            <a:r>
              <a:rPr lang="en-NL" dirty="0" err="1"/>
              <a:t>liefde</a:t>
            </a:r>
            <a:r>
              <a:rPr lang="en-NL" dirty="0"/>
              <a:t> is zo </a:t>
            </a:r>
            <a:r>
              <a:rPr lang="en-NL" dirty="0" err="1"/>
              <a:t>wonderbaar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D</a:t>
            </a:r>
            <a:r>
              <a:rPr lang="nl-NL" dirty="0"/>
              <a:t>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Jezus’ liefde is zo wonderbaar.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A </a:t>
            </a:r>
            <a:r>
              <a:rPr lang="en-NL" dirty="0">
                <a:solidFill>
                  <a:srgbClr val="0070C0"/>
                </a:solidFill>
              </a:rPr>
              <a:t>                       </a:t>
            </a:r>
            <a:r>
              <a:rPr lang="nl-NL" dirty="0">
                <a:solidFill>
                  <a:srgbClr val="0070C0"/>
                </a:solidFill>
              </a:rPr>
              <a:t>A⁷</a:t>
            </a:r>
            <a:endParaRPr lang="en-NL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Jezus’ liefde is zo wonderbaar.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D </a:t>
            </a:r>
            <a:endParaRPr lang="en-NL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Jezus’ liefde is zo wonderbaar.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A </a:t>
            </a:r>
            <a:r>
              <a:rPr lang="en-NL" dirty="0">
                <a:solidFill>
                  <a:srgbClr val="0070C0"/>
                </a:solidFill>
              </a:rPr>
              <a:t>  </a:t>
            </a:r>
            <a:r>
              <a:rPr lang="nl-NL" dirty="0">
                <a:solidFill>
                  <a:srgbClr val="0070C0"/>
                </a:solidFill>
              </a:rPr>
              <a:t>A⁷ </a:t>
            </a:r>
            <a:r>
              <a:rPr lang="en-NL" dirty="0">
                <a:solidFill>
                  <a:srgbClr val="0070C0"/>
                </a:solidFill>
              </a:rPr>
              <a:t>                     </a:t>
            </a:r>
            <a:r>
              <a:rPr lang="nl-NL" dirty="0">
                <a:solidFill>
                  <a:srgbClr val="0070C0"/>
                </a:solidFill>
              </a:rPr>
              <a:t>D </a:t>
            </a:r>
            <a:endParaRPr lang="en-NL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Zo wonderbaar groot!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D</a:t>
            </a:r>
            <a:r>
              <a:rPr lang="nl-NL" dirty="0"/>
              <a:t>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Zo hoog, je kunt er niet overheen.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A</a:t>
            </a:r>
            <a:r>
              <a:rPr lang="nl-NL" dirty="0"/>
              <a:t>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Zo laag, je kunt er niet onderdoor.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D</a:t>
            </a:r>
            <a:r>
              <a:rPr lang="nl-NL" dirty="0"/>
              <a:t>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Zo wijd, je kunt er niet eens omheen.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A </a:t>
            </a:r>
            <a:r>
              <a:rPr lang="en-NL" dirty="0">
                <a:solidFill>
                  <a:srgbClr val="0070C0"/>
                </a:solidFill>
              </a:rPr>
              <a:t>  </a:t>
            </a:r>
            <a:r>
              <a:rPr lang="nl-NL" dirty="0">
                <a:solidFill>
                  <a:srgbClr val="0070C0"/>
                </a:solidFill>
              </a:rPr>
              <a:t>A⁷ </a:t>
            </a:r>
            <a:r>
              <a:rPr lang="en-NL" dirty="0">
                <a:solidFill>
                  <a:srgbClr val="0070C0"/>
                </a:solidFill>
              </a:rPr>
              <a:t>             </a:t>
            </a:r>
            <a:r>
              <a:rPr lang="nl-NL" dirty="0">
                <a:solidFill>
                  <a:srgbClr val="0070C0"/>
                </a:solidFill>
              </a:rPr>
              <a:t>D</a:t>
            </a:r>
            <a:endParaRPr lang="en-NL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O, liefde zo groot!</a:t>
            </a:r>
            <a:endParaRPr lang="en-NL" sz="4000" dirty="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--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9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a496f0-e7f3-46ca-a057-dad25c1957a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8588323E99243BC33BBAE5443CE8D" ma:contentTypeVersion="12" ma:contentTypeDescription="Een nieuw document maken." ma:contentTypeScope="" ma:versionID="ef571f9094a40f1ee93e747dbcf714f1">
  <xsd:schema xmlns:xsd="http://www.w3.org/2001/XMLSchema" xmlns:xs="http://www.w3.org/2001/XMLSchema" xmlns:p="http://schemas.microsoft.com/office/2006/metadata/properties" xmlns:ns3="bca496f0-e7f3-46ca-a057-dad25c1957a7" xmlns:ns4="75aa8f42-4741-473d-97fa-09de71a3ccc6" targetNamespace="http://schemas.microsoft.com/office/2006/metadata/properties" ma:root="true" ma:fieldsID="9d2bc8ce7ed664f5652175c56a18fc61" ns3:_="" ns4:_="">
    <xsd:import namespace="bca496f0-e7f3-46ca-a057-dad25c1957a7"/>
    <xsd:import namespace="75aa8f42-4741-473d-97fa-09de71a3cc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496f0-e7f3-46ca-a057-dad25c1957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aa8f42-4741-473d-97fa-09de71a3ccc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A149D0-798A-4ACE-929C-6F93A56D7256}">
  <ds:schemaRefs>
    <ds:schemaRef ds:uri="http://schemas.microsoft.com/office/infopath/2007/PartnerControls"/>
    <ds:schemaRef ds:uri="75aa8f42-4741-473d-97fa-09de71a3ccc6"/>
    <ds:schemaRef ds:uri="http://purl.org/dc/dcmitype/"/>
    <ds:schemaRef ds:uri="http://www.w3.org/XML/1998/namespace"/>
    <ds:schemaRef ds:uri="http://purl.org/dc/elements/1.1/"/>
    <ds:schemaRef ds:uri="bca496f0-e7f3-46ca-a057-dad25c1957a7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8B45EBC-8BB2-49E2-967F-4C4AE5657E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990565-746F-4292-A149-73FD1C3F4364}">
  <ds:schemaRefs>
    <ds:schemaRef ds:uri="75aa8f42-4741-473d-97fa-09de71a3ccc6"/>
    <ds:schemaRef ds:uri="bca496f0-e7f3-46ca-a057-dad25c1957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Microsoft Office PowerPoint</Application>
  <PresentationFormat>Widescreen</PresentationFormat>
  <Paragraphs>217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Liederen</vt:lpstr>
      <vt:lpstr>1 | Samenkomst</vt:lpstr>
      <vt:lpstr>2 | Een vriend houdt altijd van jou</vt:lpstr>
      <vt:lpstr>3 | Ik geloof God</vt:lpstr>
      <vt:lpstr>4 | Vergeef, vergeef</vt:lpstr>
      <vt:lpstr>5 | Hallelu, hallelu</vt:lpstr>
      <vt:lpstr>6 | Doe alles zonder</vt:lpstr>
      <vt:lpstr>7 | ‘k Houd van de Bijbel</vt:lpstr>
      <vt:lpstr>8 | Jezus’ liefde is zo wonderbaar</vt:lpstr>
      <vt:lpstr>9 | Ik heb besloten, Jezus te volgen</vt:lpstr>
      <vt:lpstr>10 | De beloften in het Boek</vt:lpstr>
      <vt:lpstr>11 | Mijn God is overal</vt:lpstr>
      <vt:lpstr>12 | Zing, zing, 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Gray</dc:creator>
  <cp:lastModifiedBy>Daniel Gray</cp:lastModifiedBy>
  <cp:revision>22</cp:revision>
  <dcterms:created xsi:type="dcterms:W3CDTF">2024-04-28T15:50:50Z</dcterms:created>
  <dcterms:modified xsi:type="dcterms:W3CDTF">2024-04-29T20:28:08Z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0x0101005648588323E99243BC33BBAE5443CE8D</vt:lpwstr>
  </property>
</Properties>
</file>