
<file path=[Content_Types].xml><?xml version="1.0" encoding="utf-8"?>
<Types xmlns="http://schemas.openxmlformats.org/package/2006/content-types">
  <Default Extension="ico" ContentType="image/x-icon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04CE7-7C4D-1826-611A-6F722FDCF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590347-75F8-19BC-F7FF-9261CC6B8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72C1C-1AC4-9FDA-BE04-8D768C0F4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5BD6-3E0C-4697-BFD4-39C6970BF9EF}" type="datetimeFigureOut">
              <a:rPr lang="nl-NL" smtClean="0"/>
              <a:t>8-5-2025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E8932-517B-CF12-34B2-B1D2EAD5E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FFA9A-310A-2573-3617-F7BC7144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DF4C-50B6-4345-B7C7-6C466232768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661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B7424-EF66-5D2F-A9A0-782E5BF87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2CB01A-DBE5-E3E3-F494-485B70176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4496A-790B-DCB5-C47B-24F609FA3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5BD6-3E0C-4697-BFD4-39C6970BF9EF}" type="datetimeFigureOut">
              <a:rPr lang="nl-NL" smtClean="0"/>
              <a:t>8-5-2025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67591-A1F0-7DFB-EC27-7866D40D3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3ABF5-086A-9FE5-BDFE-24DB82E22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DF4C-50B6-4345-B7C7-6C466232768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778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FCE554-FB1F-23B6-11C4-B776CA813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3153A-6F39-DDE8-F8EF-3459671DF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2AC13-E273-728C-911F-0BAFD7B95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5BD6-3E0C-4697-BFD4-39C6970BF9EF}" type="datetimeFigureOut">
              <a:rPr lang="nl-NL" smtClean="0"/>
              <a:t>8-5-2025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F9644-D785-0763-661D-880FE45D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CCD17-1A26-023B-B899-4EDFE82E6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DF4C-50B6-4345-B7C7-6C466232768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5566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E823D-9473-E68D-0905-1DC7B000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BC27B-FB8D-5380-998C-7DDD169B8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84FD7-8DA1-C2AB-94B7-6498A95DC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5BD6-3E0C-4697-BFD4-39C6970BF9EF}" type="datetimeFigureOut">
              <a:rPr lang="nl-NL" smtClean="0"/>
              <a:t>8-5-2025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71BC7-D2FB-3D97-38EE-86DDFD195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8B5D8-C0B5-8049-3433-55E30064D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DF4C-50B6-4345-B7C7-6C466232768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227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763E2-A7E3-E052-8453-6F112B3D2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68C02-426D-6DFC-5B20-91DE607D1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CDE32-EA46-6730-A5D1-D365206D4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5BD6-3E0C-4697-BFD4-39C6970BF9EF}" type="datetimeFigureOut">
              <a:rPr lang="nl-NL" smtClean="0"/>
              <a:t>8-5-2025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3EB4C-86A1-287E-FD8B-2B1AEDC66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D3875-CD82-ED0A-020D-391CE713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DF4C-50B6-4345-B7C7-6C466232768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432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DFDCC-A062-E2D6-76BC-4AAC92C6F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D1830-2984-8EF9-DF12-A1E4C401E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DDA1B-36A3-E735-5F50-B78E6EC3D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59D6E-284C-4D02-32DA-3346FFC7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5BD6-3E0C-4697-BFD4-39C6970BF9EF}" type="datetimeFigureOut">
              <a:rPr lang="nl-NL" smtClean="0"/>
              <a:t>8-5-2025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A7E26-F2E4-1989-34D9-1CB393854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5BE8A-38AF-B314-1560-EBFDC3986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DF4C-50B6-4345-B7C7-6C466232768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4767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5C03A-7AAC-4324-2D78-91F973F2A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757A3-B17D-735D-CD94-C72314FB8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13B8AA-514D-ABAB-1DE3-DFB086190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04BD60-BD81-CBA1-ECE2-55606746EF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86C4A-8DF7-9745-681F-326C2B972D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0BC305-3DF1-D9ED-E780-CD4265C46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5BD6-3E0C-4697-BFD4-39C6970BF9EF}" type="datetimeFigureOut">
              <a:rPr lang="nl-NL" smtClean="0"/>
              <a:t>8-5-2025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0CCCEA-0F70-F67A-F45C-7C3036814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C86092-6036-1C3A-7BD0-7E3BAAB5C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DF4C-50B6-4345-B7C7-6C466232768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9662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95EC6-0506-8BD5-00BF-38E463F8A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8CEB8A-B9AF-5027-907F-EDCEA1F5E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5BD6-3E0C-4697-BFD4-39C6970BF9EF}" type="datetimeFigureOut">
              <a:rPr lang="nl-NL" smtClean="0"/>
              <a:t>8-5-2025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13085-19C8-9D71-D747-D94FEF8D6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7FCBE3-C2B0-EAD8-F3A8-2F6E9D488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DF4C-50B6-4345-B7C7-6C466232768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6402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AC05C1-6059-2788-F16A-34F1E806D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5BD6-3E0C-4697-BFD4-39C6970BF9EF}" type="datetimeFigureOut">
              <a:rPr lang="nl-NL" smtClean="0"/>
              <a:t>8-5-2025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902B60-C3E3-BAAB-B569-7A2CAD174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39AA64-A38A-18EE-21EB-A09B5E88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DF4C-50B6-4345-B7C7-6C466232768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0111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D485A-714E-66EB-DAF6-84EB75CC5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8A82B-9835-C36E-44AC-6E23874DD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A712B-2A68-8F80-BA93-AE4E4C5B1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24485-3F6A-05A7-D150-550A4730E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5BD6-3E0C-4697-BFD4-39C6970BF9EF}" type="datetimeFigureOut">
              <a:rPr lang="nl-NL" smtClean="0"/>
              <a:t>8-5-2025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BE767-D083-4489-5F9A-572F06513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C27BC-B3E9-61A3-BF3A-A4BAF5875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DF4C-50B6-4345-B7C7-6C466232768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9706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8019A-71EF-4338-7D4F-9F5CDA9DD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9CF52C-34C3-0B66-ABAD-46135C036F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135B8-0393-D061-7C0C-4BF697F4F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B3E9D-7292-8952-7A99-CEE6D3935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5BD6-3E0C-4697-BFD4-39C6970BF9EF}" type="datetimeFigureOut">
              <a:rPr lang="nl-NL" smtClean="0"/>
              <a:t>8-5-2025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13845-7B09-4973-42CE-2D8EA9ED1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3FEAD-1E8A-EDB0-6D79-81FCA2D8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ADF4C-50B6-4345-B7C7-6C466232768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714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5AA9BB-28CE-C696-F0F0-367368A89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AFA5A-C925-F4F9-4661-D6169FF39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EB651-7AE1-D41F-9FA9-0038B7091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2E5BD6-3E0C-4697-BFD4-39C6970BF9EF}" type="datetimeFigureOut">
              <a:rPr lang="nl-NL" smtClean="0"/>
              <a:t>8-5-2025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323CF-7EBF-EB78-53C9-B34BD25888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DA2F7-7C13-CDEB-3D0F-2F600FBB34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8ADF4C-50B6-4345-B7C7-6C466232768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734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ico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3EB8C-85BC-81B3-07F2-BE10454C0E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63B1C-2976-DBD9-DD79-5B243E12C2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Picture 4" descr="A group of yellow people&#10;&#10;AI-generated content may be incorrect.">
            <a:extLst>
              <a:ext uri="{FF2B5EF4-FFF2-40B4-BE49-F238E27FC236}">
                <a16:creationId xmlns:a16="http://schemas.microsoft.com/office/drawing/2014/main" id="{FCEF8BFC-E4BA-4C3B-85B0-7B9CF72E8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68" y="470618"/>
            <a:ext cx="7621064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107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F47002-39B6-869B-805C-4BFFBF1F003F}"/>
              </a:ext>
            </a:extLst>
          </p:cNvPr>
          <p:cNvCxnSpPr/>
          <p:nvPr/>
        </p:nvCxnSpPr>
        <p:spPr>
          <a:xfrm>
            <a:off x="2959509" y="700548"/>
            <a:ext cx="0" cy="5456903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Receiver with solid fill">
            <a:extLst>
              <a:ext uri="{FF2B5EF4-FFF2-40B4-BE49-F238E27FC236}">
                <a16:creationId xmlns:a16="http://schemas.microsoft.com/office/drawing/2014/main" id="{686FCB42-8337-FE62-F532-E90F8FE6C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73817" y="844087"/>
            <a:ext cx="1251801" cy="125180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E02B4B-0E34-EB63-0BC2-ECEBC6E0DB6C}"/>
              </a:ext>
            </a:extLst>
          </p:cNvPr>
          <p:cNvSpPr txBox="1"/>
          <p:nvPr/>
        </p:nvSpPr>
        <p:spPr>
          <a:xfrm>
            <a:off x="4707192" y="1085266"/>
            <a:ext cx="64302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+31 064 257 1304</a:t>
            </a:r>
            <a:endParaRPr lang="nl-NL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E0D2EA-8ADC-26DE-333B-9EE02955A696}"/>
              </a:ext>
            </a:extLst>
          </p:cNvPr>
          <p:cNvSpPr txBox="1"/>
          <p:nvPr/>
        </p:nvSpPr>
        <p:spPr>
          <a:xfrm>
            <a:off x="4707193" y="3044277"/>
            <a:ext cx="64302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info@soppyinc.com</a:t>
            </a:r>
            <a:endParaRPr lang="nl-NL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2" name="Graphic 11" descr="Envelope with solid fill">
            <a:extLst>
              <a:ext uri="{FF2B5EF4-FFF2-40B4-BE49-F238E27FC236}">
                <a16:creationId xmlns:a16="http://schemas.microsoft.com/office/drawing/2014/main" id="{4297F4FE-00E7-8DC0-53C5-1B4ED92D4F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92244" y="2621524"/>
            <a:ext cx="1614949" cy="16149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Graphic 13" descr="World with solid fill">
            <a:extLst>
              <a:ext uri="{FF2B5EF4-FFF2-40B4-BE49-F238E27FC236}">
                <a16:creationId xmlns:a16="http://schemas.microsoft.com/office/drawing/2014/main" id="{F287F716-6000-973F-DD4D-6DF22FA0DB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69226" y="4901059"/>
            <a:ext cx="1256392" cy="12563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475B958-C282-49B9-ED40-81C4EE2048B3}"/>
              </a:ext>
            </a:extLst>
          </p:cNvPr>
          <p:cNvSpPr txBox="1"/>
          <p:nvPr/>
        </p:nvSpPr>
        <p:spPr>
          <a:xfrm>
            <a:off x="4707192" y="5144534"/>
            <a:ext cx="64302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www.soppyinc.com</a:t>
            </a:r>
            <a:endParaRPr lang="nl-NL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7" name="Picture 16" descr="A qr code with a yellow logo&#10;&#10;AI-generated content may be incorrect.">
            <a:extLst>
              <a:ext uri="{FF2B5EF4-FFF2-40B4-BE49-F238E27FC236}">
                <a16:creationId xmlns:a16="http://schemas.microsoft.com/office/drawing/2014/main" id="{BC94FEC7-6343-40A9-E381-197D6CE43A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71" y="1744495"/>
            <a:ext cx="2599564" cy="259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33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ustom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15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Verdana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Gray</dc:creator>
  <cp:lastModifiedBy>Daniel Gray</cp:lastModifiedBy>
  <cp:revision>1</cp:revision>
  <dcterms:created xsi:type="dcterms:W3CDTF">2025-05-08T17:19:36Z</dcterms:created>
  <dcterms:modified xsi:type="dcterms:W3CDTF">2025-05-08T19:16:15Z</dcterms:modified>
</cp:coreProperties>
</file>