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2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5B94-57FB-4CDA-9D27-54A0AFFBA2C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D068-BAB6-435F-B831-1026C1232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20064" y="1647567"/>
            <a:ext cx="4135395" cy="963827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Danielium:k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68778" y="4796524"/>
            <a:ext cx="1037968" cy="38507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77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시작버튼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파란색</a:t>
            </a:r>
            <a:r>
              <a:rPr lang="en-US" altLang="ko-KR" dirty="0" smtClean="0">
                <a:solidFill>
                  <a:schemeClr val="accent1"/>
                </a:solidFill>
              </a:rPr>
              <a:t>: </a:t>
            </a:r>
            <a:r>
              <a:rPr lang="ko-KR" altLang="en-US" dirty="0" smtClean="0">
                <a:solidFill>
                  <a:schemeClr val="accent1"/>
                </a:solidFill>
              </a:rPr>
              <a:t>환경설정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ko-KR" altLang="en-US" dirty="0" smtClean="0"/>
              <a:t>검은색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9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13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Danielium:k</vt:lpstr>
      <vt:lpstr>색 설명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Danielium:k</dc:title>
  <dc:creator>user</dc:creator>
  <cp:lastModifiedBy>user</cp:lastModifiedBy>
  <cp:revision>10</cp:revision>
  <dcterms:created xsi:type="dcterms:W3CDTF">2018-08-15T05:44:37Z</dcterms:created>
  <dcterms:modified xsi:type="dcterms:W3CDTF">2018-08-15T07:30:42Z</dcterms:modified>
</cp:coreProperties>
</file>