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35B94-57FB-4CDA-9D27-54A0AFFBA2C6}" type="datetimeFigureOut">
              <a:rPr lang="ko-KR" altLang="en-US" smtClean="0"/>
              <a:t>2018-08-15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3D068-BAB6-435F-B831-1026C1232D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9186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35B94-57FB-4CDA-9D27-54A0AFFBA2C6}" type="datetimeFigureOut">
              <a:rPr lang="ko-KR" altLang="en-US" smtClean="0"/>
              <a:t>2018-08-15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3D068-BAB6-435F-B831-1026C1232D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0835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35B94-57FB-4CDA-9D27-54A0AFFBA2C6}" type="datetimeFigureOut">
              <a:rPr lang="ko-KR" altLang="en-US" smtClean="0"/>
              <a:t>2018-08-15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3D068-BAB6-435F-B831-1026C1232D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863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35B94-57FB-4CDA-9D27-54A0AFFBA2C6}" type="datetimeFigureOut">
              <a:rPr lang="ko-KR" altLang="en-US" smtClean="0"/>
              <a:t>2018-08-15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3D068-BAB6-435F-B831-1026C1232D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2726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35B94-57FB-4CDA-9D27-54A0AFFBA2C6}" type="datetimeFigureOut">
              <a:rPr lang="ko-KR" altLang="en-US" smtClean="0"/>
              <a:t>2018-08-15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3D068-BAB6-435F-B831-1026C1232D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0700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35B94-57FB-4CDA-9D27-54A0AFFBA2C6}" type="datetimeFigureOut">
              <a:rPr lang="ko-KR" altLang="en-US" smtClean="0"/>
              <a:t>2018-08-15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3D068-BAB6-435F-B831-1026C1232D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0034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35B94-57FB-4CDA-9D27-54A0AFFBA2C6}" type="datetimeFigureOut">
              <a:rPr lang="ko-KR" altLang="en-US" smtClean="0"/>
              <a:t>2018-08-15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3D068-BAB6-435F-B831-1026C1232D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2426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35B94-57FB-4CDA-9D27-54A0AFFBA2C6}" type="datetimeFigureOut">
              <a:rPr lang="ko-KR" altLang="en-US" smtClean="0"/>
              <a:t>2018-08-15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3D068-BAB6-435F-B831-1026C1232D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85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35B94-57FB-4CDA-9D27-54A0AFFBA2C6}" type="datetimeFigureOut">
              <a:rPr lang="ko-KR" altLang="en-US" smtClean="0"/>
              <a:t>2018-08-15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3D068-BAB6-435F-B831-1026C1232D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5928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35B94-57FB-4CDA-9D27-54A0AFFBA2C6}" type="datetimeFigureOut">
              <a:rPr lang="ko-KR" altLang="en-US" smtClean="0"/>
              <a:t>2018-08-15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3D068-BAB6-435F-B831-1026C1232D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278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35B94-57FB-4CDA-9D27-54A0AFFBA2C6}" type="datetimeFigureOut">
              <a:rPr lang="ko-KR" altLang="en-US" smtClean="0"/>
              <a:t>2018-08-15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3D068-BAB6-435F-B831-1026C1232D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6261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D35B94-57FB-4CDA-9D27-54A0AFFBA2C6}" type="datetimeFigureOut">
              <a:rPr lang="ko-KR" altLang="en-US" smtClean="0"/>
              <a:t>2018-08-15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33D068-BAB6-435F-B831-1026C1232D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0938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020064" y="1647567"/>
            <a:ext cx="4135395" cy="963827"/>
          </a:xfrm>
        </p:spPr>
        <p:txBody>
          <a:bodyPr>
            <a:normAutofit fontScale="90000"/>
          </a:bodyPr>
          <a:lstStyle/>
          <a:p>
            <a:r>
              <a:rPr lang="en-US" altLang="ko-KR" dirty="0" err="1" smtClean="0"/>
              <a:t>Danielium:k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568778" y="4796524"/>
            <a:ext cx="1037968" cy="385076"/>
          </a:xfrm>
        </p:spPr>
        <p:txBody>
          <a:bodyPr>
            <a:normAutofit lnSpcReduction="10000"/>
          </a:bodyPr>
          <a:lstStyle/>
          <a:p>
            <a:r>
              <a:rPr lang="ko-KR" altLang="en-US" dirty="0" smtClean="0"/>
              <a:t>시작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016747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</a:tblGrid>
              <a:tr h="25400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6223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색 설명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빨간색</a:t>
            </a:r>
            <a:r>
              <a:rPr lang="en-US" altLang="ko-KR" dirty="0" smtClean="0">
                <a:solidFill>
                  <a:srgbClr val="FF0000"/>
                </a:solidFill>
              </a:rPr>
              <a:t>: </a:t>
            </a:r>
            <a:r>
              <a:rPr lang="ko-KR" altLang="en-US" dirty="0" smtClean="0">
                <a:solidFill>
                  <a:srgbClr val="FF0000"/>
                </a:solidFill>
              </a:rPr>
              <a:t>시작버튼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ko-KR" altLang="en-US" dirty="0" smtClean="0">
                <a:solidFill>
                  <a:schemeClr val="accent1"/>
                </a:solidFill>
              </a:rPr>
              <a:t>파란색</a:t>
            </a:r>
            <a:r>
              <a:rPr lang="en-US" altLang="ko-KR" dirty="0" smtClean="0">
                <a:solidFill>
                  <a:schemeClr val="accent1"/>
                </a:solidFill>
              </a:rPr>
              <a:t>: </a:t>
            </a:r>
            <a:r>
              <a:rPr lang="ko-KR" altLang="en-US" dirty="0" smtClean="0">
                <a:solidFill>
                  <a:schemeClr val="accent1"/>
                </a:solidFill>
              </a:rPr>
              <a:t>환경설정</a:t>
            </a:r>
            <a:endParaRPr lang="en-US" altLang="ko-KR" dirty="0" smtClean="0">
              <a:solidFill>
                <a:schemeClr val="accent1"/>
              </a:solidFill>
            </a:endParaRPr>
          </a:p>
          <a:p>
            <a:r>
              <a:rPr lang="ko-KR" altLang="en-US" dirty="0" smtClean="0"/>
              <a:t>검은색</a:t>
            </a:r>
            <a:r>
              <a:rPr lang="en-US" altLang="ko-KR" dirty="0" smtClean="0"/>
              <a:t>: </a:t>
            </a:r>
            <a:r>
              <a:rPr lang="ko-KR" altLang="en-US" dirty="0" smtClean="0"/>
              <a:t>나가기</a:t>
            </a:r>
            <a:endParaRPr lang="en-US" altLang="ko-KR" dirty="0" smtClean="0"/>
          </a:p>
          <a:p>
            <a:r>
              <a:rPr lang="ko-KR" altLang="en-US" dirty="0" err="1" smtClean="0">
                <a:solidFill>
                  <a:schemeClr val="accent6">
                    <a:lumMod val="75000"/>
                  </a:schemeClr>
                </a:solidFill>
              </a:rPr>
              <a:t>녹차색</a:t>
            </a: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ko-KR" altLang="en-US" dirty="0" smtClean="0">
                <a:solidFill>
                  <a:schemeClr val="accent6">
                    <a:lumMod val="75000"/>
                  </a:schemeClr>
                </a:solidFill>
              </a:rPr>
              <a:t>제목</a:t>
            </a:r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7998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</TotalTime>
  <Words>16</Words>
  <Application>Microsoft Office PowerPoint</Application>
  <PresentationFormat>와이드스크린</PresentationFormat>
  <Paragraphs>7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Danielium:k</vt:lpstr>
      <vt:lpstr>색 설명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Danielium:k</dc:title>
  <dc:creator>user</dc:creator>
  <cp:lastModifiedBy>user</cp:lastModifiedBy>
  <cp:revision>11</cp:revision>
  <dcterms:created xsi:type="dcterms:W3CDTF">2018-08-15T05:44:37Z</dcterms:created>
  <dcterms:modified xsi:type="dcterms:W3CDTF">2018-08-15T08:05:33Z</dcterms:modified>
</cp:coreProperties>
</file>