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-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AA7E-8166-549A-2115-BF9C0E98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DACDA9-0DBB-7325-69B7-49BF5BBD5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B3532-0CE0-2753-C4FB-1D076D08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AA9E2-39E3-5388-947C-6F05F92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A39A0-C503-900B-3D79-F176F3F2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151B-6482-1901-FD50-5A360310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3D880-5EC6-9916-E406-4E0AB4ED9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B2C6E-7A4B-140D-633F-E5B08272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D8490-C506-0938-3125-F089B107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C6B25-E152-9914-DECD-C544554A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0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55F90-D0C5-B866-7A6A-32A7FC9B2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A62D6-56B6-1D16-592C-DF8CB66D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55987-7FD5-5053-BC15-AC6B1497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847CE-C394-3F71-4A50-36CA862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94364-174A-6D79-923C-A5ED14FE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DFFBD-1544-1B6C-1082-71A943CD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6CC6-EC62-88FC-2C78-8B312A8B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FA3E0-468D-A8EE-C756-0475A9D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D2EC4-4DDF-111D-049E-8B958AA7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F8613-07B1-C737-60CD-A5FFCCB1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EA04A-B601-F6FC-5E2F-630137C5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1D76-2D65-E2CE-4F2C-D02F7586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D7C61-4867-4A2F-D422-E41ABBEC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9E435-865A-3044-0756-143788CA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3185A-16C4-1D38-84DD-5BF180C5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64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0BE9-34DA-463E-A278-3687DE4C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7FD00-9AA3-0478-4185-2E57C566D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D4080-F70A-26BE-FA68-2B96532E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788B6-2585-717E-83A5-C7E5910C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D3DAA-D41B-3D65-9E35-0E907A11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5BBA-9F3A-5C1C-70EF-FD703C04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8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0FDF-06A6-9332-A025-2C5AAE66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EC6C8-F3EC-DC94-3761-DF102E55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2CDD4-717C-E610-7DF5-57DDAF75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67D0C-D182-64AA-46A1-ECA1FDAB5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4E4D3-7FC7-661B-D3A7-AFF6C9A8E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382427-42BF-2483-1005-05D1646C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284FD-0572-0D0E-2731-A686C2F7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53001-4566-5949-C87E-EC5A445F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C2025-8BBF-8016-CF6A-8670487A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254B48-D835-F48A-692D-0990CBB9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91F69B-4D0D-C0DD-6B2A-E82E37E6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04A88-1936-8543-D215-D8B5E27D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D2F74C-58D2-47BE-6376-7987C7F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7DAF3A-350F-9535-5A08-C7D1ADBB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766F0-4DA5-D506-42A9-7B55B4A7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2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7022B-E830-7F32-05DF-BE6201E8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C83A2-2197-502A-1FF1-F1F6AAD0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FEBEFF-F039-5C84-E5FE-9059B767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74D97-586D-0578-AF99-55E33649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43880-FCAE-96EB-C3B5-F7751B51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DF4F9-7748-4BB5-EC6F-AEA5F26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ED7F9-9AB1-632A-B3B9-E79083C2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985AE-F0DC-4D6E-4E23-3F4455ED0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68D1D-67FC-BA87-DFD1-FF9373698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E6593-88B4-4F43-5C9E-EBF599D5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CFB06-2464-022E-EB46-B9C57670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2551B-3012-8644-1A33-202CEE4C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1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9B5ED-BE7C-0285-7D5E-5A9A67CC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8F932-40AB-7513-70F6-7E86D8CE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FCF0F-DAEA-AC47-8A71-72D807273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3D44D-B0CA-4E96-804B-14B58CA51B2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729A6-E75A-1E2A-504E-8B08F4FD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B4295-BCDE-5C84-009F-B2D14D10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5AE42-F8DF-4BF4-A06B-04C85A3AE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889FBB-41D1-064E-E0FD-4EDC5211FD39}"/>
              </a:ext>
            </a:extLst>
          </p:cNvPr>
          <p:cNvGrpSpPr/>
          <p:nvPr/>
        </p:nvGrpSpPr>
        <p:grpSpPr>
          <a:xfrm>
            <a:off x="2133599" y="4358984"/>
            <a:ext cx="9107640" cy="3691619"/>
            <a:chOff x="-82174" y="3662508"/>
            <a:chExt cx="11900324" cy="50315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BCAD88-4E9D-EA5F-3BBA-B399C3CD93E7}"/>
                </a:ext>
              </a:extLst>
            </p:cNvPr>
            <p:cNvSpPr/>
            <p:nvPr/>
          </p:nvSpPr>
          <p:spPr>
            <a:xfrm rot="18810484">
              <a:off x="499223" y="5649582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-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3984E0-8DD2-3CBA-2868-0B52D2A79BBB}"/>
                </a:ext>
              </a:extLst>
            </p:cNvPr>
            <p:cNvSpPr/>
            <p:nvPr/>
          </p:nvSpPr>
          <p:spPr>
            <a:xfrm rot="19674069">
              <a:off x="1652088" y="4584834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2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952D5A-DEB0-BADA-39A6-4861DF6145F7}"/>
                </a:ext>
              </a:extLst>
            </p:cNvPr>
            <p:cNvSpPr/>
            <p:nvPr/>
          </p:nvSpPr>
          <p:spPr>
            <a:xfrm rot="20531281">
              <a:off x="2991422" y="3943298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*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3BEAD-B15A-12D8-BCB8-69FEFE9119C2}"/>
                </a:ext>
              </a:extLst>
            </p:cNvPr>
            <p:cNvSpPr/>
            <p:nvPr/>
          </p:nvSpPr>
          <p:spPr>
            <a:xfrm rot="21425825">
              <a:off x="4436025" y="3662508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8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C17D89-7EA3-957D-27F5-343798C997EB}"/>
                </a:ext>
              </a:extLst>
            </p:cNvPr>
            <p:cNvSpPr/>
            <p:nvPr/>
          </p:nvSpPr>
          <p:spPr>
            <a:xfrm rot="501543">
              <a:off x="6019813" y="3731593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9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8E2362-9B38-29F6-44E2-4B4F42DEBCD2}"/>
                </a:ext>
              </a:extLst>
            </p:cNvPr>
            <p:cNvSpPr/>
            <p:nvPr/>
          </p:nvSpPr>
          <p:spPr>
            <a:xfrm rot="1238706">
              <a:off x="7508952" y="4110530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+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B1A6C4-FCCB-E721-A2F4-5FD27979B293}"/>
                </a:ext>
              </a:extLst>
            </p:cNvPr>
            <p:cNvSpPr/>
            <p:nvPr/>
          </p:nvSpPr>
          <p:spPr>
            <a:xfrm rot="2005641">
              <a:off x="8838225" y="4819878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-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42DBBCC-82A6-8902-426F-91B7B66F143C}"/>
                </a:ext>
              </a:extLst>
            </p:cNvPr>
            <p:cNvSpPr/>
            <p:nvPr/>
          </p:nvSpPr>
          <p:spPr>
            <a:xfrm rot="2658397">
              <a:off x="10072852" y="5786006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9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24E350-FD56-AC47-D82C-F514741D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79F90B-524B-CD8D-4301-A116DD6A4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2B676E-303B-A819-46EB-220D62AEFB03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E2D9E7-AECA-9D6D-2AD8-4CCF32489991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7F6530-9F80-C098-04EE-4F4A63F173C9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E29449-8F67-8037-5062-09751C0FF663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5F1B20-A662-83C1-0278-4B9E24B4BE1A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60BC51-3704-2ED2-D561-E2F92EBFE8FA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608848-C487-0EA5-11FA-2849077010D5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DB9F3C2C-0C8E-0FC8-4915-C613DC439BB2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A71212-2E52-8172-01CF-A2BF3A2C1E36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0C3C7B1-5A13-4C5B-02C3-C960523F7732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BA16DBC1-06F1-70B2-D0E6-E598CFF571D5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9C4EEB-BB1C-0FAF-AD0B-4E3D0D0083DB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B50FE0-C8E1-EC73-4011-1DF9A6BF08D9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9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5F817-5FC1-DE72-E6D4-48139F9A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3BBE9D-4294-7434-4EF4-58B2FC4B11DC}"/>
              </a:ext>
            </a:extLst>
          </p:cNvPr>
          <p:cNvGrpSpPr/>
          <p:nvPr/>
        </p:nvGrpSpPr>
        <p:grpSpPr>
          <a:xfrm>
            <a:off x="2133599" y="4358984"/>
            <a:ext cx="9107640" cy="3691619"/>
            <a:chOff x="-82174" y="3662508"/>
            <a:chExt cx="11900324" cy="50315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8EEB8D-FA60-FD23-2215-85E19A67BE2C}"/>
                </a:ext>
              </a:extLst>
            </p:cNvPr>
            <p:cNvSpPr/>
            <p:nvPr/>
          </p:nvSpPr>
          <p:spPr>
            <a:xfrm rot="18810484">
              <a:off x="499223" y="5649582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-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897082-35E9-56FF-52CF-AD2749E95267}"/>
                </a:ext>
              </a:extLst>
            </p:cNvPr>
            <p:cNvSpPr/>
            <p:nvPr/>
          </p:nvSpPr>
          <p:spPr>
            <a:xfrm rot="19674069">
              <a:off x="1652088" y="4584834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2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A1C7CD-1252-F66C-AE65-63137914BB19}"/>
                </a:ext>
              </a:extLst>
            </p:cNvPr>
            <p:cNvSpPr/>
            <p:nvPr/>
          </p:nvSpPr>
          <p:spPr>
            <a:xfrm rot="20531281">
              <a:off x="2991422" y="3943298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*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D11009-AF24-E572-532A-B2FF34F7AA3C}"/>
                </a:ext>
              </a:extLst>
            </p:cNvPr>
            <p:cNvSpPr/>
            <p:nvPr/>
          </p:nvSpPr>
          <p:spPr>
            <a:xfrm rot="21425825">
              <a:off x="4436025" y="3662508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8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79463E-B059-D986-6B3D-AE61D07D2DBC}"/>
                </a:ext>
              </a:extLst>
            </p:cNvPr>
            <p:cNvSpPr/>
            <p:nvPr/>
          </p:nvSpPr>
          <p:spPr>
            <a:xfrm rot="501543">
              <a:off x="6019813" y="3731593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+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C2244A-0F0B-9A78-9562-BF1E65BCDBAC}"/>
                </a:ext>
              </a:extLst>
            </p:cNvPr>
            <p:cNvSpPr/>
            <p:nvPr/>
          </p:nvSpPr>
          <p:spPr>
            <a:xfrm rot="1238706">
              <a:off x="7508952" y="4110530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-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471677-9BA3-2BF5-1C32-8164F9324B70}"/>
                </a:ext>
              </a:extLst>
            </p:cNvPr>
            <p:cNvSpPr/>
            <p:nvPr/>
          </p:nvSpPr>
          <p:spPr>
            <a:xfrm rot="2005641">
              <a:off x="8838225" y="4819878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3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AC50BD-16AC-2B21-B290-47E51C71FE5E}"/>
                </a:ext>
              </a:extLst>
            </p:cNvPr>
            <p:cNvSpPr/>
            <p:nvPr/>
          </p:nvSpPr>
          <p:spPr>
            <a:xfrm rot="2658397">
              <a:off x="10072852" y="5786006"/>
              <a:ext cx="1745298" cy="29080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dirty="0">
                  <a:solidFill>
                    <a:schemeClr val="tx1"/>
                  </a:solidFill>
                </a:rPr>
                <a:t>9</a:t>
              </a:r>
              <a:endParaRPr lang="ko-KR" altLang="en-US" sz="7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637399-440C-04A1-B284-E16886AA0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84A3B9-7BCE-FEA8-CD85-5586860C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B13323-18AE-15B3-58EE-AA274C3D01ED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3B74D8-0052-3B0F-F6E8-6E2E3363B480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0E9401-D419-BB77-E9E2-1DBA492D3D2B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4B9AF7-D04B-0771-1AF1-65E116EE4CBE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CDF9B5-4058-5FB3-302D-A9DF8454056D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4792C8-CAF8-8A9B-3ACC-E87A06C8768F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4D4EF9-6971-2E95-0DF9-C2DF5412E518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57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D59F8AFD-F1C0-ADF8-2C84-F024B3208656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734236-5FE5-304D-4964-EA33EC306B6E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2A76245-796E-A14C-D1D6-9DFE79A36F12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E22C25E5-1046-C6E7-8503-0D92ECE35D2B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2D6810-BF58-DF2D-DC8C-916050F3D410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9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705CBE-F24E-210B-2C24-B7F7C5863CBD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B55FE9-05DF-D1FE-982E-1B7EA862BDEF}"/>
              </a:ext>
            </a:extLst>
          </p:cNvPr>
          <p:cNvSpPr/>
          <p:nvPr/>
        </p:nvSpPr>
        <p:spPr>
          <a:xfrm>
            <a:off x="11078001" y="245112"/>
            <a:ext cx="565393" cy="7671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1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2985-1F09-B617-C058-493E5988F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1A27E0-C846-EC0A-2572-792415A4C6D8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E13D2-EF34-9760-EC20-81615A74AA68}"/>
              </a:ext>
            </a:extLst>
          </p:cNvPr>
          <p:cNvSpPr/>
          <p:nvPr/>
        </p:nvSpPr>
        <p:spPr>
          <a:xfrm rot="19674069">
            <a:off x="3460877" y="5035684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2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8B7E31-61D4-9179-E0A4-0D8ECE3FA3E7}"/>
              </a:ext>
            </a:extLst>
          </p:cNvPr>
          <p:cNvSpPr/>
          <p:nvPr/>
        </p:nvSpPr>
        <p:spPr>
          <a:xfrm rot="20531281">
            <a:off x="4485905" y="4564996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*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AD0759-C1E6-DC58-E017-EBCD73C6E32D}"/>
              </a:ext>
            </a:extLst>
          </p:cNvPr>
          <p:cNvSpPr/>
          <p:nvPr/>
        </p:nvSpPr>
        <p:spPr>
          <a:xfrm rot="21425825">
            <a:off x="5571435" y="3550238"/>
            <a:ext cx="1335724" cy="21336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8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23018-06D6-A83E-F1B8-DECC816F1337}"/>
              </a:ext>
            </a:extLst>
          </p:cNvPr>
          <p:cNvSpPr/>
          <p:nvPr/>
        </p:nvSpPr>
        <p:spPr>
          <a:xfrm rot="501543">
            <a:off x="6803615" y="4409671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574F75-936C-D58D-8E65-7D49F956D6D8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E09D2F-9BF5-D569-429F-209A193970AC}"/>
              </a:ext>
            </a:extLst>
          </p:cNvPr>
          <p:cNvSpPr/>
          <p:nvPr/>
        </p:nvSpPr>
        <p:spPr>
          <a:xfrm rot="2005641">
            <a:off x="8960622" y="520813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3DDD2A-5A5A-AF35-F5D1-23726DE75E49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E3D853-D77A-E229-0607-9267D33E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4F1F0B-517A-AAE1-B380-0FCE0FEC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6EFC72-3CF7-8E83-1964-088163B0B9E4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A4A24E-6D24-8A5B-3780-58A752334D41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439574-1342-900E-9145-A7C7D4B1170D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DC386B-CF3A-51D3-33F3-C47139374128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E0BAB3-3A65-DA09-CE4B-620B21349E9B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8DA117-1E7E-D8D3-E7B2-3F0FFA3E13BD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F327A7-B2AF-5C13-51B0-32D1C95DCCD2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3C540B0D-81E1-3853-5086-62AF0BE58AA7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EF431-A8F0-B686-FDF2-FDC0A89332C1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AC3C8E4-59F1-71C5-6DFF-0173204F35DF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F7367E26-423E-0447-3274-B494C55D1CCC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EAB796-3C5D-F99F-990C-3A63105CFFC8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004EAC-35D0-7C01-919C-F0641BEBCCEE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9DC83-23C9-C384-2F1B-F803C6A86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EE070F-A585-A194-BEAC-8A019E292E87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09854D-3558-F63A-8CF4-A80B0AFBE6DB}"/>
              </a:ext>
            </a:extLst>
          </p:cNvPr>
          <p:cNvSpPr/>
          <p:nvPr/>
        </p:nvSpPr>
        <p:spPr>
          <a:xfrm rot="19674069">
            <a:off x="3460877" y="5035684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2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D5208-818A-869A-9900-C3CB61F4F926}"/>
              </a:ext>
            </a:extLst>
          </p:cNvPr>
          <p:cNvSpPr/>
          <p:nvPr/>
        </p:nvSpPr>
        <p:spPr>
          <a:xfrm rot="20531281">
            <a:off x="4485905" y="4564996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*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8B66A-CC49-6864-9223-59893DE45279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7B87B-BAB7-E40E-8707-5C18EAD72356}"/>
              </a:ext>
            </a:extLst>
          </p:cNvPr>
          <p:cNvSpPr/>
          <p:nvPr/>
        </p:nvSpPr>
        <p:spPr>
          <a:xfrm rot="501543">
            <a:off x="6803615" y="4409671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7FB45D-8158-23EF-447B-1B881A1FF809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26039D-3018-482D-C504-FB22F030F6A4}"/>
              </a:ext>
            </a:extLst>
          </p:cNvPr>
          <p:cNvSpPr/>
          <p:nvPr/>
        </p:nvSpPr>
        <p:spPr>
          <a:xfrm rot="2005641">
            <a:off x="8960622" y="520813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53D045-44C6-60B1-4BA0-4528C30CA20C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50AC18-E7C6-DA84-0610-0149926C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05A3CB-EEDC-26AC-CD40-793D41597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9A69E-2F00-C8A5-6DB8-896A7A56AD28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B787E-6A45-5171-DDC9-F7323A322868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E39F20-3EA1-3991-65A0-64314CB20DA2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CF469-69D7-044C-7E3D-B9C18D8E2461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B01350-D019-6270-84B8-CD96F1902B2F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A682CF-3BF7-52EA-BBF3-2D0BAD8A2D76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6D62E2-298E-4DB5-8C00-BDC9833920B6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8A22CA1E-5C7D-BC6A-CA56-0DD69DA62A76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5AFE8A-512A-5A42-4D60-2FEBE2814344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120AC73-483A-0592-4E20-57B7083EAA8A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BC9F0901-2B37-6BF1-7BDF-A2F50354E5F7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BBA947-E93F-70E1-C0B7-45A06AAD99AB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D1FECF-021A-47AC-2BE4-75C643B1F9F4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CD70-A712-CEEA-2C5C-2E60DF9B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F3CE5-9702-F866-FD01-9A55327C9362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8EC1D4-3158-6CBD-9E07-CF21EBC094B0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A92B7-41E6-3424-2353-DBAD41930579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6084A0-BC19-B4E5-EEA5-A2E0D7353D35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70D90AC-AB42-1FBC-B670-8FD7940F5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E5502E-1F64-F86A-D938-96643CBB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337D01-C5B4-911A-F22D-0200A3F3D4A1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EEB13-3627-5607-1232-2ED8FD49E82D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42DF0B-6373-5786-81F8-0FA077A719B4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F86CD3-9377-32F8-27FC-11E4495A0B97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379EE5-1251-F483-45A5-9212079330FA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DB7CFA-9781-3953-7785-B46D9FD6E7AF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8632B8-84AD-6AD4-C481-CC71C47D35A9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71EBC8F4-1343-AAC4-609D-508F0854369E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AB6CDC-C1D9-47DB-9633-381D509A49B6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59843A1-1E0F-6795-C343-94BB41D613C3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9BEEEDE9-73E1-D0D5-C376-8DBDCD772694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86B2FC-FDF7-B75E-6684-3694300CF77C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091CBA-F0A2-C254-9780-E4C7F12C7A91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009A02-4CD7-5D38-EF07-351E08BD0838}"/>
              </a:ext>
            </a:extLst>
          </p:cNvPr>
          <p:cNvSpPr/>
          <p:nvPr/>
        </p:nvSpPr>
        <p:spPr>
          <a:xfrm>
            <a:off x="4780841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*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550381-2051-A9D5-5BDE-DC08495270FF}"/>
              </a:ext>
            </a:extLst>
          </p:cNvPr>
          <p:cNvSpPr/>
          <p:nvPr/>
        </p:nvSpPr>
        <p:spPr>
          <a:xfrm>
            <a:off x="5579158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9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D7047A-B562-7775-9087-EA7E3171F516}"/>
              </a:ext>
            </a:extLst>
          </p:cNvPr>
          <p:cNvSpPr/>
          <p:nvPr/>
        </p:nvSpPr>
        <p:spPr>
          <a:xfrm>
            <a:off x="6377475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-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F16744-5292-A77D-9B33-8DB8E533ED18}"/>
              </a:ext>
            </a:extLst>
          </p:cNvPr>
          <p:cNvSpPr/>
          <p:nvPr/>
        </p:nvSpPr>
        <p:spPr>
          <a:xfrm>
            <a:off x="7175792" y="2364369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2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D517B-2910-E4A7-80A6-B6AD431312BC}"/>
              </a:ext>
            </a:extLst>
          </p:cNvPr>
          <p:cNvSpPr txBox="1"/>
          <p:nvPr/>
        </p:nvSpPr>
        <p:spPr>
          <a:xfrm>
            <a:off x="3856929" y="4960377"/>
            <a:ext cx="340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카드 채워질 예정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시각적 이해를 위해 </a:t>
            </a:r>
            <a:r>
              <a:rPr lang="ko-KR" altLang="en-US" sz="2800" b="1" dirty="0" err="1"/>
              <a:t>비워둠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70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2880-1707-CE6E-F7F1-E7C5A95E7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46B7F-027E-DB70-3083-A48F3709BB1C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E9E4E-9FB1-2DE3-6873-E756423983CA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AD45CB-4513-F144-AB88-F678A9AB73AA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B350EE-16F5-3240-F818-5D2CABD6964D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BB153B9-BA59-61DF-FF2F-354529465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036237-A24D-015F-273F-44E582D8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8C2C2-1708-68D7-29E1-A5CCC33E3316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C6B6C7-25EC-71D7-375F-CED882A6CC20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AA27A-B382-CE21-71DB-28D23E67C269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CA4503-21C8-748E-8585-44AA8BD82182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ACDFB7-B566-4887-D628-DA1C978D07B1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22A1DD-00EE-CBE6-FA84-5DB66BDA6028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1ACBE-16D1-C672-FC22-C976E928D142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F87B6567-962C-649B-1E1C-C2D90AA063F6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C65321-9136-7EEB-A129-39783F79D891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  <a:solidFill>
            <a:srgbClr val="C00000"/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DC5B2B9-AB77-4101-82D2-28FB5DEEF982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7070E041-B7CD-CB5E-CB68-F1D8E5109B16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4C5CBC-F964-9E85-3840-4605D0AB32F9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21418D-9AC8-B90E-4AE7-498FC06E3047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6B477-FD10-0151-3F44-6002FB862DF2}"/>
              </a:ext>
            </a:extLst>
          </p:cNvPr>
          <p:cNvSpPr/>
          <p:nvPr/>
        </p:nvSpPr>
        <p:spPr>
          <a:xfrm>
            <a:off x="4780841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*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B79FD5-D74B-1BA6-8719-9465FC1BB3DA}"/>
              </a:ext>
            </a:extLst>
          </p:cNvPr>
          <p:cNvSpPr/>
          <p:nvPr/>
        </p:nvSpPr>
        <p:spPr>
          <a:xfrm>
            <a:off x="5579158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9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AC8C4B-A0F6-7DBE-6C18-AC4648554759}"/>
              </a:ext>
            </a:extLst>
          </p:cNvPr>
          <p:cNvSpPr/>
          <p:nvPr/>
        </p:nvSpPr>
        <p:spPr>
          <a:xfrm>
            <a:off x="6377475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-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F0572-35E0-0F85-0F5B-4D08932D0BDA}"/>
              </a:ext>
            </a:extLst>
          </p:cNvPr>
          <p:cNvSpPr/>
          <p:nvPr/>
        </p:nvSpPr>
        <p:spPr>
          <a:xfrm>
            <a:off x="7175792" y="2364369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2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3851E-B460-1B47-F731-94B074A01BF3}"/>
              </a:ext>
            </a:extLst>
          </p:cNvPr>
          <p:cNvSpPr txBox="1"/>
          <p:nvPr/>
        </p:nvSpPr>
        <p:spPr>
          <a:xfrm>
            <a:off x="3856929" y="4960377"/>
            <a:ext cx="340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카드 채워질 예정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시각적 이해를 위해 </a:t>
            </a:r>
            <a:r>
              <a:rPr lang="ko-KR" altLang="en-US" sz="2800" b="1" dirty="0" err="1"/>
              <a:t>비워둠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727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359D8-A65E-FB2D-D076-EF1EDD56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8FDB8A-5AF9-BC38-7027-2773A43C63BA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E79E46-118F-C01A-797A-36894A81DE85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30C4DE-22A3-2DAB-02D9-761851D08DBF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A188C3-AD9B-16C4-958C-B8AB60D4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3ADDB1D-1185-52C9-49DC-9ACBA13532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7783D8-A74D-631D-E428-97C23E34131B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82866-7B2B-A488-2C52-2290ADD48C6F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67BE77-BB22-5102-1401-BBA2DFB84343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0140D4-2CA3-8D62-A117-662AE9B7B5CF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B0355-E130-FE8B-44DB-CD619223A049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36C0C4-A421-A300-A0D9-5220122BDE54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353ACA-A305-AB3B-59FB-8B9E3E27469F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0DFAEF74-C1E9-4F24-16B4-54B20FB0603F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B19B439-67FA-3879-7F06-5EF14DC70775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3423451-1350-B001-EDEB-5381F5ED2AF8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64608BC9-EA17-01C0-156B-4FCF075975C0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15FD5B-6980-33C8-1505-A912DADE08C9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1951EF-0226-F191-2893-43AF02EF69AD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75F30D-D8DD-F3A8-4D77-53C3D1ECAA2E}"/>
              </a:ext>
            </a:extLst>
          </p:cNvPr>
          <p:cNvSpPr txBox="1"/>
          <p:nvPr/>
        </p:nvSpPr>
        <p:spPr>
          <a:xfrm>
            <a:off x="3856929" y="4960377"/>
            <a:ext cx="340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카드 채워질 예정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시각적 이해를 위해 </a:t>
            </a:r>
            <a:r>
              <a:rPr lang="ko-KR" altLang="en-US" sz="2800" b="1" dirty="0" err="1"/>
              <a:t>비워둠</a:t>
            </a:r>
            <a:endParaRPr lang="ko-KR" altLang="en-US" sz="2800" b="1" dirty="0"/>
          </a:p>
        </p:txBody>
      </p:sp>
      <p:sp>
        <p:nvSpPr>
          <p:cNvPr id="6" name="폭발: 14pt 5">
            <a:extLst>
              <a:ext uri="{FF2B5EF4-FFF2-40B4-BE49-F238E27FC236}">
                <a16:creationId xmlns:a16="http://schemas.microsoft.com/office/drawing/2014/main" id="{78907735-1FAC-654F-3F0C-6EE656534074}"/>
              </a:ext>
            </a:extLst>
          </p:cNvPr>
          <p:cNvSpPr/>
          <p:nvPr/>
        </p:nvSpPr>
        <p:spPr>
          <a:xfrm rot="991927">
            <a:off x="8787352" y="1171183"/>
            <a:ext cx="1524001" cy="145981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-70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A8EE2A-02FE-FCB1-117A-91611F7FC210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8F3AB4-15EE-1BFE-1334-BE921DE6FBBF}"/>
              </a:ext>
            </a:extLst>
          </p:cNvPr>
          <p:cNvSpPr/>
          <p:nvPr/>
        </p:nvSpPr>
        <p:spPr>
          <a:xfrm>
            <a:off x="4780841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*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E54FA2-C3AC-C991-5FF1-B4575F6C2B0C}"/>
              </a:ext>
            </a:extLst>
          </p:cNvPr>
          <p:cNvSpPr/>
          <p:nvPr/>
        </p:nvSpPr>
        <p:spPr>
          <a:xfrm>
            <a:off x="5579158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9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F74FED-E964-3AB5-2248-463B2FDD8361}"/>
              </a:ext>
            </a:extLst>
          </p:cNvPr>
          <p:cNvSpPr/>
          <p:nvPr/>
        </p:nvSpPr>
        <p:spPr>
          <a:xfrm>
            <a:off x="6377475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-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4E8B0C-4B51-BE87-A14F-05D2150FBF10}"/>
              </a:ext>
            </a:extLst>
          </p:cNvPr>
          <p:cNvSpPr/>
          <p:nvPr/>
        </p:nvSpPr>
        <p:spPr>
          <a:xfrm>
            <a:off x="7175792" y="2364369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2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0" name="폭발: 14pt 9">
            <a:extLst>
              <a:ext uri="{FF2B5EF4-FFF2-40B4-BE49-F238E27FC236}">
                <a16:creationId xmlns:a16="http://schemas.microsoft.com/office/drawing/2014/main" id="{328D0398-97CE-C8DE-8392-15CBADEF8976}"/>
              </a:ext>
            </a:extLst>
          </p:cNvPr>
          <p:cNvSpPr/>
          <p:nvPr/>
        </p:nvSpPr>
        <p:spPr>
          <a:xfrm rot="975222">
            <a:off x="7463225" y="3142940"/>
            <a:ext cx="1639895" cy="8579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아야</a:t>
            </a:r>
          </a:p>
        </p:txBody>
      </p:sp>
    </p:spTree>
    <p:extLst>
      <p:ext uri="{BB962C8B-B14F-4D97-AF65-F5344CB8AC3E}">
        <p14:creationId xmlns:p14="http://schemas.microsoft.com/office/powerpoint/2010/main" val="14759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AC82-6696-4A38-D5C9-2596A727B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50F262-E4C9-98B8-7C0F-12C83EF48213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FC5EE6-B044-61D1-6029-D4FD78737135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328EE8-E2BE-8BFE-AB3B-BC847FFBD152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447AA-02A8-A2E6-4988-1B988A5BD540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86D6B0-2779-B9EC-86D2-0839C1C0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857507-BABC-3F3E-6540-6A02781A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7B4B2-F683-CD7A-A2B3-0CC64AA15643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1D3071-9374-29CE-2FD0-3FE416AEED41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746BB3-A854-0A2F-B5D5-6EA8AEC11045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321EEC-DCC0-0A9F-9FCB-B7564763954C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6AC2DB-2ACC-0E31-34E4-FC51D5B49BBA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E3D79A-2414-98CA-6CC8-6967916920F4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6926CE-01C1-624B-40C8-80B34CEF42F9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0EBF6D0A-5543-2EE2-9FD7-0594ED76BF7C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3F4CE00-1F42-FB99-50BC-2A8F91DE9975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E688B83-E3A6-0EEC-E987-D4513A8903C3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14A7E963-EC80-E663-EBBD-08F1B8803039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8F244A-802D-A4EC-3BBF-93CA400C3103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E4A24-E1CF-2A66-8721-3729C56E7861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1A36C3-A2A2-5F17-8B66-14D12CDF5BCC}"/>
              </a:ext>
            </a:extLst>
          </p:cNvPr>
          <p:cNvSpPr/>
          <p:nvPr/>
        </p:nvSpPr>
        <p:spPr>
          <a:xfrm>
            <a:off x="4780841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*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48225D-464A-24A8-125E-FF2B548104DC}"/>
              </a:ext>
            </a:extLst>
          </p:cNvPr>
          <p:cNvSpPr/>
          <p:nvPr/>
        </p:nvSpPr>
        <p:spPr>
          <a:xfrm>
            <a:off x="5579158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9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8A1FB9-BF5F-D4EF-7A7F-2501E8A49236}"/>
              </a:ext>
            </a:extLst>
          </p:cNvPr>
          <p:cNvSpPr/>
          <p:nvPr/>
        </p:nvSpPr>
        <p:spPr>
          <a:xfrm>
            <a:off x="6377475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-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271E8-FF50-EB2E-B356-D4BE6C81EFF3}"/>
              </a:ext>
            </a:extLst>
          </p:cNvPr>
          <p:cNvSpPr/>
          <p:nvPr/>
        </p:nvSpPr>
        <p:spPr>
          <a:xfrm>
            <a:off x="7175792" y="2364369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2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1A24F-B340-6919-A9B1-17B81D302A3B}"/>
              </a:ext>
            </a:extLst>
          </p:cNvPr>
          <p:cNvSpPr txBox="1"/>
          <p:nvPr/>
        </p:nvSpPr>
        <p:spPr>
          <a:xfrm>
            <a:off x="3856929" y="4960377"/>
            <a:ext cx="340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카드 채워질 예정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시각적 이해를 위해 </a:t>
            </a:r>
            <a:r>
              <a:rPr lang="ko-KR" altLang="en-US" sz="2800" b="1" dirty="0" err="1"/>
              <a:t>비워둠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473F-2A30-C75B-C347-DD0E37BC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BEBDD3-30B6-7613-102A-6AC13FB3E9DE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4899F-F952-3B8A-ED88-96C638E95913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4AE62-3DB6-7186-90B3-57968DD28C48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B71239-87EF-ED82-6698-50156C02D69A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994DFE-57E6-7BD5-3B6C-EC9132698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60A9A0-8C06-347C-5C18-E4C335A9C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C499F-8A2E-C141-93FB-0F960F7334E2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140A12-E399-8645-9E9E-4271D0FCC598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CFC4E1-C458-8E22-F3D5-2406CCF07A92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CB9D93-21B0-848C-5255-E6B5ABEA0588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CA7015-8C84-E411-A263-740C304E49EE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39B5CB-6C62-1EEA-5346-00AE8415A729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BA10E5-1409-CC2B-8E68-9A2B45639A55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5FD362B7-D198-7F1D-E8C7-5E421B311230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F393FD-7B7B-65D1-6502-792517FD131D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7859FBF-D10E-8122-4E25-5DBFD9E9256B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B73B8E33-CBF4-DD20-2833-0A26157AF6B7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D24E75-42AE-28FC-EC99-C5BA18F8DC49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2A6595-D0E2-9DE6-1DA0-52347060FF6F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387519-D329-BB0E-83E9-38BECE4417D7}"/>
              </a:ext>
            </a:extLst>
          </p:cNvPr>
          <p:cNvSpPr/>
          <p:nvPr/>
        </p:nvSpPr>
        <p:spPr>
          <a:xfrm>
            <a:off x="4780841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*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907666-EE0B-2957-5D64-AD17613CCC35}"/>
              </a:ext>
            </a:extLst>
          </p:cNvPr>
          <p:cNvSpPr/>
          <p:nvPr/>
        </p:nvSpPr>
        <p:spPr>
          <a:xfrm>
            <a:off x="5579158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9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02CE2-26BC-F80B-2A00-4826A5756CFD}"/>
              </a:ext>
            </a:extLst>
          </p:cNvPr>
          <p:cNvSpPr/>
          <p:nvPr/>
        </p:nvSpPr>
        <p:spPr>
          <a:xfrm>
            <a:off x="6377475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-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2B115C-7EF4-4967-5CA1-BDE73307A1DE}"/>
              </a:ext>
            </a:extLst>
          </p:cNvPr>
          <p:cNvSpPr/>
          <p:nvPr/>
        </p:nvSpPr>
        <p:spPr>
          <a:xfrm>
            <a:off x="7175792" y="2364369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2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BB9D5-AFA8-746D-BD3F-005BE09E5670}"/>
              </a:ext>
            </a:extLst>
          </p:cNvPr>
          <p:cNvSpPr txBox="1"/>
          <p:nvPr/>
        </p:nvSpPr>
        <p:spPr>
          <a:xfrm>
            <a:off x="3856929" y="4960377"/>
            <a:ext cx="340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카드 채워질 예정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시각적 이해를 위해 </a:t>
            </a:r>
            <a:r>
              <a:rPr lang="ko-KR" altLang="en-US" sz="2800" b="1" dirty="0" err="1"/>
              <a:t>비워둠</a:t>
            </a:r>
            <a:endParaRPr lang="ko-KR" altLang="en-US" sz="28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099694-4295-7C72-6C14-C4EF7B41A5EA}"/>
              </a:ext>
            </a:extLst>
          </p:cNvPr>
          <p:cNvCxnSpPr>
            <a:cxnSpLocks/>
          </p:cNvCxnSpPr>
          <p:nvPr/>
        </p:nvCxnSpPr>
        <p:spPr>
          <a:xfrm>
            <a:off x="5639411" y="2201334"/>
            <a:ext cx="527065" cy="40639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2521A52-0F12-A33D-E4AD-E79DDADC442B}"/>
              </a:ext>
            </a:extLst>
          </p:cNvPr>
          <p:cNvCxnSpPr>
            <a:cxnSpLocks/>
          </p:cNvCxnSpPr>
          <p:nvPr/>
        </p:nvCxnSpPr>
        <p:spPr>
          <a:xfrm flipH="1">
            <a:off x="5834794" y="2576091"/>
            <a:ext cx="337176" cy="1332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4B645F-6468-8510-ECE6-78A3050ABA81}"/>
              </a:ext>
            </a:extLst>
          </p:cNvPr>
          <p:cNvCxnSpPr>
            <a:cxnSpLocks/>
          </p:cNvCxnSpPr>
          <p:nvPr/>
        </p:nvCxnSpPr>
        <p:spPr>
          <a:xfrm flipH="1">
            <a:off x="5547749" y="2681924"/>
            <a:ext cx="302102" cy="5650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962BFC-E3DA-75A1-6078-6B7EE12CE8C5}"/>
              </a:ext>
            </a:extLst>
          </p:cNvPr>
          <p:cNvCxnSpPr>
            <a:cxnSpLocks/>
          </p:cNvCxnSpPr>
          <p:nvPr/>
        </p:nvCxnSpPr>
        <p:spPr>
          <a:xfrm flipH="1" flipV="1">
            <a:off x="5769976" y="2794000"/>
            <a:ext cx="559402" cy="3203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6034F4B-4654-6841-4F21-3963CD57BD1A}"/>
              </a:ext>
            </a:extLst>
          </p:cNvPr>
          <p:cNvCxnSpPr>
            <a:cxnSpLocks/>
          </p:cNvCxnSpPr>
          <p:nvPr/>
        </p:nvCxnSpPr>
        <p:spPr>
          <a:xfrm flipH="1">
            <a:off x="6049677" y="3081338"/>
            <a:ext cx="139627" cy="4723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3B0908-E0C7-4968-6E98-4057F5788785}"/>
              </a:ext>
            </a:extLst>
          </p:cNvPr>
          <p:cNvCxnSpPr>
            <a:cxnSpLocks/>
          </p:cNvCxnSpPr>
          <p:nvPr/>
        </p:nvCxnSpPr>
        <p:spPr>
          <a:xfrm>
            <a:off x="6009261" y="2794000"/>
            <a:ext cx="199826" cy="3141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폭발: 14pt 52">
            <a:extLst>
              <a:ext uri="{FF2B5EF4-FFF2-40B4-BE49-F238E27FC236}">
                <a16:creationId xmlns:a16="http://schemas.microsoft.com/office/drawing/2014/main" id="{5F785E79-438D-57C4-6DF0-2D7C8BBDB6C5}"/>
              </a:ext>
            </a:extLst>
          </p:cNvPr>
          <p:cNvSpPr/>
          <p:nvPr/>
        </p:nvSpPr>
        <p:spPr>
          <a:xfrm>
            <a:off x="4953232" y="1429170"/>
            <a:ext cx="1524001" cy="101927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쨍그랑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4600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43E5-0A12-B07D-4CF6-9CFAF5486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D48484-F661-EB55-0B18-EFC09EE121D3}"/>
              </a:ext>
            </a:extLst>
          </p:cNvPr>
          <p:cNvSpPr/>
          <p:nvPr/>
        </p:nvSpPr>
        <p:spPr>
          <a:xfrm rot="18810484">
            <a:off x="2606167" y="5770873"/>
            <a:ext cx="1280505" cy="2225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-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58056-ECCF-A1CB-1F81-FDE93640384B}"/>
              </a:ext>
            </a:extLst>
          </p:cNvPr>
          <p:cNvSpPr/>
          <p:nvPr/>
        </p:nvSpPr>
        <p:spPr>
          <a:xfrm>
            <a:off x="3982524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8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C69545-CFB1-9778-B4F6-388AE8296130}"/>
              </a:ext>
            </a:extLst>
          </p:cNvPr>
          <p:cNvSpPr/>
          <p:nvPr/>
        </p:nvSpPr>
        <p:spPr>
          <a:xfrm rot="1238706">
            <a:off x="7943293" y="4687693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+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B2303-AF5B-6FC0-5F79-5771B5FD1A6E}"/>
              </a:ext>
            </a:extLst>
          </p:cNvPr>
          <p:cNvSpPr/>
          <p:nvPr/>
        </p:nvSpPr>
        <p:spPr>
          <a:xfrm rot="2658397">
            <a:off x="9905515" y="5916970"/>
            <a:ext cx="1335724" cy="2133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9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13" name="그림 12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69D99D-66D0-8613-B37E-76143E0F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66" y="1660025"/>
            <a:ext cx="1348894" cy="1832133"/>
          </a:xfrm>
          <a:prstGeom prst="rect">
            <a:avLst/>
          </a:prstGeom>
        </p:spPr>
      </p:pic>
      <p:pic>
        <p:nvPicPr>
          <p:cNvPr id="14" name="그림 13" descr="클립아트, 만화 영화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770DC59-3C5E-40FD-579B-68B8D0540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0" y="1660025"/>
            <a:ext cx="1348894" cy="183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58824-2698-F9EA-231E-708628B03790}"/>
              </a:ext>
            </a:extLst>
          </p:cNvPr>
          <p:cNvSpPr/>
          <p:nvPr/>
        </p:nvSpPr>
        <p:spPr>
          <a:xfrm>
            <a:off x="8144937" y="101600"/>
            <a:ext cx="4072467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E785F-6987-C219-D528-9B075969AC49}"/>
              </a:ext>
            </a:extLst>
          </p:cNvPr>
          <p:cNvSpPr/>
          <p:nvPr/>
        </p:nvSpPr>
        <p:spPr>
          <a:xfrm>
            <a:off x="828317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86AD9-DAD3-A207-E2BC-BB02F2979468}"/>
              </a:ext>
            </a:extLst>
          </p:cNvPr>
          <p:cNvSpPr/>
          <p:nvPr/>
        </p:nvSpPr>
        <p:spPr>
          <a:xfrm>
            <a:off x="8986804" y="230267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-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992D1-B1E6-EB2F-8193-F100DAA48789}"/>
              </a:ext>
            </a:extLst>
          </p:cNvPr>
          <p:cNvSpPr/>
          <p:nvPr/>
        </p:nvSpPr>
        <p:spPr>
          <a:xfrm>
            <a:off x="9690434" y="245113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CDB1F8-3337-62CD-254C-2E39164B4B25}"/>
              </a:ext>
            </a:extLst>
          </p:cNvPr>
          <p:cNvSpPr/>
          <p:nvPr/>
        </p:nvSpPr>
        <p:spPr>
          <a:xfrm>
            <a:off x="10394064" y="237690"/>
            <a:ext cx="565393" cy="7671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7C94FF-C5DC-3D94-D718-FB7B53E498BB}"/>
              </a:ext>
            </a:extLst>
          </p:cNvPr>
          <p:cNvSpPr/>
          <p:nvPr/>
        </p:nvSpPr>
        <p:spPr>
          <a:xfrm>
            <a:off x="10693400" y="1323253"/>
            <a:ext cx="1524001" cy="1024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A412E1-E648-0E78-7587-F0070E118CBC}"/>
              </a:ext>
            </a:extLst>
          </p:cNvPr>
          <p:cNvSpPr/>
          <p:nvPr/>
        </p:nvSpPr>
        <p:spPr>
          <a:xfrm>
            <a:off x="216968" y="230267"/>
            <a:ext cx="1916631" cy="102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      57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별: 꼭짓점 7개 22">
            <a:extLst>
              <a:ext uri="{FF2B5EF4-FFF2-40B4-BE49-F238E27FC236}">
                <a16:creationId xmlns:a16="http://schemas.microsoft.com/office/drawing/2014/main" id="{7AB08B8D-F1F2-A64D-A07F-AA9383EC1D50}"/>
              </a:ext>
            </a:extLst>
          </p:cNvPr>
          <p:cNvSpPr/>
          <p:nvPr/>
        </p:nvSpPr>
        <p:spPr>
          <a:xfrm>
            <a:off x="431800" y="490094"/>
            <a:ext cx="581034" cy="504812"/>
          </a:xfrm>
          <a:prstGeom prst="star7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468747-5047-347E-B614-ADDEEFFEF786}"/>
              </a:ext>
            </a:extLst>
          </p:cNvPr>
          <p:cNvGrpSpPr/>
          <p:nvPr/>
        </p:nvGrpSpPr>
        <p:grpSpPr>
          <a:xfrm>
            <a:off x="10911695" y="4521036"/>
            <a:ext cx="1131839" cy="1131839"/>
            <a:chOff x="9269500" y="3886200"/>
            <a:chExt cx="1131839" cy="113183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D33EFA0-0A1B-6AE1-C257-FDE186206DC0}"/>
                </a:ext>
              </a:extLst>
            </p:cNvPr>
            <p:cNvSpPr/>
            <p:nvPr/>
          </p:nvSpPr>
          <p:spPr>
            <a:xfrm>
              <a:off x="9269500" y="3886200"/>
              <a:ext cx="1131839" cy="113183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71201BD6-9AF6-70EC-8D0B-8FF05102524A}"/>
                </a:ext>
              </a:extLst>
            </p:cNvPr>
            <p:cNvSpPr/>
            <p:nvPr/>
          </p:nvSpPr>
          <p:spPr>
            <a:xfrm>
              <a:off x="9480679" y="4057351"/>
              <a:ext cx="732813" cy="651314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5B3EBF-888E-83D9-A353-6400C319D1E9}"/>
              </a:ext>
            </a:extLst>
          </p:cNvPr>
          <p:cNvSpPr/>
          <p:nvPr/>
        </p:nvSpPr>
        <p:spPr>
          <a:xfrm>
            <a:off x="175448" y="5092249"/>
            <a:ext cx="1483575" cy="652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Remain 9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46E330-3750-8C19-B74E-7F7711FCAB75}"/>
              </a:ext>
            </a:extLst>
          </p:cNvPr>
          <p:cNvSpPr/>
          <p:nvPr/>
        </p:nvSpPr>
        <p:spPr>
          <a:xfrm>
            <a:off x="187578" y="5873042"/>
            <a:ext cx="1483575" cy="652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Draw 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01817-C0B5-02EA-3F62-4DFFF3EC586D}"/>
              </a:ext>
            </a:extLst>
          </p:cNvPr>
          <p:cNvSpPr/>
          <p:nvPr/>
        </p:nvSpPr>
        <p:spPr>
          <a:xfrm>
            <a:off x="4780841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*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65C0E-D0B2-62DF-C6DA-33358495C0CE}"/>
              </a:ext>
            </a:extLst>
          </p:cNvPr>
          <p:cNvSpPr/>
          <p:nvPr/>
        </p:nvSpPr>
        <p:spPr>
          <a:xfrm>
            <a:off x="6377475" y="2347720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-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3FC5EB-75F2-7338-D5FE-155B402A0A84}"/>
              </a:ext>
            </a:extLst>
          </p:cNvPr>
          <p:cNvSpPr/>
          <p:nvPr/>
        </p:nvSpPr>
        <p:spPr>
          <a:xfrm>
            <a:off x="7175792" y="2364369"/>
            <a:ext cx="718811" cy="956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</a:rPr>
              <a:t>2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F661C-2115-781F-6DEF-D1899C37FD1D}"/>
              </a:ext>
            </a:extLst>
          </p:cNvPr>
          <p:cNvSpPr txBox="1"/>
          <p:nvPr/>
        </p:nvSpPr>
        <p:spPr>
          <a:xfrm>
            <a:off x="3856929" y="4960377"/>
            <a:ext cx="340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카드 채워질 예정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시각적 이해를 위해 </a:t>
            </a:r>
            <a:r>
              <a:rPr lang="ko-KR" altLang="en-US" sz="2800" b="1" dirty="0" err="1"/>
              <a:t>비워둠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6A5EE-A6C1-07C9-61BF-8ED2069869E7}"/>
              </a:ext>
            </a:extLst>
          </p:cNvPr>
          <p:cNvSpPr/>
          <p:nvPr/>
        </p:nvSpPr>
        <p:spPr>
          <a:xfrm>
            <a:off x="11078001" y="245112"/>
            <a:ext cx="565393" cy="7671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238</Words>
  <Application>Microsoft Office PowerPoint</Application>
  <PresentationFormat>와이드스크린</PresentationFormat>
  <Paragraphs>176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kimyuna</dc:creator>
  <cp:lastModifiedBy>kimyuna</cp:lastModifiedBy>
  <cp:revision>1</cp:revision>
  <dcterms:created xsi:type="dcterms:W3CDTF">2025-05-23T14:47:04Z</dcterms:created>
  <dcterms:modified xsi:type="dcterms:W3CDTF">2025-05-23T15:28:16Z</dcterms:modified>
</cp:coreProperties>
</file>