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EE67C-42C1-459E-97BA-D6C0ED11916A}" v="3" dt="2023-10-20T20:12:15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 K" userId="a125050ad35ccb87" providerId="LiveId" clId="{0BDEE67C-42C1-459E-97BA-D6C0ED11916A}"/>
    <pc:docChg chg="undo custSel addSld modSld">
      <pc:chgData name="D K" userId="a125050ad35ccb87" providerId="LiveId" clId="{0BDEE67C-42C1-459E-97BA-D6C0ED11916A}" dt="2023-10-20T20:56:10" v="50" actId="166"/>
      <pc:docMkLst>
        <pc:docMk/>
      </pc:docMkLst>
      <pc:sldChg chg="addSp delSp modSp new mod">
        <pc:chgData name="D K" userId="a125050ad35ccb87" providerId="LiveId" clId="{0BDEE67C-42C1-459E-97BA-D6C0ED11916A}" dt="2023-10-20T20:07:52.781" v="16" actId="1076"/>
        <pc:sldMkLst>
          <pc:docMk/>
          <pc:sldMk cId="1754751004" sldId="256"/>
        </pc:sldMkLst>
        <pc:spChg chg="del">
          <ac:chgData name="D K" userId="a125050ad35ccb87" providerId="LiveId" clId="{0BDEE67C-42C1-459E-97BA-D6C0ED11916A}" dt="2023-10-20T20:07:19.482" v="1" actId="478"/>
          <ac:spMkLst>
            <pc:docMk/>
            <pc:sldMk cId="1754751004" sldId="256"/>
            <ac:spMk id="2" creationId="{EF1804DA-8AB5-849B-AA35-7D9E15229B12}"/>
          </ac:spMkLst>
        </pc:spChg>
        <pc:spChg chg="del">
          <ac:chgData name="D K" userId="a125050ad35ccb87" providerId="LiveId" clId="{0BDEE67C-42C1-459E-97BA-D6C0ED11916A}" dt="2023-10-20T20:07:19.482" v="1" actId="478"/>
          <ac:spMkLst>
            <pc:docMk/>
            <pc:sldMk cId="1754751004" sldId="256"/>
            <ac:spMk id="3" creationId="{B1CE3130-04DD-2DD7-2B4E-86A18DC94346}"/>
          </ac:spMkLst>
        </pc:spChg>
        <pc:spChg chg="add mod">
          <ac:chgData name="D K" userId="a125050ad35ccb87" providerId="LiveId" clId="{0BDEE67C-42C1-459E-97BA-D6C0ED11916A}" dt="2023-10-20T20:07:52.781" v="16" actId="1076"/>
          <ac:spMkLst>
            <pc:docMk/>
            <pc:sldMk cId="1754751004" sldId="256"/>
            <ac:spMk id="6" creationId="{6434A51D-1CC1-541D-663C-374C003F783D}"/>
          </ac:spMkLst>
        </pc:spChg>
        <pc:picChg chg="add mod">
          <ac:chgData name="D K" userId="a125050ad35ccb87" providerId="LiveId" clId="{0BDEE67C-42C1-459E-97BA-D6C0ED11916A}" dt="2023-10-20T20:07:28.326" v="4" actId="1076"/>
          <ac:picMkLst>
            <pc:docMk/>
            <pc:sldMk cId="1754751004" sldId="256"/>
            <ac:picMk id="5" creationId="{36F942A1-12F6-1BB4-2CDE-8BA66E75A1FD}"/>
          </ac:picMkLst>
        </pc:picChg>
      </pc:sldChg>
      <pc:sldChg chg="addSp delSp modSp add mod">
        <pc:chgData name="D K" userId="a125050ad35ccb87" providerId="LiveId" clId="{0BDEE67C-42C1-459E-97BA-D6C0ED11916A}" dt="2023-10-20T20:12:48.088" v="37" actId="1076"/>
        <pc:sldMkLst>
          <pc:docMk/>
          <pc:sldMk cId="2240764114" sldId="257"/>
        </pc:sldMkLst>
        <pc:spChg chg="mod">
          <ac:chgData name="D K" userId="a125050ad35ccb87" providerId="LiveId" clId="{0BDEE67C-42C1-459E-97BA-D6C0ED11916A}" dt="2023-10-20T20:08:11.245" v="20" actId="20577"/>
          <ac:spMkLst>
            <pc:docMk/>
            <pc:sldMk cId="2240764114" sldId="257"/>
            <ac:spMk id="6" creationId="{6434A51D-1CC1-541D-663C-374C003F783D}"/>
          </ac:spMkLst>
        </pc:spChg>
        <pc:picChg chg="add mod">
          <ac:chgData name="D K" userId="a125050ad35ccb87" providerId="LiveId" clId="{0BDEE67C-42C1-459E-97BA-D6C0ED11916A}" dt="2023-10-20T20:12:48.088" v="37" actId="1076"/>
          <ac:picMkLst>
            <pc:docMk/>
            <pc:sldMk cId="2240764114" sldId="257"/>
            <ac:picMk id="3" creationId="{5CC58DDE-87F0-9E7E-8577-90357F02B819}"/>
          </ac:picMkLst>
        </pc:picChg>
        <pc:picChg chg="del">
          <ac:chgData name="D K" userId="a125050ad35ccb87" providerId="LiveId" clId="{0BDEE67C-42C1-459E-97BA-D6C0ED11916A}" dt="2023-10-20T20:09:26.334" v="24" actId="478"/>
          <ac:picMkLst>
            <pc:docMk/>
            <pc:sldMk cId="2240764114" sldId="257"/>
            <ac:picMk id="5" creationId="{36F942A1-12F6-1BB4-2CDE-8BA66E75A1FD}"/>
          </ac:picMkLst>
        </pc:picChg>
      </pc:sldChg>
      <pc:sldChg chg="addSp delSp modSp add mod">
        <pc:chgData name="D K" userId="a125050ad35ccb87" providerId="LiveId" clId="{0BDEE67C-42C1-459E-97BA-D6C0ED11916A}" dt="2023-10-20T20:56:10" v="50" actId="166"/>
        <pc:sldMkLst>
          <pc:docMk/>
          <pc:sldMk cId="1465645996" sldId="258"/>
        </pc:sldMkLst>
        <pc:spChg chg="add mod ord">
          <ac:chgData name="D K" userId="a125050ad35ccb87" providerId="LiveId" clId="{0BDEE67C-42C1-459E-97BA-D6C0ED11916A}" dt="2023-10-20T20:56:10" v="50" actId="166"/>
          <ac:spMkLst>
            <pc:docMk/>
            <pc:sldMk cId="1465645996" sldId="258"/>
            <ac:spMk id="5" creationId="{D338F2C6-90AA-2BE7-B3F7-E23BA1897C94}"/>
          </ac:spMkLst>
        </pc:spChg>
        <pc:spChg chg="mod">
          <ac:chgData name="D K" userId="a125050ad35ccb87" providerId="LiveId" clId="{0BDEE67C-42C1-459E-97BA-D6C0ED11916A}" dt="2023-10-20T20:08:14.560" v="22" actId="20577"/>
          <ac:spMkLst>
            <pc:docMk/>
            <pc:sldMk cId="1465645996" sldId="258"/>
            <ac:spMk id="6" creationId="{6434A51D-1CC1-541D-663C-374C003F783D}"/>
          </ac:spMkLst>
        </pc:spChg>
        <pc:picChg chg="add del">
          <ac:chgData name="D K" userId="a125050ad35ccb87" providerId="LiveId" clId="{0BDEE67C-42C1-459E-97BA-D6C0ED11916A}" dt="2023-10-20T20:55:39.278" v="40" actId="22"/>
          <ac:picMkLst>
            <pc:docMk/>
            <pc:sldMk cId="1465645996" sldId="258"/>
            <ac:picMk id="3" creationId="{39FD091C-E343-00D4-C081-E01C3C8130EE}"/>
          </ac:picMkLst>
        </pc:picChg>
        <pc:picChg chg="add del mod">
          <ac:chgData name="D K" userId="a125050ad35ccb87" providerId="LiveId" clId="{0BDEE67C-42C1-459E-97BA-D6C0ED11916A}" dt="2023-10-20T20:11:52.728" v="31" actId="478"/>
          <ac:picMkLst>
            <pc:docMk/>
            <pc:sldMk cId="1465645996" sldId="258"/>
            <ac:picMk id="3" creationId="{912DC660-089F-7410-FA11-FA5BE83D4B0D}"/>
          </ac:picMkLst>
        </pc:picChg>
        <pc:picChg chg="add del">
          <ac:chgData name="D K" userId="a125050ad35ccb87" providerId="LiveId" clId="{0BDEE67C-42C1-459E-97BA-D6C0ED11916A}" dt="2023-10-20T20:55:37.674" v="38" actId="478"/>
          <ac:picMkLst>
            <pc:docMk/>
            <pc:sldMk cId="1465645996" sldId="258"/>
            <ac:picMk id="4" creationId="{71A0AD5F-0392-76B9-150E-9F9D3FD6EA27}"/>
          </ac:picMkLst>
        </pc:picChg>
        <pc:picChg chg="del">
          <ac:chgData name="D K" userId="a125050ad35ccb87" providerId="LiveId" clId="{0BDEE67C-42C1-459E-97BA-D6C0ED11916A}" dt="2023-10-20T20:08:16.527" v="23" actId="478"/>
          <ac:picMkLst>
            <pc:docMk/>
            <pc:sldMk cId="1465645996" sldId="258"/>
            <ac:picMk id="5" creationId="{36F942A1-12F6-1BB4-2CDE-8BA66E75A1FD}"/>
          </ac:picMkLst>
        </pc:picChg>
        <pc:picChg chg="add del">
          <ac:chgData name="D K" userId="a125050ad35ccb87" providerId="LiveId" clId="{0BDEE67C-42C1-459E-97BA-D6C0ED11916A}" dt="2023-10-20T20:55:42.221" v="42" actId="22"/>
          <ac:picMkLst>
            <pc:docMk/>
            <pc:sldMk cId="1465645996" sldId="258"/>
            <ac:picMk id="8" creationId="{3F26088E-208D-E3F2-3420-CF4B43520776}"/>
          </ac:picMkLst>
        </pc:picChg>
        <pc:picChg chg="add del">
          <ac:chgData name="D K" userId="a125050ad35ccb87" providerId="LiveId" clId="{0BDEE67C-42C1-459E-97BA-D6C0ED11916A}" dt="2023-10-20T20:55:47.349" v="44" actId="22"/>
          <ac:picMkLst>
            <pc:docMk/>
            <pc:sldMk cId="1465645996" sldId="258"/>
            <ac:picMk id="10" creationId="{71A77E7F-20DA-8A16-965A-1F335939C472}"/>
          </ac:picMkLst>
        </pc:picChg>
        <pc:picChg chg="add mod">
          <ac:chgData name="D K" userId="a125050ad35ccb87" providerId="LiveId" clId="{0BDEE67C-42C1-459E-97BA-D6C0ED11916A}" dt="2023-10-20T20:56:00.473" v="49" actId="1076"/>
          <ac:picMkLst>
            <pc:docMk/>
            <pc:sldMk cId="1465645996" sldId="258"/>
            <ac:picMk id="12" creationId="{1687C4DA-8546-FD95-0B4C-714CB3C4C3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2907-9433-3A02-132A-16E14F5BF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3EB3F-4555-333D-4548-C4ADEFADD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45E6-4F25-3D29-1D3F-B643DF3F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87DF-5C04-4AAA-A8B2-DF70675D8869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047D4-F9AE-CCF8-E2F6-E9B53440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6111-52B0-F830-B7AC-9BF69581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D3D-ED3C-4539-BD9B-D34428255F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21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223C-B97F-B485-5149-1680B6A3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FFAF6-B984-B889-8580-4B9D40815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663C3-B5AF-0839-4722-7FF4BBFC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87DF-5C04-4AAA-A8B2-DF70675D8869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E514-E144-75D2-5EC9-0518F6062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59B69-2DBC-774A-35F6-3F09E7BC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D3D-ED3C-4539-BD9B-D34428255F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377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0CE85-BF88-A8AA-C20E-FCB4C139E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3F9B0C-6269-B9D0-F451-60BCEC090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9329-E1E4-C679-DAF9-8CAADB90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87DF-5C04-4AAA-A8B2-DF70675D8869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EC759-D172-877F-3A56-C3C2C95D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5B4C-26E8-EACC-E7D0-36BBD816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D3D-ED3C-4539-BD9B-D34428255F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69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1DDF-AD1A-7ED3-0865-9D64D75F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C9CA-CA63-1BE3-91D2-679AEA7A3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CCD6-2F96-4053-D42A-5ABAB8B9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87DF-5C04-4AAA-A8B2-DF70675D8869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1C5AB-AB16-66DE-46A9-69FB7DE9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EFD3-CEF5-EA44-6B3E-D21C6FA7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D3D-ED3C-4539-BD9B-D34428255F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70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4FD5-4DFA-AEFD-1680-F92D033E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811E8-A38A-ACB3-4718-1F6AD037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E7D3D-AFDD-7688-D672-4B85F01F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87DF-5C04-4AAA-A8B2-DF70675D8869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FC31-DBBF-1C29-93B1-1C7293A6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A7E88-9E1B-F1A1-6EF2-BE52BCAB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D3D-ED3C-4539-BD9B-D34428255F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5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55CF-E5FE-D0AF-2A8C-8B3DA9F1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1843-9296-4E6E-DF28-AFC148355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4CFE13-B87E-2DE2-BD16-D2056B64E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D905-B82F-17BB-D9CC-A2FED799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87DF-5C04-4AAA-A8B2-DF70675D8869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1056E-C32A-DAB5-8BDD-CE3A0E9D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83557-A0A9-94CA-9515-6C22DF55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D3D-ED3C-4539-BD9B-D34428255F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889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72D7-4AC5-3679-FBE1-4E95A919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B5B0A-D588-E71E-2DE0-157F971EC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7825-3C3E-D75A-1FD0-EB51C5773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42F7D-0A0D-CC04-039C-BC2487877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2A8FA-9C2A-56EE-2A7E-CDA94F2E8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3B1A5-CBCF-AABB-C0E9-9317FF43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87DF-5C04-4AAA-A8B2-DF70675D8869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DCAD5-C214-9CA1-C2C2-0189A6FC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B89D87-42DC-B0E0-5C14-2BC6A468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D3D-ED3C-4539-BD9B-D34428255F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345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F4EA-8425-E25E-B815-AEA215AB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91B0D-C793-3E15-A3D9-A510562C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87DF-5C04-4AAA-A8B2-DF70675D8869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9868B-C614-2B98-48C4-E7D6D081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2659F-EAAA-15FC-2A3C-95A958B3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D3D-ED3C-4539-BD9B-D34428255F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35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12A08-34C4-EE2A-22AC-2FCBB21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87DF-5C04-4AAA-A8B2-DF70675D8869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844CC-6175-7AC6-0AC8-12C1BEF7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BC607-3F26-6F63-2E66-F60082B4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D3D-ED3C-4539-BD9B-D34428255F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06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9C046-13E2-8507-5993-7C950F06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26215-5AF8-3FAF-29AC-AB105736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95558-72F6-EBF1-BC82-798B8838D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EAE3F-20F2-DD0A-65EA-564F429D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87DF-5C04-4AAA-A8B2-DF70675D8869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9D38A-F411-3FA7-9C0A-E162D269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6D0C9-A817-F70A-4693-D25444C9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D3D-ED3C-4539-BD9B-D34428255F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72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8409-4593-F751-84BE-E58D9B2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FD9A3-B96F-9075-A6B2-B4FFE3E48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72D0C-808D-CE92-AE29-C27B4CB8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18CBE-BE94-3871-3041-ED8EAD6B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87DF-5C04-4AAA-A8B2-DF70675D8869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ED231-BADD-D8DC-D72D-935D58E9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E4511-95A6-D38A-D9AB-FBE2315D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51D3D-ED3C-4539-BD9B-D34428255F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7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8E3B1-34E0-2440-5908-DAAD7B5B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7D6B8-36E7-8B3E-ECBA-AEEE26B8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B8E7-6493-F3E2-89E3-A99550CC3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987DF-5C04-4AAA-A8B2-DF70675D8869}" type="datetimeFigureOut">
              <a:rPr lang="en-CA" smtClean="0"/>
              <a:t>2023-10-20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19D3-4022-CD14-2E81-2B0033F40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899B7-CCF2-23C0-79C8-D20E76069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1D3D-ED3C-4539-BD9B-D34428255F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13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F942A1-12F6-1BB4-2CDE-8BA66E75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500" y="1171574"/>
            <a:ext cx="7682999" cy="5348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34A51D-1CC1-541D-663C-374C003F783D}"/>
              </a:ext>
            </a:extLst>
          </p:cNvPr>
          <p:cNvSpPr txBox="1"/>
          <p:nvPr/>
        </p:nvSpPr>
        <p:spPr>
          <a:xfrm>
            <a:off x="838200" y="333375"/>
            <a:ext cx="122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5475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34A51D-1CC1-541D-663C-374C003F783D}"/>
              </a:ext>
            </a:extLst>
          </p:cNvPr>
          <p:cNvSpPr txBox="1"/>
          <p:nvPr/>
        </p:nvSpPr>
        <p:spPr>
          <a:xfrm>
            <a:off x="838200" y="333375"/>
            <a:ext cx="122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Step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C58DDE-87F0-9E7E-8577-90357F02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89" y="918150"/>
            <a:ext cx="11765612" cy="48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6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34A51D-1CC1-541D-663C-374C003F783D}"/>
              </a:ext>
            </a:extLst>
          </p:cNvPr>
          <p:cNvSpPr txBox="1"/>
          <p:nvPr/>
        </p:nvSpPr>
        <p:spPr>
          <a:xfrm>
            <a:off x="838200" y="333375"/>
            <a:ext cx="122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Step 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87C4DA-8546-FD95-0B4C-714CB3C4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9" y="918150"/>
            <a:ext cx="12001621" cy="5102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8F2C6-90AA-2BE7-B3F7-E23BA1897C94}"/>
              </a:ext>
            </a:extLst>
          </p:cNvPr>
          <p:cNvSpPr txBox="1"/>
          <p:nvPr/>
        </p:nvSpPr>
        <p:spPr>
          <a:xfrm>
            <a:off x="461683" y="5216766"/>
            <a:ext cx="4442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Atomic (Pass NF1)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No Partial Dependencies (Pass NF2)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- No Transitive Dependencies (Pass NF3)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564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K</dc:creator>
  <cp:lastModifiedBy>D K</cp:lastModifiedBy>
  <cp:revision>1</cp:revision>
  <dcterms:created xsi:type="dcterms:W3CDTF">2023-10-20T20:07:13Z</dcterms:created>
  <dcterms:modified xsi:type="dcterms:W3CDTF">2023-10-20T20:56:21Z</dcterms:modified>
</cp:coreProperties>
</file>