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xpressjs.com/es/starter/install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8FBC2-DF13-D445-A49D-B34200E4B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CO" dirty="0"/>
              <a:t>Backend </a:t>
            </a:r>
            <a:br>
              <a:rPr lang="es-CO" dirty="0"/>
            </a:br>
            <a:r>
              <a:rPr lang="es-CO" dirty="0"/>
              <a:t>Node – Express - Mongo</a:t>
            </a:r>
          </a:p>
        </p:txBody>
      </p:sp>
    </p:spTree>
    <p:extLst>
      <p:ext uri="{BB962C8B-B14F-4D97-AF65-F5344CB8AC3E}">
        <p14:creationId xmlns:p14="http://schemas.microsoft.com/office/powerpoint/2010/main" val="185057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CA227-F631-9546-8E5E-297F1039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Vamos a hacer que el backend nos responda algo, creamos nuestra ruta.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Ahora miremos nuestro navegador y vemos la respuesta, pero miremos la respuesta en postman, copiese su localhost:3000 y por metodo get digamosle send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B37ACA-74EE-FA45-8EFF-AB3CA7E7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6" y="389964"/>
            <a:ext cx="4241800" cy="2374900"/>
          </a:xfrm>
          <a:prstGeom prst="rect">
            <a:avLst/>
          </a:prstGeom>
        </p:spPr>
      </p:pic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092B5E18-C14B-9F43-B29C-0CD558FD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0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5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09016-A018-4949-AC8E-B9B41BA5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Mongo Db Atlas</a:t>
            </a:r>
          </a:p>
        </p:txBody>
      </p:sp>
    </p:spTree>
    <p:extLst>
      <p:ext uri="{BB962C8B-B14F-4D97-AF65-F5344CB8AC3E}">
        <p14:creationId xmlns:p14="http://schemas.microsoft.com/office/powerpoint/2010/main" val="66674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42844-91D9-7049-A980-354B6AA8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Abran el siguiente enlace para trabajar con Mongo Atlas, el cual es una base de datos Mongo en la nube, sumamente útil y flexible, nos ofrecen 500MB de forma gratuita, lo cual es bastante para bases de datos donde se almacena texto.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https://www.mongodb.com/cloud/atlas/efficiency</a:t>
            </a:r>
          </a:p>
        </p:txBody>
      </p:sp>
    </p:spTree>
    <p:extLst>
      <p:ext uri="{BB962C8B-B14F-4D97-AF65-F5344CB8AC3E}">
        <p14:creationId xmlns:p14="http://schemas.microsoft.com/office/powerpoint/2010/main" val="36476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94441-69ED-4241-8275-2B954827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Mongo Atlas – Configuracion de BD</a:t>
            </a:r>
          </a:p>
        </p:txBody>
      </p:sp>
    </p:spTree>
    <p:extLst>
      <p:ext uri="{BB962C8B-B14F-4D97-AF65-F5344CB8AC3E}">
        <p14:creationId xmlns:p14="http://schemas.microsoft.com/office/powerpoint/2010/main" val="373535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EA34B6-B2F8-7E40-B2CB-98FA9D6D1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Servicio de mongo en la nube donde podemos interactuar con ella en la nube. Lo primero que haremos es loguearnos con nuestra cuenta de google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C3DCFB-1042-7647-8079-E216589F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676"/>
            <a:ext cx="12192000" cy="233050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93FDC44-26F9-4445-BE74-4ACCE6EEB8B0}"/>
              </a:ext>
            </a:extLst>
          </p:cNvPr>
          <p:cNvSpPr/>
          <p:nvPr/>
        </p:nvSpPr>
        <p:spPr>
          <a:xfrm>
            <a:off x="11322424" y="2084294"/>
            <a:ext cx="739588" cy="605118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116BDF0-725E-8941-9570-1CC69F72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8414"/>
            <a:ext cx="4152900" cy="30099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0D43ED-FEFC-FC4A-A54A-D3AC2FB14EE6}"/>
              </a:ext>
            </a:extLst>
          </p:cNvPr>
          <p:cNvSpPr txBox="1"/>
          <p:nvPr/>
        </p:nvSpPr>
        <p:spPr>
          <a:xfrm>
            <a:off x="4800600" y="3429000"/>
            <a:ext cx="572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Descarguemos mongodb compass en la siguiente direccion https://www.mongodb.com/try/download/compass</a:t>
            </a:r>
          </a:p>
        </p:txBody>
      </p:sp>
    </p:spTree>
    <p:extLst>
      <p:ext uri="{BB962C8B-B14F-4D97-AF65-F5344CB8AC3E}">
        <p14:creationId xmlns:p14="http://schemas.microsoft.com/office/powerpoint/2010/main" val="216802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96D20-C571-A74D-8634-0B838966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978"/>
            <a:ext cx="12192000" cy="6834021"/>
          </a:xfrm>
        </p:spPr>
        <p:txBody>
          <a:bodyPr/>
          <a:lstStyle/>
          <a:p>
            <a:pPr algn="just"/>
            <a:r>
              <a:rPr lang="es-CO" dirty="0"/>
              <a:t>Despues de crear el cluster de conexión vamos a dar clic en connect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Y vamos a elegir otro metodo de conexión en la parte inferior de la ventana emergente que se me abre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Y elegimos con mogodb ussing compass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C6FC9-01C2-9A41-A3DA-7883E6ED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8" y="408268"/>
            <a:ext cx="4038600" cy="1765300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A0CE46E-569E-C548-B283-C17D47F7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8" y="3019238"/>
            <a:ext cx="8585200" cy="13843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3E0E582-5567-6C45-AEC6-B40FE9EB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8" y="4881468"/>
            <a:ext cx="8470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4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FE271-0FB6-EB42-A0A9-B7386862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Y se nos genera un cadena de conexión y la copiamos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Ahora que copiamos la cadena de conexión a nuestro programa MongoDb compass debemos crear nuestro usuario y contraseña antes de darle conectar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Damos clic en database access  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70CDC08-1388-C449-AB20-06A87B0E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" y="422462"/>
            <a:ext cx="8267700" cy="1333500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, Correo electrónico&#10;&#10;Descripción generada automáticamente">
            <a:extLst>
              <a:ext uri="{FF2B5EF4-FFF2-40B4-BE49-F238E27FC236}">
                <a16:creationId xmlns:a16="http://schemas.microsoft.com/office/drawing/2014/main" id="{64171C72-1311-AA42-BDC0-DDF72DDDA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3" y="2510117"/>
            <a:ext cx="7569200" cy="2133600"/>
          </a:xfrm>
          <a:prstGeom prst="rect">
            <a:avLst/>
          </a:prstGeom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7F2207B1-FCAC-CD47-89A0-7E85E4619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16" y="5444938"/>
            <a:ext cx="26797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0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7799A-FBDA-0E43-8394-73A93148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Y vamos a crear nuestras credenciales.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Despues de crear el usuario y la contraseña vamos a MongoDb Compass y vamos a hacer los cambios en la cadena de conexion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D8FBEDB3-8D18-894B-BBE5-0D8D630E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0" y="360456"/>
            <a:ext cx="10668000" cy="4203700"/>
          </a:xfrm>
          <a:prstGeom prst="rect">
            <a:avLst/>
          </a:prstGeom>
        </p:spPr>
      </p:pic>
      <p:pic>
        <p:nvPicPr>
          <p:cNvPr id="6" name="Imagen 5" descr="Interfaz de usuario gráfica, Texto, Aplicación, Chat o mensaje de texto, Correo electrónico&#10;&#10;Descripción generada automáticamente">
            <a:extLst>
              <a:ext uri="{FF2B5EF4-FFF2-40B4-BE49-F238E27FC236}">
                <a16:creationId xmlns:a16="http://schemas.microsoft.com/office/drawing/2014/main" id="{A63DF752-E480-A049-B520-05403AE2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1" y="5283604"/>
            <a:ext cx="5016873" cy="14141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BAFCC29-F37C-3B41-901C-F8FF1B3BD06F}"/>
              </a:ext>
            </a:extLst>
          </p:cNvPr>
          <p:cNvSpPr txBox="1"/>
          <p:nvPr/>
        </p:nvSpPr>
        <p:spPr>
          <a:xfrm>
            <a:off x="5459506" y="5283604"/>
            <a:ext cx="6387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En username colocamos nuestro usuario sin los simbolos &lt;&gt; dejamos los dos puntos </a:t>
            </a:r>
          </a:p>
        </p:txBody>
      </p:sp>
    </p:spTree>
    <p:extLst>
      <p:ext uri="{BB962C8B-B14F-4D97-AF65-F5344CB8AC3E}">
        <p14:creationId xmlns:p14="http://schemas.microsoft.com/office/powerpoint/2010/main" val="263712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DA382-7C40-DD4A-B827-135C97D77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Hay un problema con la conexión y es la ip de la lista blanca cuando esto sucede nos sale que conection close, cuando en el mongo db atlas configuramos la conexión debemos agregar nuesta ip que genera el mongo, sigamos los pasos.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05D441-1DA6-0440-8834-0DA14D680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" y="1093570"/>
            <a:ext cx="4038600" cy="1765300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09A33A3-E790-524A-8A5B-B5069D19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34" y="1093570"/>
            <a:ext cx="3060700" cy="952500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0BD9513-CD0F-C345-AC59-02FE05D24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17" y="3021231"/>
            <a:ext cx="7962900" cy="1955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22B175-81E4-6549-AFD2-6D31F5CEE40F}"/>
              </a:ext>
            </a:extLst>
          </p:cNvPr>
          <p:cNvSpPr txBox="1"/>
          <p:nvPr/>
        </p:nvSpPr>
        <p:spPr>
          <a:xfrm>
            <a:off x="3778624" y="1304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CD3FF-07EC-3D49-ABDE-96875FF804B9}"/>
              </a:ext>
            </a:extLst>
          </p:cNvPr>
          <p:cNvSpPr txBox="1"/>
          <p:nvPr/>
        </p:nvSpPr>
        <p:spPr>
          <a:xfrm>
            <a:off x="4450976" y="16736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F5833E-EE61-8540-BE66-DD6DAA2022D1}"/>
              </a:ext>
            </a:extLst>
          </p:cNvPr>
          <p:cNvSpPr txBox="1"/>
          <p:nvPr/>
        </p:nvSpPr>
        <p:spPr>
          <a:xfrm>
            <a:off x="7715825" y="3139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478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AC08F-7626-184D-A7CB-F2E1A84A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Copiamos la cadena de conexión a nuestro Mongo Compass con su usuario y contraseña y ya nos debe conectar, la base de datos la vamos a generar desde Node.</a:t>
            </a:r>
          </a:p>
        </p:txBody>
      </p:sp>
    </p:spTree>
    <p:extLst>
      <p:ext uri="{BB962C8B-B14F-4D97-AF65-F5344CB8AC3E}">
        <p14:creationId xmlns:p14="http://schemas.microsoft.com/office/powerpoint/2010/main" val="305665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398C7-435F-814D-9A28-C92CAB5B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3006E7-9926-0242-9E61-E66CE60C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Configuracion Mongo</a:t>
            </a:r>
          </a:p>
          <a:p>
            <a:pPr algn="just"/>
            <a:r>
              <a:rPr lang="es-CO" dirty="0"/>
              <a:t>Robo 3T</a:t>
            </a:r>
          </a:p>
          <a:p>
            <a:pPr algn="just"/>
            <a:r>
              <a:rPr lang="es-CO" dirty="0"/>
              <a:t>Conexión entre Mongo y Node.</a:t>
            </a:r>
          </a:p>
          <a:p>
            <a:pPr algn="just"/>
            <a:r>
              <a:rPr lang="es-CO" dirty="0"/>
              <a:t>Errores de respuesta Http</a:t>
            </a:r>
          </a:p>
          <a:p>
            <a:pPr algn="just"/>
            <a:r>
              <a:rPr lang="es-CO" dirty="0"/>
              <a:t>Configuracion inicial de Express</a:t>
            </a:r>
          </a:p>
          <a:p>
            <a:pPr algn="just"/>
            <a:r>
              <a:rPr lang="es-CO" dirty="0"/>
              <a:t>Rest Full Services</a:t>
            </a:r>
          </a:p>
        </p:txBody>
      </p:sp>
    </p:spTree>
    <p:extLst>
      <p:ext uri="{BB962C8B-B14F-4D97-AF65-F5344CB8AC3E}">
        <p14:creationId xmlns:p14="http://schemas.microsoft.com/office/powerpoint/2010/main" val="3589863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38CEF-E096-924B-9A58-3AB003B1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Estableciendo conexión entre Mongo y Node</a:t>
            </a:r>
          </a:p>
        </p:txBody>
      </p:sp>
    </p:spTree>
    <p:extLst>
      <p:ext uri="{BB962C8B-B14F-4D97-AF65-F5344CB8AC3E}">
        <p14:creationId xmlns:p14="http://schemas.microsoft.com/office/powerpoint/2010/main" val="85853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61E52-572E-1E4C-B499-33BA0970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Conexión del backend con mongo atlas, esta conexión la hacemos mediante mongoose </a:t>
            </a:r>
            <a:r>
              <a:rPr lang="es-CO" dirty="0">
                <a:hlinkClick r:id="rId2"/>
              </a:rPr>
              <a:t>https://mongoosejs.com/</a:t>
            </a:r>
            <a:endParaRPr lang="es-CO" dirty="0"/>
          </a:p>
          <a:p>
            <a:pPr algn="just"/>
            <a:r>
              <a:rPr lang="es-CO" dirty="0"/>
              <a:t>Instalemos desde la terminal mongoose npm i mongoose.</a:t>
            </a:r>
          </a:p>
          <a:p>
            <a:pPr algn="just"/>
            <a:r>
              <a:rPr lang="es-CO" dirty="0"/>
              <a:t>Creemos en la raiz del proyecto una carpeta llamada database y dentro de la carpeta creamos un archivo llamado config.js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A6D4711-56EE-304C-8FC2-64216BF4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0653"/>
            <a:ext cx="11251096" cy="48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7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5243BC-17C2-F744-8446-F098B506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42"/>
            <a:ext cx="12192000" cy="6840257"/>
          </a:xfrm>
        </p:spPr>
        <p:txBody>
          <a:bodyPr/>
          <a:lstStyle/>
          <a:p>
            <a:pPr algn="just"/>
            <a:r>
              <a:rPr lang="es-CO" dirty="0"/>
              <a:t>Ahora utilicemos el dbConecction en el index. Importemos el archivo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Y llamemos el archivo de conexión y cuando guardemos nos debe salir Db online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A61832-DFCF-2C4A-9AA6-35E4D7FE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6" y="372717"/>
            <a:ext cx="7137400" cy="83820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DA63550-BB76-7B4E-A612-06890843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6" y="1875182"/>
            <a:ext cx="3543300" cy="1066800"/>
          </a:xfrm>
          <a:prstGeom prst="rect">
            <a:avLst/>
          </a:prstGeom>
        </p:spPr>
      </p:pic>
      <p:pic>
        <p:nvPicPr>
          <p:cNvPr id="9" name="Imagen 8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2FE36BD-A0F2-4045-B83D-A1E675187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78" y="1854235"/>
            <a:ext cx="4064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E1D3-0D85-3945-9EEE-4238D004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Variables de entorno</a:t>
            </a:r>
          </a:p>
        </p:txBody>
      </p:sp>
    </p:spTree>
    <p:extLst>
      <p:ext uri="{BB962C8B-B14F-4D97-AF65-F5344CB8AC3E}">
        <p14:creationId xmlns:p14="http://schemas.microsoft.com/office/powerpoint/2010/main" val="972898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5FA21-BC69-F74E-BF80-0F001E190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Vamos a centralizar todas las variables globales de la aplicación, instalemos el paquete dotenv npm i dontenv, en la raiz del proyecto creamos un archivo .env.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Vamos a hacer lo mismo para la conexión a la base de datos, creando una variable de entorno en el archivo .env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63E38D-7155-1846-AB4D-67497AD4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" y="811680"/>
            <a:ext cx="2540000" cy="850900"/>
          </a:xfrm>
          <a:prstGeom prst="rect">
            <a:avLst/>
          </a:prstGeom>
        </p:spPr>
      </p:pic>
      <p:pic>
        <p:nvPicPr>
          <p:cNvPr id="7" name="Imagen 6" descr="Imagen que contiene jugador, pelota, medidor, monitor&#10;&#10;Descripción generada automáticamente">
            <a:extLst>
              <a:ext uri="{FF2B5EF4-FFF2-40B4-BE49-F238E27FC236}">
                <a16:creationId xmlns:a16="http://schemas.microsoft.com/office/drawing/2014/main" id="{8083C8C7-3883-6A49-A38F-24167D57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465" y="811680"/>
            <a:ext cx="4241800" cy="749300"/>
          </a:xfrm>
          <a:prstGeom prst="rect">
            <a:avLst/>
          </a:prstGeom>
        </p:spPr>
      </p:pic>
      <p:pic>
        <p:nvPicPr>
          <p:cNvPr id="9" name="Imagen 8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26352CC-C39D-204C-B147-61C33D76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306" y="811680"/>
            <a:ext cx="4038600" cy="965200"/>
          </a:xfrm>
          <a:prstGeom prst="rect">
            <a:avLst/>
          </a:prstGeom>
        </p:spPr>
      </p:pic>
      <p:pic>
        <p:nvPicPr>
          <p:cNvPr id="11" name="Imagen 10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48624AE-2F54-674E-9D94-0EBF7BBF1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24" y="1783790"/>
            <a:ext cx="7378700" cy="1689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4DF90C9-48E6-3343-9E75-87D6CA9A6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24" y="4229847"/>
            <a:ext cx="10934700" cy="1168400"/>
          </a:xfrm>
          <a:prstGeom prst="rect">
            <a:avLst/>
          </a:prstGeom>
        </p:spPr>
      </p:pic>
      <p:pic>
        <p:nvPicPr>
          <p:cNvPr id="15" name="Imagen 1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EB2F908-3063-094E-BF69-1D18EEAA8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424" y="5538320"/>
            <a:ext cx="68961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6339-AFEE-D744-940B-32734D71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Configurar CORS</a:t>
            </a:r>
          </a:p>
        </p:txBody>
      </p:sp>
    </p:spTree>
    <p:extLst>
      <p:ext uri="{BB962C8B-B14F-4D97-AF65-F5344CB8AC3E}">
        <p14:creationId xmlns:p14="http://schemas.microsoft.com/office/powerpoint/2010/main" val="182416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9D6FDD-2819-234D-A156-1B5E5F8AD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Instalar npm i cors, este paquete sirve para que mi programa acepte peticiones de diferentes dominios desde cualquier lugar del mundo.</a:t>
            </a:r>
          </a:p>
        </p:txBody>
      </p:sp>
      <p:pic>
        <p:nvPicPr>
          <p:cNvPr id="5" name="Imagen 4" descr="Imagen que contiene firmar, medidor, sostener, calle&#10;&#10;Descripción generada automáticamente">
            <a:extLst>
              <a:ext uri="{FF2B5EF4-FFF2-40B4-BE49-F238E27FC236}">
                <a16:creationId xmlns:a16="http://schemas.microsoft.com/office/drawing/2014/main" id="{121A5C25-094C-114E-8F30-ECD2C02C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5" y="794497"/>
            <a:ext cx="4457700" cy="723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53E2EAF-32F6-5143-BDB2-3759DA4F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5" y="1735044"/>
            <a:ext cx="3213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D0B73-2E82-7643-BE83-FC28404F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Inicio del BackEnd server</a:t>
            </a:r>
          </a:p>
        </p:txBody>
      </p:sp>
    </p:spTree>
    <p:extLst>
      <p:ext uri="{BB962C8B-B14F-4D97-AF65-F5344CB8AC3E}">
        <p14:creationId xmlns:p14="http://schemas.microsoft.com/office/powerpoint/2010/main" val="219680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99FEA9-2E3E-9642-9547-ED42C61E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32"/>
            <a:ext cx="12192000" cy="6847468"/>
          </a:xfrm>
        </p:spPr>
        <p:txBody>
          <a:bodyPr/>
          <a:lstStyle/>
          <a:p>
            <a:pPr algn="just"/>
            <a:r>
              <a:rPr lang="es-CO" dirty="0"/>
              <a:t>Lo primero que vamos a ejecutar es el comando npm init –y que nos crea un package.json que es la puerta de entrada a nuestro proyecto, despues en google buscamos expressjs, entramos a la siguiente pagina </a:t>
            </a:r>
            <a:r>
              <a:rPr lang="es-CO" dirty="0">
                <a:hlinkClick r:id="rId2"/>
              </a:rPr>
              <a:t>https://expressjs.com/es/starter/installing.html</a:t>
            </a:r>
            <a:r>
              <a:rPr lang="es-CO" dirty="0"/>
              <a:t> y ejecutamos el siguiente comando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691426-5164-044B-A8D0-E561E651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44" y="1502335"/>
            <a:ext cx="86741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D70D6-CBEC-C34C-8D94-B4799B0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69" y="2888531"/>
            <a:ext cx="9613861" cy="1080938"/>
          </a:xfrm>
        </p:spPr>
        <p:txBody>
          <a:bodyPr/>
          <a:lstStyle/>
          <a:p>
            <a:pPr algn="ctr"/>
            <a:r>
              <a:rPr lang="es-CO" dirty="0"/>
              <a:t>Iniciando el servidor de Express</a:t>
            </a:r>
          </a:p>
        </p:txBody>
      </p:sp>
    </p:spTree>
    <p:extLst>
      <p:ext uri="{BB962C8B-B14F-4D97-AF65-F5344CB8AC3E}">
        <p14:creationId xmlns:p14="http://schemas.microsoft.com/office/powerpoint/2010/main" val="195958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0ABCC-EFC7-6C4D-A2C9-5DAF1FEF5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Vamos a crear un archivo llamado index.js que es el punto inicial de la aplicación. Este archivo se crea en la raiz de nuestro proyecto y ejecutamos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Ahora configuremos nuestro servidor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Vuelve a ejecutar en la consola node index.js y nos sale servidor correiendo en puerto 3000, ahora abramos nuestro localhost en el puerto 3000 </a:t>
            </a:r>
          </a:p>
        </p:txBody>
      </p:sp>
      <p:pic>
        <p:nvPicPr>
          <p:cNvPr id="5" name="Imagen 4" descr="Imagen que contiene reloj, firmar, pelota, medidor&#10;&#10;Descripción generada automáticamente">
            <a:extLst>
              <a:ext uri="{FF2B5EF4-FFF2-40B4-BE49-F238E27FC236}">
                <a16:creationId xmlns:a16="http://schemas.microsoft.com/office/drawing/2014/main" id="{8B96098C-F843-7144-BB63-C122BB2F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1" y="777688"/>
            <a:ext cx="3911600" cy="838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F1789C-4709-4C4E-B81B-3855E573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62" y="777688"/>
            <a:ext cx="7150100" cy="609600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17653670-D8A6-A84E-BAFB-43475539C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1" y="2063377"/>
            <a:ext cx="7099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B6546-7235-9B4B-967C-7E550737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32"/>
            <a:ext cx="12192000" cy="6847468"/>
          </a:xfrm>
        </p:spPr>
        <p:txBody>
          <a:bodyPr/>
          <a:lstStyle/>
          <a:p>
            <a:pPr algn="just"/>
            <a:r>
              <a:rPr lang="es-CO" dirty="0"/>
              <a:t>Si lo ejecutamos en el navegador dice que no encuentra la ruta / esto quiere decir que no tenemos nuestras rutas, pero podemos ver que ya estamos recibiendo peticiones 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s-CO" dirty="0"/>
              <a:t>Ahora instalemos nodemon npm install –g nodemon, con este paquete hacemos que recargue todo lo que hacemos en nuestro backend server, despues de instalar nodemon ejecutemoslo en nuestra consola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93B87AE8-ADB7-B942-9BAD-27C2F4FEF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" y="1051486"/>
            <a:ext cx="3708400" cy="16891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40FB43D-87C6-4144-99BC-BC51C247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5" y="4117415"/>
            <a:ext cx="7239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49BC5-76F8-014F-B9C9-FC305FF4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just"/>
            <a:r>
              <a:rPr lang="es-CO" dirty="0"/>
              <a:t>Creemos un script en el package.json para que creemos nuestro propio comando de ejecucion del servidor.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A64D975-801F-BA46-8EC8-BA112B78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1" y="745938"/>
            <a:ext cx="5346700" cy="45593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B74986B-CC5A-2443-B2AD-E3EA88903957}"/>
              </a:ext>
            </a:extLst>
          </p:cNvPr>
          <p:cNvSpPr/>
          <p:nvPr/>
        </p:nvSpPr>
        <p:spPr>
          <a:xfrm>
            <a:off x="1465729" y="2433918"/>
            <a:ext cx="4009092" cy="860611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ED7F2E-9878-6A45-B1F1-E9AD5875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1" y="5496672"/>
            <a:ext cx="7518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5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538DC-6466-1642-BBE7-9EE4599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Primera Ruta en Express</a:t>
            </a:r>
          </a:p>
        </p:txBody>
      </p:sp>
    </p:spTree>
    <p:extLst>
      <p:ext uri="{BB962C8B-B14F-4D97-AF65-F5344CB8AC3E}">
        <p14:creationId xmlns:p14="http://schemas.microsoft.com/office/powerpoint/2010/main" val="33741733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1504</TotalTime>
  <Words>761</Words>
  <Application>Microsoft Macintosh PowerPoint</Application>
  <PresentationFormat>Panorámica</PresentationFormat>
  <Paragraphs>102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Trebuchet MS</vt:lpstr>
      <vt:lpstr>Berlín</vt:lpstr>
      <vt:lpstr>Backend  Node – Express - Mongo</vt:lpstr>
      <vt:lpstr>TEMAS</vt:lpstr>
      <vt:lpstr>Inicio del BackEnd server</vt:lpstr>
      <vt:lpstr>Presentación de PowerPoint</vt:lpstr>
      <vt:lpstr>Iniciando el servidor de Express</vt:lpstr>
      <vt:lpstr>Presentación de PowerPoint</vt:lpstr>
      <vt:lpstr>Presentación de PowerPoint</vt:lpstr>
      <vt:lpstr>Presentación de PowerPoint</vt:lpstr>
      <vt:lpstr>Primera Ruta en Express</vt:lpstr>
      <vt:lpstr>Presentación de PowerPoint</vt:lpstr>
      <vt:lpstr>Mongo Db Atlas</vt:lpstr>
      <vt:lpstr>Presentación de PowerPoint</vt:lpstr>
      <vt:lpstr>Mongo Atlas – Configuracion de BD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Estableciendo conexión entre Mongo y Node</vt:lpstr>
      <vt:lpstr>Presentación de PowerPoint</vt:lpstr>
      <vt:lpstr>Presentación de PowerPoint</vt:lpstr>
      <vt:lpstr>Variables de entorno</vt:lpstr>
      <vt:lpstr>Presentación de PowerPoint</vt:lpstr>
      <vt:lpstr>Configurar CORS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quintero capera</dc:creator>
  <cp:lastModifiedBy>daniel quintero capera</cp:lastModifiedBy>
  <cp:revision>81</cp:revision>
  <dcterms:created xsi:type="dcterms:W3CDTF">2020-10-26T00:54:33Z</dcterms:created>
  <dcterms:modified xsi:type="dcterms:W3CDTF">2020-10-27T19:57:04Z</dcterms:modified>
</cp:coreProperties>
</file>