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55" d="100"/>
          <a:sy n="5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6707B-7486-498A-849B-90E3F59D32F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FFBE8B-7788-4924-975F-BEE3CA916602}">
      <dgm:prSet/>
      <dgm:spPr/>
      <dgm:t>
        <a:bodyPr/>
        <a:lstStyle/>
        <a:p>
          <a:r>
            <a:rPr lang="en-US"/>
            <a:t>Native java script physics engine</a:t>
          </a:r>
        </a:p>
      </dgm:t>
    </dgm:pt>
    <dgm:pt modelId="{77E0D164-C82C-43C9-A197-E37DB38F6374}" type="parTrans" cxnId="{7AE907D0-1C91-4C3E-9CAF-9CABB0AA5CF0}">
      <dgm:prSet/>
      <dgm:spPr/>
      <dgm:t>
        <a:bodyPr/>
        <a:lstStyle/>
        <a:p>
          <a:endParaRPr lang="en-US"/>
        </a:p>
      </dgm:t>
    </dgm:pt>
    <dgm:pt modelId="{D5D1BC92-86B1-406D-A018-DC84CA53E903}" type="sibTrans" cxnId="{7AE907D0-1C91-4C3E-9CAF-9CABB0AA5CF0}">
      <dgm:prSet/>
      <dgm:spPr/>
      <dgm:t>
        <a:bodyPr/>
        <a:lstStyle/>
        <a:p>
          <a:endParaRPr lang="en-US"/>
        </a:p>
      </dgm:t>
    </dgm:pt>
    <dgm:pt modelId="{2C2C002B-C098-4473-917A-11E154E7F7FE}">
      <dgm:prSet/>
      <dgm:spPr/>
      <dgm:t>
        <a:bodyPr/>
        <a:lstStyle/>
        <a:p>
          <a:r>
            <a:rPr lang="en-US"/>
            <a:t>Handles vectors, collisions, cameras, the whole world</a:t>
          </a:r>
        </a:p>
      </dgm:t>
    </dgm:pt>
    <dgm:pt modelId="{FD2B9D28-BCC4-416F-A9A8-F47E50042B4A}" type="parTrans" cxnId="{57425477-9F81-4414-8BEB-1AF4B317D51F}">
      <dgm:prSet/>
      <dgm:spPr/>
      <dgm:t>
        <a:bodyPr/>
        <a:lstStyle/>
        <a:p>
          <a:endParaRPr lang="en-US"/>
        </a:p>
      </dgm:t>
    </dgm:pt>
    <dgm:pt modelId="{C83DD6BD-32C4-4925-972E-571252BCE80E}" type="sibTrans" cxnId="{57425477-9F81-4414-8BEB-1AF4B317D51F}">
      <dgm:prSet/>
      <dgm:spPr/>
      <dgm:t>
        <a:bodyPr/>
        <a:lstStyle/>
        <a:p>
          <a:endParaRPr lang="en-US"/>
        </a:p>
      </dgm:t>
    </dgm:pt>
    <dgm:pt modelId="{0B54EC16-F5E8-430A-AB7B-F60206042BD1}">
      <dgm:prSet/>
      <dgm:spPr/>
      <dgm:t>
        <a:bodyPr/>
        <a:lstStyle/>
        <a:p>
          <a:r>
            <a:rPr lang="en-US"/>
            <a:t>Very quick</a:t>
          </a:r>
        </a:p>
      </dgm:t>
    </dgm:pt>
    <dgm:pt modelId="{07A52B93-275A-491E-9DBB-B1D87FA7D256}" type="parTrans" cxnId="{6A96BE24-E813-4C81-B99D-8C6AB6647346}">
      <dgm:prSet/>
      <dgm:spPr/>
      <dgm:t>
        <a:bodyPr/>
        <a:lstStyle/>
        <a:p>
          <a:endParaRPr lang="en-US"/>
        </a:p>
      </dgm:t>
    </dgm:pt>
    <dgm:pt modelId="{C91D537A-EB6F-46CF-A4E8-3029C9498A1A}" type="sibTrans" cxnId="{6A96BE24-E813-4C81-B99D-8C6AB6647346}">
      <dgm:prSet/>
      <dgm:spPr/>
      <dgm:t>
        <a:bodyPr/>
        <a:lstStyle/>
        <a:p>
          <a:endParaRPr lang="en-US"/>
        </a:p>
      </dgm:t>
    </dgm:pt>
    <dgm:pt modelId="{DDD4C250-288A-4753-8583-F83CCDB33C7A}">
      <dgm:prSet/>
      <dgm:spPr/>
      <dgm:t>
        <a:bodyPr/>
        <a:lstStyle/>
        <a:p>
          <a:r>
            <a:rPr lang="en-US"/>
            <a:t>Is a library that can work with any IDE that handles javascript</a:t>
          </a:r>
        </a:p>
      </dgm:t>
    </dgm:pt>
    <dgm:pt modelId="{4DACCEB9-9864-4FD5-821D-D59B056E982B}" type="parTrans" cxnId="{C2106007-56F8-488E-B254-D7140E724798}">
      <dgm:prSet/>
      <dgm:spPr/>
      <dgm:t>
        <a:bodyPr/>
        <a:lstStyle/>
        <a:p>
          <a:endParaRPr lang="en-US"/>
        </a:p>
      </dgm:t>
    </dgm:pt>
    <dgm:pt modelId="{D3D41246-5B98-4638-899F-A61FE2AA0638}" type="sibTrans" cxnId="{C2106007-56F8-488E-B254-D7140E724798}">
      <dgm:prSet/>
      <dgm:spPr/>
      <dgm:t>
        <a:bodyPr/>
        <a:lstStyle/>
        <a:p>
          <a:endParaRPr lang="en-US"/>
        </a:p>
      </dgm:t>
    </dgm:pt>
    <dgm:pt modelId="{090BF7A3-A5F1-44D4-863E-D2172CA0C651}" type="pres">
      <dgm:prSet presAssocID="{72B6707B-7486-498A-849B-90E3F59D32FB}" presName="linear" presStyleCnt="0">
        <dgm:presLayoutVars>
          <dgm:animLvl val="lvl"/>
          <dgm:resizeHandles val="exact"/>
        </dgm:presLayoutVars>
      </dgm:prSet>
      <dgm:spPr/>
    </dgm:pt>
    <dgm:pt modelId="{89474E94-0126-4169-BFF4-EF9EE8967EEE}" type="pres">
      <dgm:prSet presAssocID="{3EFFBE8B-7788-4924-975F-BEE3CA9166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434A47-5C31-4A50-9B4B-2D01B0ECDCE4}" type="pres">
      <dgm:prSet presAssocID="{D5D1BC92-86B1-406D-A018-DC84CA53E903}" presName="spacer" presStyleCnt="0"/>
      <dgm:spPr/>
    </dgm:pt>
    <dgm:pt modelId="{83911BE6-1BC5-4A3F-9FC9-F41FB0BEEAAA}" type="pres">
      <dgm:prSet presAssocID="{2C2C002B-C098-4473-917A-11E154E7F7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1C4C27-943B-4745-B5FB-4BE7A09AA0E0}" type="pres">
      <dgm:prSet presAssocID="{C83DD6BD-32C4-4925-972E-571252BCE80E}" presName="spacer" presStyleCnt="0"/>
      <dgm:spPr/>
    </dgm:pt>
    <dgm:pt modelId="{0B46ABA1-9CBB-4B49-B387-3864DD86263A}" type="pres">
      <dgm:prSet presAssocID="{0B54EC16-F5E8-430A-AB7B-F60206042B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F5D052-DB7F-41E9-8879-14C73D2771AC}" type="pres">
      <dgm:prSet presAssocID="{C91D537A-EB6F-46CF-A4E8-3029C9498A1A}" presName="spacer" presStyleCnt="0"/>
      <dgm:spPr/>
    </dgm:pt>
    <dgm:pt modelId="{3BCA2000-10EB-45EF-ABF8-44FA70B7E579}" type="pres">
      <dgm:prSet presAssocID="{DDD4C250-288A-4753-8583-F83CCDB33C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2106007-56F8-488E-B254-D7140E724798}" srcId="{72B6707B-7486-498A-849B-90E3F59D32FB}" destId="{DDD4C250-288A-4753-8583-F83CCDB33C7A}" srcOrd="3" destOrd="0" parTransId="{4DACCEB9-9864-4FD5-821D-D59B056E982B}" sibTransId="{D3D41246-5B98-4638-899F-A61FE2AA0638}"/>
    <dgm:cxn modelId="{C1B1CA11-16B7-4475-85FC-210C5237C5D7}" type="presOf" srcId="{0B54EC16-F5E8-430A-AB7B-F60206042BD1}" destId="{0B46ABA1-9CBB-4B49-B387-3864DD86263A}" srcOrd="0" destOrd="0" presId="urn:microsoft.com/office/officeart/2005/8/layout/vList2"/>
    <dgm:cxn modelId="{6A96BE24-E813-4C81-B99D-8C6AB6647346}" srcId="{72B6707B-7486-498A-849B-90E3F59D32FB}" destId="{0B54EC16-F5E8-430A-AB7B-F60206042BD1}" srcOrd="2" destOrd="0" parTransId="{07A52B93-275A-491E-9DBB-B1D87FA7D256}" sibTransId="{C91D537A-EB6F-46CF-A4E8-3029C9498A1A}"/>
    <dgm:cxn modelId="{11269C29-9A1E-41EF-AF9B-8AB69F76807D}" type="presOf" srcId="{DDD4C250-288A-4753-8583-F83CCDB33C7A}" destId="{3BCA2000-10EB-45EF-ABF8-44FA70B7E579}" srcOrd="0" destOrd="0" presId="urn:microsoft.com/office/officeart/2005/8/layout/vList2"/>
    <dgm:cxn modelId="{B54E5B52-CC65-442E-ABBA-8A6ABD2AF50D}" type="presOf" srcId="{72B6707B-7486-498A-849B-90E3F59D32FB}" destId="{090BF7A3-A5F1-44D4-863E-D2172CA0C651}" srcOrd="0" destOrd="0" presId="urn:microsoft.com/office/officeart/2005/8/layout/vList2"/>
    <dgm:cxn modelId="{57425477-9F81-4414-8BEB-1AF4B317D51F}" srcId="{72B6707B-7486-498A-849B-90E3F59D32FB}" destId="{2C2C002B-C098-4473-917A-11E154E7F7FE}" srcOrd="1" destOrd="0" parTransId="{FD2B9D28-BCC4-416F-A9A8-F47E50042B4A}" sibTransId="{C83DD6BD-32C4-4925-972E-571252BCE80E}"/>
    <dgm:cxn modelId="{FF6EBBBD-18F2-4C14-95A4-E670CFA7A64F}" type="presOf" srcId="{2C2C002B-C098-4473-917A-11E154E7F7FE}" destId="{83911BE6-1BC5-4A3F-9FC9-F41FB0BEEAAA}" srcOrd="0" destOrd="0" presId="urn:microsoft.com/office/officeart/2005/8/layout/vList2"/>
    <dgm:cxn modelId="{7AE907D0-1C91-4C3E-9CAF-9CABB0AA5CF0}" srcId="{72B6707B-7486-498A-849B-90E3F59D32FB}" destId="{3EFFBE8B-7788-4924-975F-BEE3CA916602}" srcOrd="0" destOrd="0" parTransId="{77E0D164-C82C-43C9-A197-E37DB38F6374}" sibTransId="{D5D1BC92-86B1-406D-A018-DC84CA53E903}"/>
    <dgm:cxn modelId="{1AC9F5EC-7E07-4672-A631-B7D7754DD543}" type="presOf" srcId="{3EFFBE8B-7788-4924-975F-BEE3CA916602}" destId="{89474E94-0126-4169-BFF4-EF9EE8967EEE}" srcOrd="0" destOrd="0" presId="urn:microsoft.com/office/officeart/2005/8/layout/vList2"/>
    <dgm:cxn modelId="{32A082F1-672A-432D-BE2E-3C46B7C48CC3}" type="presParOf" srcId="{090BF7A3-A5F1-44D4-863E-D2172CA0C651}" destId="{89474E94-0126-4169-BFF4-EF9EE8967EEE}" srcOrd="0" destOrd="0" presId="urn:microsoft.com/office/officeart/2005/8/layout/vList2"/>
    <dgm:cxn modelId="{56637916-5F9C-4059-B726-8AFFD956B418}" type="presParOf" srcId="{090BF7A3-A5F1-44D4-863E-D2172CA0C651}" destId="{86434A47-5C31-4A50-9B4B-2D01B0ECDCE4}" srcOrd="1" destOrd="0" presId="urn:microsoft.com/office/officeart/2005/8/layout/vList2"/>
    <dgm:cxn modelId="{32608F28-D3E6-4B69-83A7-D82BBB80126B}" type="presParOf" srcId="{090BF7A3-A5F1-44D4-863E-D2172CA0C651}" destId="{83911BE6-1BC5-4A3F-9FC9-F41FB0BEEAAA}" srcOrd="2" destOrd="0" presId="urn:microsoft.com/office/officeart/2005/8/layout/vList2"/>
    <dgm:cxn modelId="{4851954E-B158-4EC1-83E6-12F45EFBA4BD}" type="presParOf" srcId="{090BF7A3-A5F1-44D4-863E-D2172CA0C651}" destId="{671C4C27-943B-4745-B5FB-4BE7A09AA0E0}" srcOrd="3" destOrd="0" presId="urn:microsoft.com/office/officeart/2005/8/layout/vList2"/>
    <dgm:cxn modelId="{5BAA10F5-EDF1-4786-B332-1271C1E1A3B9}" type="presParOf" srcId="{090BF7A3-A5F1-44D4-863E-D2172CA0C651}" destId="{0B46ABA1-9CBB-4B49-B387-3864DD86263A}" srcOrd="4" destOrd="0" presId="urn:microsoft.com/office/officeart/2005/8/layout/vList2"/>
    <dgm:cxn modelId="{E0EC5375-966A-415B-819C-2628734CC17F}" type="presParOf" srcId="{090BF7A3-A5F1-44D4-863E-D2172CA0C651}" destId="{26F5D052-DB7F-41E9-8879-14C73D2771AC}" srcOrd="5" destOrd="0" presId="urn:microsoft.com/office/officeart/2005/8/layout/vList2"/>
    <dgm:cxn modelId="{89B4AD7C-19BC-432E-9007-C0D329DE34FA}" type="presParOf" srcId="{090BF7A3-A5F1-44D4-863E-D2172CA0C651}" destId="{3BCA2000-10EB-45EF-ABF8-44FA70B7E57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2ACD50-4CD2-4594-BE4B-85CB9BC43A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2F54D16-C782-440C-924B-9468378A5B01}">
      <dgm:prSet/>
      <dgm:spPr/>
      <dgm:t>
        <a:bodyPr/>
        <a:lstStyle/>
        <a:p>
          <a:r>
            <a:rPr lang="en-US"/>
            <a:t>Handles communication between server and client</a:t>
          </a:r>
        </a:p>
      </dgm:t>
    </dgm:pt>
    <dgm:pt modelId="{9732FEA5-A426-4C0A-8F74-DBFE9FE84707}" type="parTrans" cxnId="{24370572-C076-45EF-8E57-A383BDE01D2B}">
      <dgm:prSet/>
      <dgm:spPr/>
      <dgm:t>
        <a:bodyPr/>
        <a:lstStyle/>
        <a:p>
          <a:endParaRPr lang="en-US"/>
        </a:p>
      </dgm:t>
    </dgm:pt>
    <dgm:pt modelId="{703E612A-79A9-4341-AD4C-D84F4DE5A0FD}" type="sibTrans" cxnId="{24370572-C076-45EF-8E57-A383BDE01D2B}">
      <dgm:prSet/>
      <dgm:spPr/>
      <dgm:t>
        <a:bodyPr/>
        <a:lstStyle/>
        <a:p>
          <a:endParaRPr lang="en-US"/>
        </a:p>
      </dgm:t>
    </dgm:pt>
    <dgm:pt modelId="{33CA6B67-90D9-44DE-AF6D-02A240F4A6C1}">
      <dgm:prSet/>
      <dgm:spPr/>
      <dgm:t>
        <a:bodyPr/>
        <a:lstStyle/>
        <a:p>
          <a:r>
            <a:rPr lang="en-US"/>
            <a:t>Has class called Schema which lets any custom class you write be communicated and updated through the server.</a:t>
          </a:r>
        </a:p>
      </dgm:t>
    </dgm:pt>
    <dgm:pt modelId="{D9D6E9DD-02CE-45A1-ACF3-BB8D35616457}" type="parTrans" cxnId="{22196C46-AC45-4552-B35C-0EE7C0537A8B}">
      <dgm:prSet/>
      <dgm:spPr/>
      <dgm:t>
        <a:bodyPr/>
        <a:lstStyle/>
        <a:p>
          <a:endParaRPr lang="en-US"/>
        </a:p>
      </dgm:t>
    </dgm:pt>
    <dgm:pt modelId="{E757C480-3598-49BB-8040-F626A5183FC3}" type="sibTrans" cxnId="{22196C46-AC45-4552-B35C-0EE7C0537A8B}">
      <dgm:prSet/>
      <dgm:spPr/>
      <dgm:t>
        <a:bodyPr/>
        <a:lstStyle/>
        <a:p>
          <a:endParaRPr lang="en-US"/>
        </a:p>
      </dgm:t>
    </dgm:pt>
    <dgm:pt modelId="{3A95E8CA-8858-4EB7-A9C7-400961164A16}" type="pres">
      <dgm:prSet presAssocID="{692ACD50-4CD2-4594-BE4B-85CB9BC43A01}" presName="root" presStyleCnt="0">
        <dgm:presLayoutVars>
          <dgm:dir/>
          <dgm:resizeHandles val="exact"/>
        </dgm:presLayoutVars>
      </dgm:prSet>
      <dgm:spPr/>
    </dgm:pt>
    <dgm:pt modelId="{D5382E83-A397-4690-AE9B-BACCA1C3D5AB}" type="pres">
      <dgm:prSet presAssocID="{52F54D16-C782-440C-924B-9468378A5B01}" presName="compNode" presStyleCnt="0"/>
      <dgm:spPr/>
    </dgm:pt>
    <dgm:pt modelId="{5F7A1546-F6F2-4183-805E-E7411F42E514}" type="pres">
      <dgm:prSet presAssocID="{52F54D16-C782-440C-924B-9468378A5B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9EC2DCF9-9BED-4215-9ECF-5FBE3BACB128}" type="pres">
      <dgm:prSet presAssocID="{52F54D16-C782-440C-924B-9468378A5B01}" presName="spaceRect" presStyleCnt="0"/>
      <dgm:spPr/>
    </dgm:pt>
    <dgm:pt modelId="{BDFC9D3A-34DB-4853-A3AD-A60670B3E79C}" type="pres">
      <dgm:prSet presAssocID="{52F54D16-C782-440C-924B-9468378A5B01}" presName="textRect" presStyleLbl="revTx" presStyleIdx="0" presStyleCnt="2">
        <dgm:presLayoutVars>
          <dgm:chMax val="1"/>
          <dgm:chPref val="1"/>
        </dgm:presLayoutVars>
      </dgm:prSet>
      <dgm:spPr/>
    </dgm:pt>
    <dgm:pt modelId="{3783FAB1-FF8E-4E92-B55B-A5E569814CB6}" type="pres">
      <dgm:prSet presAssocID="{703E612A-79A9-4341-AD4C-D84F4DE5A0FD}" presName="sibTrans" presStyleCnt="0"/>
      <dgm:spPr/>
    </dgm:pt>
    <dgm:pt modelId="{B78FD880-9954-4DF7-B0AF-532B541CA48B}" type="pres">
      <dgm:prSet presAssocID="{33CA6B67-90D9-44DE-AF6D-02A240F4A6C1}" presName="compNode" presStyleCnt="0"/>
      <dgm:spPr/>
    </dgm:pt>
    <dgm:pt modelId="{C61B5ADD-4227-40EF-8A96-7A2896C3114F}" type="pres">
      <dgm:prSet presAssocID="{33CA6B67-90D9-44DE-AF6D-02A240F4A6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9142CDD-1E3A-4254-928C-AC624CCCD219}" type="pres">
      <dgm:prSet presAssocID="{33CA6B67-90D9-44DE-AF6D-02A240F4A6C1}" presName="spaceRect" presStyleCnt="0"/>
      <dgm:spPr/>
    </dgm:pt>
    <dgm:pt modelId="{858BE8FD-9F64-40C0-B58D-71454F32950C}" type="pres">
      <dgm:prSet presAssocID="{33CA6B67-90D9-44DE-AF6D-02A240F4A6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BACCA08-8078-45C7-815D-DFCFBAE99960}" type="presOf" srcId="{692ACD50-4CD2-4594-BE4B-85CB9BC43A01}" destId="{3A95E8CA-8858-4EB7-A9C7-400961164A16}" srcOrd="0" destOrd="0" presId="urn:microsoft.com/office/officeart/2018/2/layout/IconLabelList"/>
    <dgm:cxn modelId="{AC48081B-7E87-4228-B202-CFE11F103767}" type="presOf" srcId="{52F54D16-C782-440C-924B-9468378A5B01}" destId="{BDFC9D3A-34DB-4853-A3AD-A60670B3E79C}" srcOrd="0" destOrd="0" presId="urn:microsoft.com/office/officeart/2018/2/layout/IconLabelList"/>
    <dgm:cxn modelId="{22196C46-AC45-4552-B35C-0EE7C0537A8B}" srcId="{692ACD50-4CD2-4594-BE4B-85CB9BC43A01}" destId="{33CA6B67-90D9-44DE-AF6D-02A240F4A6C1}" srcOrd="1" destOrd="0" parTransId="{D9D6E9DD-02CE-45A1-ACF3-BB8D35616457}" sibTransId="{E757C480-3598-49BB-8040-F626A5183FC3}"/>
    <dgm:cxn modelId="{24370572-C076-45EF-8E57-A383BDE01D2B}" srcId="{692ACD50-4CD2-4594-BE4B-85CB9BC43A01}" destId="{52F54D16-C782-440C-924B-9468378A5B01}" srcOrd="0" destOrd="0" parTransId="{9732FEA5-A426-4C0A-8F74-DBFE9FE84707}" sibTransId="{703E612A-79A9-4341-AD4C-D84F4DE5A0FD}"/>
    <dgm:cxn modelId="{8669E5A2-FEAE-409F-A104-18E6B63F3E3A}" type="presOf" srcId="{33CA6B67-90D9-44DE-AF6D-02A240F4A6C1}" destId="{858BE8FD-9F64-40C0-B58D-71454F32950C}" srcOrd="0" destOrd="0" presId="urn:microsoft.com/office/officeart/2018/2/layout/IconLabelList"/>
    <dgm:cxn modelId="{A0826D04-D94C-4FFB-8E6A-2D234F191014}" type="presParOf" srcId="{3A95E8CA-8858-4EB7-A9C7-400961164A16}" destId="{D5382E83-A397-4690-AE9B-BACCA1C3D5AB}" srcOrd="0" destOrd="0" presId="urn:microsoft.com/office/officeart/2018/2/layout/IconLabelList"/>
    <dgm:cxn modelId="{366D8C69-0D35-4E4A-8C1C-574BEF4F9512}" type="presParOf" srcId="{D5382E83-A397-4690-AE9B-BACCA1C3D5AB}" destId="{5F7A1546-F6F2-4183-805E-E7411F42E514}" srcOrd="0" destOrd="0" presId="urn:microsoft.com/office/officeart/2018/2/layout/IconLabelList"/>
    <dgm:cxn modelId="{DA0311BF-48CB-4371-BD91-6BB68AEEDEE8}" type="presParOf" srcId="{D5382E83-A397-4690-AE9B-BACCA1C3D5AB}" destId="{9EC2DCF9-9BED-4215-9ECF-5FBE3BACB128}" srcOrd="1" destOrd="0" presId="urn:microsoft.com/office/officeart/2018/2/layout/IconLabelList"/>
    <dgm:cxn modelId="{D8CAB3C4-D691-4F05-93D5-49E74BE2DBC1}" type="presParOf" srcId="{D5382E83-A397-4690-AE9B-BACCA1C3D5AB}" destId="{BDFC9D3A-34DB-4853-A3AD-A60670B3E79C}" srcOrd="2" destOrd="0" presId="urn:microsoft.com/office/officeart/2018/2/layout/IconLabelList"/>
    <dgm:cxn modelId="{11B90CC0-37EB-4FD2-AC1D-723BDB558487}" type="presParOf" srcId="{3A95E8CA-8858-4EB7-A9C7-400961164A16}" destId="{3783FAB1-FF8E-4E92-B55B-A5E569814CB6}" srcOrd="1" destOrd="0" presId="urn:microsoft.com/office/officeart/2018/2/layout/IconLabelList"/>
    <dgm:cxn modelId="{72EF833C-BB20-4638-9A5E-3DC97A8162CF}" type="presParOf" srcId="{3A95E8CA-8858-4EB7-A9C7-400961164A16}" destId="{B78FD880-9954-4DF7-B0AF-532B541CA48B}" srcOrd="2" destOrd="0" presId="urn:microsoft.com/office/officeart/2018/2/layout/IconLabelList"/>
    <dgm:cxn modelId="{30FCBF98-EB97-491F-A3FF-3E75C1CCA934}" type="presParOf" srcId="{B78FD880-9954-4DF7-B0AF-532B541CA48B}" destId="{C61B5ADD-4227-40EF-8A96-7A2896C3114F}" srcOrd="0" destOrd="0" presId="urn:microsoft.com/office/officeart/2018/2/layout/IconLabelList"/>
    <dgm:cxn modelId="{E89ECB90-A630-4556-A01B-8F8C2D3E7D2D}" type="presParOf" srcId="{B78FD880-9954-4DF7-B0AF-532B541CA48B}" destId="{39142CDD-1E3A-4254-928C-AC624CCCD219}" srcOrd="1" destOrd="0" presId="urn:microsoft.com/office/officeart/2018/2/layout/IconLabelList"/>
    <dgm:cxn modelId="{26115875-2984-4B84-BF78-2254833FB30E}" type="presParOf" srcId="{B78FD880-9954-4DF7-B0AF-532B541CA48B}" destId="{858BE8FD-9F64-40C0-B58D-71454F3295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2E48C1-FC55-483E-943A-127013208C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2F59E2-8611-4814-92A3-828DAF45631B}">
      <dgm:prSet/>
      <dgm:spPr/>
      <dgm:t>
        <a:bodyPr/>
        <a:lstStyle/>
        <a:p>
          <a:pPr>
            <a:defRPr cap="all"/>
          </a:pPr>
          <a:r>
            <a:rPr lang="en-US"/>
            <a:t>Converts directly to JavaScript</a:t>
          </a:r>
        </a:p>
      </dgm:t>
    </dgm:pt>
    <dgm:pt modelId="{01F1998C-D35E-4486-B217-2ADB22BB3922}" type="parTrans" cxnId="{FC748D60-85DE-4150-A6B2-E67B9A7BBB70}">
      <dgm:prSet/>
      <dgm:spPr/>
      <dgm:t>
        <a:bodyPr/>
        <a:lstStyle/>
        <a:p>
          <a:endParaRPr lang="en-US"/>
        </a:p>
      </dgm:t>
    </dgm:pt>
    <dgm:pt modelId="{2EABEAF6-642D-4B45-9245-BE380DFC253A}" type="sibTrans" cxnId="{FC748D60-85DE-4150-A6B2-E67B9A7BBB70}">
      <dgm:prSet/>
      <dgm:spPr/>
      <dgm:t>
        <a:bodyPr/>
        <a:lstStyle/>
        <a:p>
          <a:endParaRPr lang="en-US"/>
        </a:p>
      </dgm:t>
    </dgm:pt>
    <dgm:pt modelId="{9407DFF5-4EE9-41A2-BD14-1FCF5804FE06}">
      <dgm:prSet/>
      <dgm:spPr/>
      <dgm:t>
        <a:bodyPr/>
        <a:lstStyle/>
        <a:p>
          <a:pPr>
            <a:defRPr cap="all"/>
          </a:pPr>
          <a:r>
            <a:rPr lang="en-US"/>
            <a:t>Allows for intellisense and easier programming</a:t>
          </a:r>
        </a:p>
      </dgm:t>
    </dgm:pt>
    <dgm:pt modelId="{38A425B6-980B-4C01-945B-14D25B6D3268}" type="parTrans" cxnId="{6F945E73-CBFD-44B3-BCEB-DAF95D8DF2C8}">
      <dgm:prSet/>
      <dgm:spPr/>
      <dgm:t>
        <a:bodyPr/>
        <a:lstStyle/>
        <a:p>
          <a:endParaRPr lang="en-US"/>
        </a:p>
      </dgm:t>
    </dgm:pt>
    <dgm:pt modelId="{E321BD50-C45E-4148-900F-A12CCB3638C2}" type="sibTrans" cxnId="{6F945E73-CBFD-44B3-BCEB-DAF95D8DF2C8}">
      <dgm:prSet/>
      <dgm:spPr/>
      <dgm:t>
        <a:bodyPr/>
        <a:lstStyle/>
        <a:p>
          <a:endParaRPr lang="en-US"/>
        </a:p>
      </dgm:t>
    </dgm:pt>
    <dgm:pt modelId="{B52BBD80-D170-4F2E-9976-10020AA540AA}">
      <dgm:prSet/>
      <dgm:spPr/>
      <dgm:t>
        <a:bodyPr/>
        <a:lstStyle/>
        <a:p>
          <a:pPr>
            <a:defRPr cap="all"/>
          </a:pPr>
          <a:r>
            <a:rPr lang="en-US"/>
            <a:t>.ts file extension</a:t>
          </a:r>
        </a:p>
      </dgm:t>
    </dgm:pt>
    <dgm:pt modelId="{EFE8FA83-EDDC-44ED-8F07-E82AFAAFFF38}" type="parTrans" cxnId="{BA11B7DB-F330-4625-A921-2AB477EDCF43}">
      <dgm:prSet/>
      <dgm:spPr/>
      <dgm:t>
        <a:bodyPr/>
        <a:lstStyle/>
        <a:p>
          <a:endParaRPr lang="en-US"/>
        </a:p>
      </dgm:t>
    </dgm:pt>
    <dgm:pt modelId="{2182E6FD-C706-45C5-AAB6-8C9EA5C14FF0}" type="sibTrans" cxnId="{BA11B7DB-F330-4625-A921-2AB477EDCF43}">
      <dgm:prSet/>
      <dgm:spPr/>
      <dgm:t>
        <a:bodyPr/>
        <a:lstStyle/>
        <a:p>
          <a:endParaRPr lang="en-US"/>
        </a:p>
      </dgm:t>
    </dgm:pt>
    <dgm:pt modelId="{24C1AC50-5D3B-400A-9353-00A4A40F443F}" type="pres">
      <dgm:prSet presAssocID="{3F2E48C1-FC55-483E-943A-127013208CD1}" presName="root" presStyleCnt="0">
        <dgm:presLayoutVars>
          <dgm:dir/>
          <dgm:resizeHandles val="exact"/>
        </dgm:presLayoutVars>
      </dgm:prSet>
      <dgm:spPr/>
    </dgm:pt>
    <dgm:pt modelId="{2A9D0953-0034-4006-8119-9E12E3370F42}" type="pres">
      <dgm:prSet presAssocID="{772F59E2-8611-4814-92A3-828DAF45631B}" presName="compNode" presStyleCnt="0"/>
      <dgm:spPr/>
    </dgm:pt>
    <dgm:pt modelId="{162179A1-D9D2-4004-AAF6-FDD6D141F356}" type="pres">
      <dgm:prSet presAssocID="{772F59E2-8611-4814-92A3-828DAF45631B}" presName="iconBgRect" presStyleLbl="bgShp" presStyleIdx="0" presStyleCnt="3"/>
      <dgm:spPr/>
    </dgm:pt>
    <dgm:pt modelId="{E132EC3B-D30C-4E6E-A5DE-F89DCCD5D8BB}" type="pres">
      <dgm:prSet presAssocID="{772F59E2-8611-4814-92A3-828DAF4563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245C67D-3832-47D1-8851-36622479A271}" type="pres">
      <dgm:prSet presAssocID="{772F59E2-8611-4814-92A3-828DAF45631B}" presName="spaceRect" presStyleCnt="0"/>
      <dgm:spPr/>
    </dgm:pt>
    <dgm:pt modelId="{5BD29DD7-52D7-40F3-86AA-C5944B2A8D0D}" type="pres">
      <dgm:prSet presAssocID="{772F59E2-8611-4814-92A3-828DAF45631B}" presName="textRect" presStyleLbl="revTx" presStyleIdx="0" presStyleCnt="3">
        <dgm:presLayoutVars>
          <dgm:chMax val="1"/>
          <dgm:chPref val="1"/>
        </dgm:presLayoutVars>
      </dgm:prSet>
      <dgm:spPr/>
    </dgm:pt>
    <dgm:pt modelId="{D20D6326-7CC6-48D0-BFC8-55EB23C0FDF6}" type="pres">
      <dgm:prSet presAssocID="{2EABEAF6-642D-4B45-9245-BE380DFC253A}" presName="sibTrans" presStyleCnt="0"/>
      <dgm:spPr/>
    </dgm:pt>
    <dgm:pt modelId="{901EA665-EB26-4C16-9156-AF88D3AE9B0F}" type="pres">
      <dgm:prSet presAssocID="{9407DFF5-4EE9-41A2-BD14-1FCF5804FE06}" presName="compNode" presStyleCnt="0"/>
      <dgm:spPr/>
    </dgm:pt>
    <dgm:pt modelId="{6A55F8FB-4986-4EE6-9F48-7580C1CA498F}" type="pres">
      <dgm:prSet presAssocID="{9407DFF5-4EE9-41A2-BD14-1FCF5804FE06}" presName="iconBgRect" presStyleLbl="bgShp" presStyleIdx="1" presStyleCnt="3"/>
      <dgm:spPr/>
    </dgm:pt>
    <dgm:pt modelId="{35756D97-2103-4177-8296-D8DF273BE542}" type="pres">
      <dgm:prSet presAssocID="{9407DFF5-4EE9-41A2-BD14-1FCF5804FE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B46ED9-E335-403D-A95D-89B909F5AE09}" type="pres">
      <dgm:prSet presAssocID="{9407DFF5-4EE9-41A2-BD14-1FCF5804FE06}" presName="spaceRect" presStyleCnt="0"/>
      <dgm:spPr/>
    </dgm:pt>
    <dgm:pt modelId="{EC430E9F-9B57-4AD7-B169-4EA71660FC65}" type="pres">
      <dgm:prSet presAssocID="{9407DFF5-4EE9-41A2-BD14-1FCF5804FE06}" presName="textRect" presStyleLbl="revTx" presStyleIdx="1" presStyleCnt="3">
        <dgm:presLayoutVars>
          <dgm:chMax val="1"/>
          <dgm:chPref val="1"/>
        </dgm:presLayoutVars>
      </dgm:prSet>
      <dgm:spPr/>
    </dgm:pt>
    <dgm:pt modelId="{EDA73247-1E7D-4F38-8349-3FFA34E2E70C}" type="pres">
      <dgm:prSet presAssocID="{E321BD50-C45E-4148-900F-A12CCB3638C2}" presName="sibTrans" presStyleCnt="0"/>
      <dgm:spPr/>
    </dgm:pt>
    <dgm:pt modelId="{2824AC03-1E5F-4EE3-9F2E-D055F458F229}" type="pres">
      <dgm:prSet presAssocID="{B52BBD80-D170-4F2E-9976-10020AA540AA}" presName="compNode" presStyleCnt="0"/>
      <dgm:spPr/>
    </dgm:pt>
    <dgm:pt modelId="{82DE624C-9E19-43FA-A27C-D5E765293A9D}" type="pres">
      <dgm:prSet presAssocID="{B52BBD80-D170-4F2E-9976-10020AA540AA}" presName="iconBgRect" presStyleLbl="bgShp" presStyleIdx="2" presStyleCnt="3"/>
      <dgm:spPr/>
    </dgm:pt>
    <dgm:pt modelId="{2E25307B-C4AD-42EF-BE22-D457ABDFBE81}" type="pres">
      <dgm:prSet presAssocID="{B52BBD80-D170-4F2E-9976-10020AA540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U-turn"/>
        </a:ext>
      </dgm:extLst>
    </dgm:pt>
    <dgm:pt modelId="{8FF89327-C427-4CA7-B434-B73CBA9A6249}" type="pres">
      <dgm:prSet presAssocID="{B52BBD80-D170-4F2E-9976-10020AA540AA}" presName="spaceRect" presStyleCnt="0"/>
      <dgm:spPr/>
    </dgm:pt>
    <dgm:pt modelId="{09D157C9-A1FD-4447-8D60-7AABB807CB34}" type="pres">
      <dgm:prSet presAssocID="{B52BBD80-D170-4F2E-9976-10020AA540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93A234-5FB4-4174-98A6-306382045F42}" type="presOf" srcId="{772F59E2-8611-4814-92A3-828DAF45631B}" destId="{5BD29DD7-52D7-40F3-86AA-C5944B2A8D0D}" srcOrd="0" destOrd="0" presId="urn:microsoft.com/office/officeart/2018/5/layout/IconCircleLabelList"/>
    <dgm:cxn modelId="{FC748D60-85DE-4150-A6B2-E67B9A7BBB70}" srcId="{3F2E48C1-FC55-483E-943A-127013208CD1}" destId="{772F59E2-8611-4814-92A3-828DAF45631B}" srcOrd="0" destOrd="0" parTransId="{01F1998C-D35E-4486-B217-2ADB22BB3922}" sibTransId="{2EABEAF6-642D-4B45-9245-BE380DFC253A}"/>
    <dgm:cxn modelId="{F099E471-CD51-4597-90E7-BA972B093C11}" type="presOf" srcId="{9407DFF5-4EE9-41A2-BD14-1FCF5804FE06}" destId="{EC430E9F-9B57-4AD7-B169-4EA71660FC65}" srcOrd="0" destOrd="0" presId="urn:microsoft.com/office/officeart/2018/5/layout/IconCircleLabelList"/>
    <dgm:cxn modelId="{6F945E73-CBFD-44B3-BCEB-DAF95D8DF2C8}" srcId="{3F2E48C1-FC55-483E-943A-127013208CD1}" destId="{9407DFF5-4EE9-41A2-BD14-1FCF5804FE06}" srcOrd="1" destOrd="0" parTransId="{38A425B6-980B-4C01-945B-14D25B6D3268}" sibTransId="{E321BD50-C45E-4148-900F-A12CCB3638C2}"/>
    <dgm:cxn modelId="{6FDBF68F-6B4B-4181-9865-7E58A4B41F21}" type="presOf" srcId="{B52BBD80-D170-4F2E-9976-10020AA540AA}" destId="{09D157C9-A1FD-4447-8D60-7AABB807CB34}" srcOrd="0" destOrd="0" presId="urn:microsoft.com/office/officeart/2018/5/layout/IconCircleLabelList"/>
    <dgm:cxn modelId="{BA11B7DB-F330-4625-A921-2AB477EDCF43}" srcId="{3F2E48C1-FC55-483E-943A-127013208CD1}" destId="{B52BBD80-D170-4F2E-9976-10020AA540AA}" srcOrd="2" destOrd="0" parTransId="{EFE8FA83-EDDC-44ED-8F07-E82AFAAFFF38}" sibTransId="{2182E6FD-C706-45C5-AAB6-8C9EA5C14FF0}"/>
    <dgm:cxn modelId="{7F847BF5-B8DE-4A5A-89C3-5F21CE76ADF1}" type="presOf" srcId="{3F2E48C1-FC55-483E-943A-127013208CD1}" destId="{24C1AC50-5D3B-400A-9353-00A4A40F443F}" srcOrd="0" destOrd="0" presId="urn:microsoft.com/office/officeart/2018/5/layout/IconCircleLabelList"/>
    <dgm:cxn modelId="{CE3585AF-8049-4238-8009-08285E43936B}" type="presParOf" srcId="{24C1AC50-5D3B-400A-9353-00A4A40F443F}" destId="{2A9D0953-0034-4006-8119-9E12E3370F42}" srcOrd="0" destOrd="0" presId="urn:microsoft.com/office/officeart/2018/5/layout/IconCircleLabelList"/>
    <dgm:cxn modelId="{A0843238-AA22-4586-94CC-2A7D61896CBC}" type="presParOf" srcId="{2A9D0953-0034-4006-8119-9E12E3370F42}" destId="{162179A1-D9D2-4004-AAF6-FDD6D141F356}" srcOrd="0" destOrd="0" presId="urn:microsoft.com/office/officeart/2018/5/layout/IconCircleLabelList"/>
    <dgm:cxn modelId="{C3015B13-7ACD-49B3-95FD-9203FEC3D497}" type="presParOf" srcId="{2A9D0953-0034-4006-8119-9E12E3370F42}" destId="{E132EC3B-D30C-4E6E-A5DE-F89DCCD5D8BB}" srcOrd="1" destOrd="0" presId="urn:microsoft.com/office/officeart/2018/5/layout/IconCircleLabelList"/>
    <dgm:cxn modelId="{52F85B2D-D793-4A1C-A6B7-C123D3BA1EEC}" type="presParOf" srcId="{2A9D0953-0034-4006-8119-9E12E3370F42}" destId="{B245C67D-3832-47D1-8851-36622479A271}" srcOrd="2" destOrd="0" presId="urn:microsoft.com/office/officeart/2018/5/layout/IconCircleLabelList"/>
    <dgm:cxn modelId="{8DE909A0-6A38-4F07-BAF2-7ECF582FB914}" type="presParOf" srcId="{2A9D0953-0034-4006-8119-9E12E3370F42}" destId="{5BD29DD7-52D7-40F3-86AA-C5944B2A8D0D}" srcOrd="3" destOrd="0" presId="urn:microsoft.com/office/officeart/2018/5/layout/IconCircleLabelList"/>
    <dgm:cxn modelId="{082F0CE0-6B2A-4B24-9D19-3211EC7444A1}" type="presParOf" srcId="{24C1AC50-5D3B-400A-9353-00A4A40F443F}" destId="{D20D6326-7CC6-48D0-BFC8-55EB23C0FDF6}" srcOrd="1" destOrd="0" presId="urn:microsoft.com/office/officeart/2018/5/layout/IconCircleLabelList"/>
    <dgm:cxn modelId="{3462DA46-9FE3-4A62-A814-A07880FB101B}" type="presParOf" srcId="{24C1AC50-5D3B-400A-9353-00A4A40F443F}" destId="{901EA665-EB26-4C16-9156-AF88D3AE9B0F}" srcOrd="2" destOrd="0" presId="urn:microsoft.com/office/officeart/2018/5/layout/IconCircleLabelList"/>
    <dgm:cxn modelId="{8A91DE49-6D9C-486E-8766-5960F7837E26}" type="presParOf" srcId="{901EA665-EB26-4C16-9156-AF88D3AE9B0F}" destId="{6A55F8FB-4986-4EE6-9F48-7580C1CA498F}" srcOrd="0" destOrd="0" presId="urn:microsoft.com/office/officeart/2018/5/layout/IconCircleLabelList"/>
    <dgm:cxn modelId="{A9C966A1-67BA-4C46-B3C4-40790CFC8518}" type="presParOf" srcId="{901EA665-EB26-4C16-9156-AF88D3AE9B0F}" destId="{35756D97-2103-4177-8296-D8DF273BE542}" srcOrd="1" destOrd="0" presId="urn:microsoft.com/office/officeart/2018/5/layout/IconCircleLabelList"/>
    <dgm:cxn modelId="{A67B4D2B-DC49-4020-AEFC-643D0B57A54C}" type="presParOf" srcId="{901EA665-EB26-4C16-9156-AF88D3AE9B0F}" destId="{04B46ED9-E335-403D-A95D-89B909F5AE09}" srcOrd="2" destOrd="0" presId="urn:microsoft.com/office/officeart/2018/5/layout/IconCircleLabelList"/>
    <dgm:cxn modelId="{10366D59-5E18-4B3F-9921-B926DB42202A}" type="presParOf" srcId="{901EA665-EB26-4C16-9156-AF88D3AE9B0F}" destId="{EC430E9F-9B57-4AD7-B169-4EA71660FC65}" srcOrd="3" destOrd="0" presId="urn:microsoft.com/office/officeart/2018/5/layout/IconCircleLabelList"/>
    <dgm:cxn modelId="{13FF01A2-C5BF-45A7-8E43-B0252F4A296C}" type="presParOf" srcId="{24C1AC50-5D3B-400A-9353-00A4A40F443F}" destId="{EDA73247-1E7D-4F38-8349-3FFA34E2E70C}" srcOrd="3" destOrd="0" presId="urn:microsoft.com/office/officeart/2018/5/layout/IconCircleLabelList"/>
    <dgm:cxn modelId="{08A7D050-B448-4938-A425-7979764FCBAA}" type="presParOf" srcId="{24C1AC50-5D3B-400A-9353-00A4A40F443F}" destId="{2824AC03-1E5F-4EE3-9F2E-D055F458F229}" srcOrd="4" destOrd="0" presId="urn:microsoft.com/office/officeart/2018/5/layout/IconCircleLabelList"/>
    <dgm:cxn modelId="{10209565-CE9A-4613-B3AD-D413EDFB1E4A}" type="presParOf" srcId="{2824AC03-1E5F-4EE3-9F2E-D055F458F229}" destId="{82DE624C-9E19-43FA-A27C-D5E765293A9D}" srcOrd="0" destOrd="0" presId="urn:microsoft.com/office/officeart/2018/5/layout/IconCircleLabelList"/>
    <dgm:cxn modelId="{133D4500-25FE-45EC-BC45-3D03A6201A7C}" type="presParOf" srcId="{2824AC03-1E5F-4EE3-9F2E-D055F458F229}" destId="{2E25307B-C4AD-42EF-BE22-D457ABDFBE81}" srcOrd="1" destOrd="0" presId="urn:microsoft.com/office/officeart/2018/5/layout/IconCircleLabelList"/>
    <dgm:cxn modelId="{9A0D7833-835D-4CB5-B761-0FC755F72321}" type="presParOf" srcId="{2824AC03-1E5F-4EE3-9F2E-D055F458F229}" destId="{8FF89327-C427-4CA7-B434-B73CBA9A6249}" srcOrd="2" destOrd="0" presId="urn:microsoft.com/office/officeart/2018/5/layout/IconCircleLabelList"/>
    <dgm:cxn modelId="{8843D126-AB42-4A87-8018-E5DA6E8900FC}" type="presParOf" srcId="{2824AC03-1E5F-4EE3-9F2E-D055F458F229}" destId="{09D157C9-A1FD-4447-8D60-7AABB807CB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06FFD7-71C4-495C-BFD2-E88A0817BE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893EA6-251D-4A2F-8958-F77B3E8169D2}">
      <dgm:prSet/>
      <dgm:spPr/>
      <dgm:t>
        <a:bodyPr/>
        <a:lstStyle/>
        <a:p>
          <a:r>
            <a:rPr lang="en-US"/>
            <a:t>Host our client and server</a:t>
          </a:r>
        </a:p>
      </dgm:t>
    </dgm:pt>
    <dgm:pt modelId="{31A63480-73C8-4868-A6DE-15096FB12AD7}" type="parTrans" cxnId="{4ADB3E12-D020-49C2-A701-035674538752}">
      <dgm:prSet/>
      <dgm:spPr/>
      <dgm:t>
        <a:bodyPr/>
        <a:lstStyle/>
        <a:p>
          <a:endParaRPr lang="en-US"/>
        </a:p>
      </dgm:t>
    </dgm:pt>
    <dgm:pt modelId="{C464CE7A-D513-4B5F-858D-BB79C2145526}" type="sibTrans" cxnId="{4ADB3E12-D020-49C2-A701-035674538752}">
      <dgm:prSet/>
      <dgm:spPr/>
      <dgm:t>
        <a:bodyPr/>
        <a:lstStyle/>
        <a:p>
          <a:endParaRPr lang="en-US"/>
        </a:p>
      </dgm:t>
    </dgm:pt>
    <dgm:pt modelId="{16E88102-6767-4901-B41A-43434739A036}">
      <dgm:prSet/>
      <dgm:spPr/>
      <dgm:t>
        <a:bodyPr/>
        <a:lstStyle/>
        <a:p>
          <a:r>
            <a:rPr lang="en-US"/>
            <a:t>Handles connections and transferring information</a:t>
          </a:r>
        </a:p>
      </dgm:t>
    </dgm:pt>
    <dgm:pt modelId="{9DE0DC41-227C-4378-A788-870F2BD215CB}" type="parTrans" cxnId="{C41E4DB2-3447-41E8-B448-CEF3738B8E70}">
      <dgm:prSet/>
      <dgm:spPr/>
      <dgm:t>
        <a:bodyPr/>
        <a:lstStyle/>
        <a:p>
          <a:endParaRPr lang="en-US"/>
        </a:p>
      </dgm:t>
    </dgm:pt>
    <dgm:pt modelId="{3878B20B-C97B-4E62-B9EC-8C7C9133742E}" type="sibTrans" cxnId="{C41E4DB2-3447-41E8-B448-CEF3738B8E70}">
      <dgm:prSet/>
      <dgm:spPr/>
      <dgm:t>
        <a:bodyPr/>
        <a:lstStyle/>
        <a:p>
          <a:endParaRPr lang="en-US"/>
        </a:p>
      </dgm:t>
    </dgm:pt>
    <dgm:pt modelId="{2F40A6FB-F59E-4CB5-9473-D2480DFD706F}">
      <dgm:prSet/>
      <dgm:spPr/>
      <dgm:t>
        <a:bodyPr/>
        <a:lstStyle/>
        <a:p>
          <a:r>
            <a:rPr lang="en-US"/>
            <a:t>npm start</a:t>
          </a:r>
        </a:p>
      </dgm:t>
    </dgm:pt>
    <dgm:pt modelId="{F077F8A1-4F13-46C4-AD29-CB591E02D5D1}" type="parTrans" cxnId="{E8304C0B-224D-470F-BFFF-54748AE772EB}">
      <dgm:prSet/>
      <dgm:spPr/>
      <dgm:t>
        <a:bodyPr/>
        <a:lstStyle/>
        <a:p>
          <a:endParaRPr lang="en-US"/>
        </a:p>
      </dgm:t>
    </dgm:pt>
    <dgm:pt modelId="{EBB5EC5D-7D0B-4637-A041-754E16F9E4A8}" type="sibTrans" cxnId="{E8304C0B-224D-470F-BFFF-54748AE772EB}">
      <dgm:prSet/>
      <dgm:spPr/>
      <dgm:t>
        <a:bodyPr/>
        <a:lstStyle/>
        <a:p>
          <a:endParaRPr lang="en-US"/>
        </a:p>
      </dgm:t>
    </dgm:pt>
    <dgm:pt modelId="{01118F2F-9625-40BC-BD30-CBB01C95A92E}" type="pres">
      <dgm:prSet presAssocID="{7D06FFD7-71C4-495C-BFD2-E88A0817BE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A9FA1F-9880-4BC5-AC21-F7FB0C50F869}" type="pres">
      <dgm:prSet presAssocID="{E3893EA6-251D-4A2F-8958-F77B3E8169D2}" presName="hierRoot1" presStyleCnt="0"/>
      <dgm:spPr/>
    </dgm:pt>
    <dgm:pt modelId="{30C653DA-E4D8-49BE-AF39-765E4FFBA390}" type="pres">
      <dgm:prSet presAssocID="{E3893EA6-251D-4A2F-8958-F77B3E8169D2}" presName="composite" presStyleCnt="0"/>
      <dgm:spPr/>
    </dgm:pt>
    <dgm:pt modelId="{C2C01208-D0A4-4200-A159-24AF0E1357D2}" type="pres">
      <dgm:prSet presAssocID="{E3893EA6-251D-4A2F-8958-F77B3E8169D2}" presName="background" presStyleLbl="node0" presStyleIdx="0" presStyleCnt="3"/>
      <dgm:spPr/>
    </dgm:pt>
    <dgm:pt modelId="{61A6058A-BFE0-489D-8487-A255F9A90935}" type="pres">
      <dgm:prSet presAssocID="{E3893EA6-251D-4A2F-8958-F77B3E8169D2}" presName="text" presStyleLbl="fgAcc0" presStyleIdx="0" presStyleCnt="3">
        <dgm:presLayoutVars>
          <dgm:chPref val="3"/>
        </dgm:presLayoutVars>
      </dgm:prSet>
      <dgm:spPr/>
    </dgm:pt>
    <dgm:pt modelId="{9AFBA2B9-D586-4615-A602-31C87985ECA6}" type="pres">
      <dgm:prSet presAssocID="{E3893EA6-251D-4A2F-8958-F77B3E8169D2}" presName="hierChild2" presStyleCnt="0"/>
      <dgm:spPr/>
    </dgm:pt>
    <dgm:pt modelId="{BE4E64D6-EBDE-43B1-8544-CF7807059830}" type="pres">
      <dgm:prSet presAssocID="{16E88102-6767-4901-B41A-43434739A036}" presName="hierRoot1" presStyleCnt="0"/>
      <dgm:spPr/>
    </dgm:pt>
    <dgm:pt modelId="{3563CACB-C3CA-4DC8-A0C2-D04F2E145248}" type="pres">
      <dgm:prSet presAssocID="{16E88102-6767-4901-B41A-43434739A036}" presName="composite" presStyleCnt="0"/>
      <dgm:spPr/>
    </dgm:pt>
    <dgm:pt modelId="{26F73A07-855D-4E08-A89C-45A006F67A54}" type="pres">
      <dgm:prSet presAssocID="{16E88102-6767-4901-B41A-43434739A036}" presName="background" presStyleLbl="node0" presStyleIdx="1" presStyleCnt="3"/>
      <dgm:spPr/>
    </dgm:pt>
    <dgm:pt modelId="{94AE9A52-3F06-4C02-A137-E1FCD6A02721}" type="pres">
      <dgm:prSet presAssocID="{16E88102-6767-4901-B41A-43434739A036}" presName="text" presStyleLbl="fgAcc0" presStyleIdx="1" presStyleCnt="3">
        <dgm:presLayoutVars>
          <dgm:chPref val="3"/>
        </dgm:presLayoutVars>
      </dgm:prSet>
      <dgm:spPr/>
    </dgm:pt>
    <dgm:pt modelId="{7968FBB6-C95B-47C5-BD95-24DFD3B88866}" type="pres">
      <dgm:prSet presAssocID="{16E88102-6767-4901-B41A-43434739A036}" presName="hierChild2" presStyleCnt="0"/>
      <dgm:spPr/>
    </dgm:pt>
    <dgm:pt modelId="{017A359D-86C0-4347-91EF-C008FC373657}" type="pres">
      <dgm:prSet presAssocID="{2F40A6FB-F59E-4CB5-9473-D2480DFD706F}" presName="hierRoot1" presStyleCnt="0"/>
      <dgm:spPr/>
    </dgm:pt>
    <dgm:pt modelId="{8095A262-77F0-4531-954C-611827A6BA6B}" type="pres">
      <dgm:prSet presAssocID="{2F40A6FB-F59E-4CB5-9473-D2480DFD706F}" presName="composite" presStyleCnt="0"/>
      <dgm:spPr/>
    </dgm:pt>
    <dgm:pt modelId="{34FE710A-DF6A-424C-A377-3215FB73F3DC}" type="pres">
      <dgm:prSet presAssocID="{2F40A6FB-F59E-4CB5-9473-D2480DFD706F}" presName="background" presStyleLbl="node0" presStyleIdx="2" presStyleCnt="3"/>
      <dgm:spPr/>
    </dgm:pt>
    <dgm:pt modelId="{80BA7092-3856-4E71-814E-7CE599DAA780}" type="pres">
      <dgm:prSet presAssocID="{2F40A6FB-F59E-4CB5-9473-D2480DFD706F}" presName="text" presStyleLbl="fgAcc0" presStyleIdx="2" presStyleCnt="3">
        <dgm:presLayoutVars>
          <dgm:chPref val="3"/>
        </dgm:presLayoutVars>
      </dgm:prSet>
      <dgm:spPr/>
    </dgm:pt>
    <dgm:pt modelId="{291113E2-8138-4AF5-A77B-BE024AA5F4A7}" type="pres">
      <dgm:prSet presAssocID="{2F40A6FB-F59E-4CB5-9473-D2480DFD706F}" presName="hierChild2" presStyleCnt="0"/>
      <dgm:spPr/>
    </dgm:pt>
  </dgm:ptLst>
  <dgm:cxnLst>
    <dgm:cxn modelId="{E8304C0B-224D-470F-BFFF-54748AE772EB}" srcId="{7D06FFD7-71C4-495C-BFD2-E88A0817BEB4}" destId="{2F40A6FB-F59E-4CB5-9473-D2480DFD706F}" srcOrd="2" destOrd="0" parTransId="{F077F8A1-4F13-46C4-AD29-CB591E02D5D1}" sibTransId="{EBB5EC5D-7D0B-4637-A041-754E16F9E4A8}"/>
    <dgm:cxn modelId="{BD106F0F-5DCB-4094-9692-2D0112260111}" type="presOf" srcId="{7D06FFD7-71C4-495C-BFD2-E88A0817BEB4}" destId="{01118F2F-9625-40BC-BD30-CBB01C95A92E}" srcOrd="0" destOrd="0" presId="urn:microsoft.com/office/officeart/2005/8/layout/hierarchy1"/>
    <dgm:cxn modelId="{4ADB3E12-D020-49C2-A701-035674538752}" srcId="{7D06FFD7-71C4-495C-BFD2-E88A0817BEB4}" destId="{E3893EA6-251D-4A2F-8958-F77B3E8169D2}" srcOrd="0" destOrd="0" parTransId="{31A63480-73C8-4868-A6DE-15096FB12AD7}" sibTransId="{C464CE7A-D513-4B5F-858D-BB79C2145526}"/>
    <dgm:cxn modelId="{A96D0D4F-54D1-475C-B1EC-DAE28E53D6E5}" type="presOf" srcId="{E3893EA6-251D-4A2F-8958-F77B3E8169D2}" destId="{61A6058A-BFE0-489D-8487-A255F9A90935}" srcOrd="0" destOrd="0" presId="urn:microsoft.com/office/officeart/2005/8/layout/hierarchy1"/>
    <dgm:cxn modelId="{BE57A7A4-D60D-4E1A-ADE1-EB658D0073E7}" type="presOf" srcId="{16E88102-6767-4901-B41A-43434739A036}" destId="{94AE9A52-3F06-4C02-A137-E1FCD6A02721}" srcOrd="0" destOrd="0" presId="urn:microsoft.com/office/officeart/2005/8/layout/hierarchy1"/>
    <dgm:cxn modelId="{C41E4DB2-3447-41E8-B448-CEF3738B8E70}" srcId="{7D06FFD7-71C4-495C-BFD2-E88A0817BEB4}" destId="{16E88102-6767-4901-B41A-43434739A036}" srcOrd="1" destOrd="0" parTransId="{9DE0DC41-227C-4378-A788-870F2BD215CB}" sibTransId="{3878B20B-C97B-4E62-B9EC-8C7C9133742E}"/>
    <dgm:cxn modelId="{621BD6BF-99C3-41BD-94FD-4E796E525476}" type="presOf" srcId="{2F40A6FB-F59E-4CB5-9473-D2480DFD706F}" destId="{80BA7092-3856-4E71-814E-7CE599DAA780}" srcOrd="0" destOrd="0" presId="urn:microsoft.com/office/officeart/2005/8/layout/hierarchy1"/>
    <dgm:cxn modelId="{372CE973-BC77-4610-889B-D5E8546EBDE8}" type="presParOf" srcId="{01118F2F-9625-40BC-BD30-CBB01C95A92E}" destId="{99A9FA1F-9880-4BC5-AC21-F7FB0C50F869}" srcOrd="0" destOrd="0" presId="urn:microsoft.com/office/officeart/2005/8/layout/hierarchy1"/>
    <dgm:cxn modelId="{D7776505-F16F-41B2-B260-5AEFA68F4ABC}" type="presParOf" srcId="{99A9FA1F-9880-4BC5-AC21-F7FB0C50F869}" destId="{30C653DA-E4D8-49BE-AF39-765E4FFBA390}" srcOrd="0" destOrd="0" presId="urn:microsoft.com/office/officeart/2005/8/layout/hierarchy1"/>
    <dgm:cxn modelId="{BF365426-2033-4E39-B753-C8700C209E1C}" type="presParOf" srcId="{30C653DA-E4D8-49BE-AF39-765E4FFBA390}" destId="{C2C01208-D0A4-4200-A159-24AF0E1357D2}" srcOrd="0" destOrd="0" presId="urn:microsoft.com/office/officeart/2005/8/layout/hierarchy1"/>
    <dgm:cxn modelId="{963903C8-6515-4644-B5E2-CA9050639443}" type="presParOf" srcId="{30C653DA-E4D8-49BE-AF39-765E4FFBA390}" destId="{61A6058A-BFE0-489D-8487-A255F9A90935}" srcOrd="1" destOrd="0" presId="urn:microsoft.com/office/officeart/2005/8/layout/hierarchy1"/>
    <dgm:cxn modelId="{13172753-6242-49C4-BF68-C6661D088DC0}" type="presParOf" srcId="{99A9FA1F-9880-4BC5-AC21-F7FB0C50F869}" destId="{9AFBA2B9-D586-4615-A602-31C87985ECA6}" srcOrd="1" destOrd="0" presId="urn:microsoft.com/office/officeart/2005/8/layout/hierarchy1"/>
    <dgm:cxn modelId="{62B3FFE2-853A-4837-A2FD-E23DA8D63EAE}" type="presParOf" srcId="{01118F2F-9625-40BC-BD30-CBB01C95A92E}" destId="{BE4E64D6-EBDE-43B1-8544-CF7807059830}" srcOrd="1" destOrd="0" presId="urn:microsoft.com/office/officeart/2005/8/layout/hierarchy1"/>
    <dgm:cxn modelId="{A8F9AED3-5A43-4C19-A43B-6134F1B8216A}" type="presParOf" srcId="{BE4E64D6-EBDE-43B1-8544-CF7807059830}" destId="{3563CACB-C3CA-4DC8-A0C2-D04F2E145248}" srcOrd="0" destOrd="0" presId="urn:microsoft.com/office/officeart/2005/8/layout/hierarchy1"/>
    <dgm:cxn modelId="{FFFD9B23-4887-43B4-83C6-D7B3C8F9AA0C}" type="presParOf" srcId="{3563CACB-C3CA-4DC8-A0C2-D04F2E145248}" destId="{26F73A07-855D-4E08-A89C-45A006F67A54}" srcOrd="0" destOrd="0" presId="urn:microsoft.com/office/officeart/2005/8/layout/hierarchy1"/>
    <dgm:cxn modelId="{9B81C3E1-30A7-4F04-ABE4-3531F3FA3054}" type="presParOf" srcId="{3563CACB-C3CA-4DC8-A0C2-D04F2E145248}" destId="{94AE9A52-3F06-4C02-A137-E1FCD6A02721}" srcOrd="1" destOrd="0" presId="urn:microsoft.com/office/officeart/2005/8/layout/hierarchy1"/>
    <dgm:cxn modelId="{D12A0EBC-1D2E-4D66-9D4E-05D1C79F11EE}" type="presParOf" srcId="{BE4E64D6-EBDE-43B1-8544-CF7807059830}" destId="{7968FBB6-C95B-47C5-BD95-24DFD3B88866}" srcOrd="1" destOrd="0" presId="urn:microsoft.com/office/officeart/2005/8/layout/hierarchy1"/>
    <dgm:cxn modelId="{50293A27-42FB-4515-89A2-C8531A9E2CB9}" type="presParOf" srcId="{01118F2F-9625-40BC-BD30-CBB01C95A92E}" destId="{017A359D-86C0-4347-91EF-C008FC373657}" srcOrd="2" destOrd="0" presId="urn:microsoft.com/office/officeart/2005/8/layout/hierarchy1"/>
    <dgm:cxn modelId="{05CC55BA-0742-4FC9-BC1B-5B2B6DC9CF48}" type="presParOf" srcId="{017A359D-86C0-4347-91EF-C008FC373657}" destId="{8095A262-77F0-4531-954C-611827A6BA6B}" srcOrd="0" destOrd="0" presId="urn:microsoft.com/office/officeart/2005/8/layout/hierarchy1"/>
    <dgm:cxn modelId="{2CD4B991-460F-4AD7-930F-9B6500EDE522}" type="presParOf" srcId="{8095A262-77F0-4531-954C-611827A6BA6B}" destId="{34FE710A-DF6A-424C-A377-3215FB73F3DC}" srcOrd="0" destOrd="0" presId="urn:microsoft.com/office/officeart/2005/8/layout/hierarchy1"/>
    <dgm:cxn modelId="{A171EDDE-DD1A-4D77-B043-699543705AF2}" type="presParOf" srcId="{8095A262-77F0-4531-954C-611827A6BA6B}" destId="{80BA7092-3856-4E71-814E-7CE599DAA780}" srcOrd="1" destOrd="0" presId="urn:microsoft.com/office/officeart/2005/8/layout/hierarchy1"/>
    <dgm:cxn modelId="{C95274EA-13F7-4A02-AE89-3C80A0F45016}" type="presParOf" srcId="{017A359D-86C0-4347-91EF-C008FC373657}" destId="{291113E2-8138-4AF5-A77B-BE024AA5F4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74E94-0126-4169-BFF4-EF9EE8967EEE}">
      <dsp:nvSpPr>
        <dsp:cNvPr id="0" name=""/>
        <dsp:cNvSpPr/>
      </dsp:nvSpPr>
      <dsp:spPr>
        <a:xfrm>
          <a:off x="0" y="68183"/>
          <a:ext cx="5913437" cy="10647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Native java script physics engine</a:t>
          </a:r>
        </a:p>
      </dsp:txBody>
      <dsp:txXfrm>
        <a:off x="51974" y="120157"/>
        <a:ext cx="5809489" cy="960752"/>
      </dsp:txXfrm>
    </dsp:sp>
    <dsp:sp modelId="{83911BE6-1BC5-4A3F-9FC9-F41FB0BEEAAA}">
      <dsp:nvSpPr>
        <dsp:cNvPr id="0" name=""/>
        <dsp:cNvSpPr/>
      </dsp:nvSpPr>
      <dsp:spPr>
        <a:xfrm>
          <a:off x="0" y="1213523"/>
          <a:ext cx="5913437" cy="1064700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Handles vectors, collisions, cameras, the whole world</a:t>
          </a:r>
        </a:p>
      </dsp:txBody>
      <dsp:txXfrm>
        <a:off x="51974" y="1265497"/>
        <a:ext cx="5809489" cy="960752"/>
      </dsp:txXfrm>
    </dsp:sp>
    <dsp:sp modelId="{0B46ABA1-9CBB-4B49-B387-3864DD86263A}">
      <dsp:nvSpPr>
        <dsp:cNvPr id="0" name=""/>
        <dsp:cNvSpPr/>
      </dsp:nvSpPr>
      <dsp:spPr>
        <a:xfrm>
          <a:off x="0" y="2358864"/>
          <a:ext cx="5913437" cy="1064700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Very quick</a:t>
          </a:r>
        </a:p>
      </dsp:txBody>
      <dsp:txXfrm>
        <a:off x="51974" y="2410838"/>
        <a:ext cx="5809489" cy="960752"/>
      </dsp:txXfrm>
    </dsp:sp>
    <dsp:sp modelId="{3BCA2000-10EB-45EF-ABF8-44FA70B7E579}">
      <dsp:nvSpPr>
        <dsp:cNvPr id="0" name=""/>
        <dsp:cNvSpPr/>
      </dsp:nvSpPr>
      <dsp:spPr>
        <a:xfrm>
          <a:off x="0" y="3504204"/>
          <a:ext cx="5913437" cy="10647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Is a library that can work with any IDE that handles javascript</a:t>
          </a:r>
        </a:p>
      </dsp:txBody>
      <dsp:txXfrm>
        <a:off x="51974" y="3556178"/>
        <a:ext cx="5809489" cy="960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A1546-F6F2-4183-805E-E7411F42E514}">
      <dsp:nvSpPr>
        <dsp:cNvPr id="0" name=""/>
        <dsp:cNvSpPr/>
      </dsp:nvSpPr>
      <dsp:spPr>
        <a:xfrm>
          <a:off x="1292187" y="9512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9D3A-34DB-4853-A3AD-A60670B3E79C}">
      <dsp:nvSpPr>
        <dsp:cNvPr id="0" name=""/>
        <dsp:cNvSpPr/>
      </dsp:nvSpPr>
      <dsp:spPr>
        <a:xfrm>
          <a:off x="104187" y="250936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Handles communication between server and client</a:t>
          </a:r>
        </a:p>
      </dsp:txBody>
      <dsp:txXfrm>
        <a:off x="104187" y="2509364"/>
        <a:ext cx="4320000" cy="720000"/>
      </dsp:txXfrm>
    </dsp:sp>
    <dsp:sp modelId="{C61B5ADD-4227-40EF-8A96-7A2896C3114F}">
      <dsp:nvSpPr>
        <dsp:cNvPr id="0" name=""/>
        <dsp:cNvSpPr/>
      </dsp:nvSpPr>
      <dsp:spPr>
        <a:xfrm>
          <a:off x="6368187" y="9512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BE8FD-9F64-40C0-B58D-71454F32950C}">
      <dsp:nvSpPr>
        <dsp:cNvPr id="0" name=""/>
        <dsp:cNvSpPr/>
      </dsp:nvSpPr>
      <dsp:spPr>
        <a:xfrm>
          <a:off x="5180187" y="250936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Has class called Schema which lets any custom class you write be communicated and updated through the server.</a:t>
          </a:r>
        </a:p>
      </dsp:txBody>
      <dsp:txXfrm>
        <a:off x="5180187" y="2509364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179A1-D9D2-4004-AAF6-FDD6D141F356}">
      <dsp:nvSpPr>
        <dsp:cNvPr id="0" name=""/>
        <dsp:cNvSpPr/>
      </dsp:nvSpPr>
      <dsp:spPr>
        <a:xfrm>
          <a:off x="639687" y="177247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2EC3B-D30C-4E6E-A5DE-F89DCCD5D8BB}">
      <dsp:nvSpPr>
        <dsp:cNvPr id="0" name=""/>
        <dsp:cNvSpPr/>
      </dsp:nvSpPr>
      <dsp:spPr>
        <a:xfrm>
          <a:off x="1005312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29DD7-52D7-40F3-86AA-C5944B2A8D0D}">
      <dsp:nvSpPr>
        <dsp:cNvPr id="0" name=""/>
        <dsp:cNvSpPr/>
      </dsp:nvSpPr>
      <dsp:spPr>
        <a:xfrm>
          <a:off x="91250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Converts directly to JavaScript</a:t>
          </a:r>
        </a:p>
      </dsp:txBody>
      <dsp:txXfrm>
        <a:off x="91250" y="2427247"/>
        <a:ext cx="2812500" cy="720000"/>
      </dsp:txXfrm>
    </dsp:sp>
    <dsp:sp modelId="{6A55F8FB-4986-4EE6-9F48-7580C1CA498F}">
      <dsp:nvSpPr>
        <dsp:cNvPr id="0" name=""/>
        <dsp:cNvSpPr/>
      </dsp:nvSpPr>
      <dsp:spPr>
        <a:xfrm>
          <a:off x="3944375" y="177247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56D97-2103-4177-8296-D8DF273BE542}">
      <dsp:nvSpPr>
        <dsp:cNvPr id="0" name=""/>
        <dsp:cNvSpPr/>
      </dsp:nvSpPr>
      <dsp:spPr>
        <a:xfrm>
          <a:off x="4310000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30E9F-9B57-4AD7-B169-4EA71660FC65}">
      <dsp:nvSpPr>
        <dsp:cNvPr id="0" name=""/>
        <dsp:cNvSpPr/>
      </dsp:nvSpPr>
      <dsp:spPr>
        <a:xfrm>
          <a:off x="3395937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Allows for intellisense and easier programming</a:t>
          </a:r>
        </a:p>
      </dsp:txBody>
      <dsp:txXfrm>
        <a:off x="3395937" y="2427247"/>
        <a:ext cx="2812500" cy="720000"/>
      </dsp:txXfrm>
    </dsp:sp>
    <dsp:sp modelId="{82DE624C-9E19-43FA-A27C-D5E765293A9D}">
      <dsp:nvSpPr>
        <dsp:cNvPr id="0" name=""/>
        <dsp:cNvSpPr/>
      </dsp:nvSpPr>
      <dsp:spPr>
        <a:xfrm>
          <a:off x="7249062" y="177247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5307B-C4AD-42EF-BE22-D457ABDFBE81}">
      <dsp:nvSpPr>
        <dsp:cNvPr id="0" name=""/>
        <dsp:cNvSpPr/>
      </dsp:nvSpPr>
      <dsp:spPr>
        <a:xfrm>
          <a:off x="7614687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157C9-A1FD-4447-8D60-7AABB807CB34}">
      <dsp:nvSpPr>
        <dsp:cNvPr id="0" name=""/>
        <dsp:cNvSpPr/>
      </dsp:nvSpPr>
      <dsp:spPr>
        <a:xfrm>
          <a:off x="6700625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.ts file extension</a:t>
          </a:r>
        </a:p>
      </dsp:txBody>
      <dsp:txXfrm>
        <a:off x="6700625" y="2427247"/>
        <a:ext cx="281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01208-D0A4-4200-A159-24AF0E1357D2}">
      <dsp:nvSpPr>
        <dsp:cNvPr id="0" name=""/>
        <dsp:cNvSpPr/>
      </dsp:nvSpPr>
      <dsp:spPr>
        <a:xfrm>
          <a:off x="0" y="861407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6058A-BFE0-489D-8487-A255F9A90935}">
      <dsp:nvSpPr>
        <dsp:cNvPr id="0" name=""/>
        <dsp:cNvSpPr/>
      </dsp:nvSpPr>
      <dsp:spPr>
        <a:xfrm>
          <a:off x="300136" y="1146537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Host our client and server</a:t>
          </a:r>
        </a:p>
      </dsp:txBody>
      <dsp:txXfrm>
        <a:off x="350375" y="1196776"/>
        <a:ext cx="2600752" cy="1614803"/>
      </dsp:txXfrm>
    </dsp:sp>
    <dsp:sp modelId="{26F73A07-855D-4E08-A89C-45A006F67A54}">
      <dsp:nvSpPr>
        <dsp:cNvPr id="0" name=""/>
        <dsp:cNvSpPr/>
      </dsp:nvSpPr>
      <dsp:spPr>
        <a:xfrm>
          <a:off x="3301503" y="861407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E9A52-3F06-4C02-A137-E1FCD6A02721}">
      <dsp:nvSpPr>
        <dsp:cNvPr id="0" name=""/>
        <dsp:cNvSpPr/>
      </dsp:nvSpPr>
      <dsp:spPr>
        <a:xfrm>
          <a:off x="3601640" y="1146537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Handles connections and transferring information</a:t>
          </a:r>
        </a:p>
      </dsp:txBody>
      <dsp:txXfrm>
        <a:off x="3651879" y="1196776"/>
        <a:ext cx="2600752" cy="1614803"/>
      </dsp:txXfrm>
    </dsp:sp>
    <dsp:sp modelId="{34FE710A-DF6A-424C-A377-3215FB73F3DC}">
      <dsp:nvSpPr>
        <dsp:cNvPr id="0" name=""/>
        <dsp:cNvSpPr/>
      </dsp:nvSpPr>
      <dsp:spPr>
        <a:xfrm>
          <a:off x="6603007" y="861407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A7092-3856-4E71-814E-7CE599DAA780}">
      <dsp:nvSpPr>
        <dsp:cNvPr id="0" name=""/>
        <dsp:cNvSpPr/>
      </dsp:nvSpPr>
      <dsp:spPr>
        <a:xfrm>
          <a:off x="6903144" y="1146537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npm start</a:t>
          </a:r>
        </a:p>
      </dsp:txBody>
      <dsp:txXfrm>
        <a:off x="6953383" y="1196776"/>
        <a:ext cx="2600752" cy="161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github.com/danielkboyer/KindaLeagu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PrJSw7yQ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sual_Studio_Co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880E-C66B-4D9D-BAE8-D3A9F5372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Kinda</a:t>
            </a:r>
            <a:r>
              <a:rPr lang="en-US" dirty="0"/>
              <a:t> League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8D2A6-3427-4C02-B3CE-C013A0DC2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Babylonjs</a:t>
            </a:r>
            <a:r>
              <a:rPr lang="en-US" dirty="0"/>
              <a:t>, typescript, </a:t>
            </a:r>
            <a:r>
              <a:rPr lang="en-US" dirty="0" err="1"/>
              <a:t>colyseusS,Nodejs</a:t>
            </a:r>
            <a:r>
              <a:rPr lang="en-US" dirty="0"/>
              <a:t>, amazon vc2, vs-code,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1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EAED-2B1C-4E62-857F-BD5029B1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AEBD-6D0E-4BE8-BD02-27D9746B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Our source control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 and provide Daniel your email or username.</a:t>
            </a:r>
          </a:p>
          <a:p>
            <a:r>
              <a:rPr lang="en-US" dirty="0"/>
              <a:t>To get started open a terminal and type “git clone 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 err="1">
                <a:hlinkClick r:id="rId2"/>
              </a:rPr>
              <a:t>danielkboyer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KindaLeague</a:t>
            </a:r>
            <a:r>
              <a:rPr lang="en-US" dirty="0"/>
              <a:t>”</a:t>
            </a:r>
          </a:p>
          <a:p>
            <a:r>
              <a:rPr lang="en-US" dirty="0"/>
              <a:t>Generates a folder with your server and client</a:t>
            </a:r>
          </a:p>
          <a:p>
            <a:r>
              <a:rPr lang="en-US" dirty="0"/>
              <a:t>cd to the servers download location and type “</a:t>
            </a:r>
            <a:r>
              <a:rPr lang="en-US" dirty="0" err="1"/>
              <a:t>npm</a:t>
            </a:r>
            <a:r>
              <a:rPr lang="en-US" dirty="0"/>
              <a:t> install” (if </a:t>
            </a:r>
            <a:r>
              <a:rPr lang="en-US" dirty="0" err="1"/>
              <a:t>npm</a:t>
            </a:r>
            <a:r>
              <a:rPr lang="en-US" dirty="0"/>
              <a:t> is not installed download it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) </a:t>
            </a:r>
          </a:p>
          <a:p>
            <a:r>
              <a:rPr lang="en-US" dirty="0"/>
              <a:t>Then type </a:t>
            </a:r>
            <a:r>
              <a:rPr lang="en-US" dirty="0" err="1"/>
              <a:t>npm</a:t>
            </a:r>
            <a:r>
              <a:rPr lang="en-US" dirty="0"/>
              <a:t> start. Should see your terminal waiting for request</a:t>
            </a:r>
          </a:p>
          <a:p>
            <a:r>
              <a:rPr lang="en-US" dirty="0"/>
              <a:t>Open a new terminal and do the same thing with client.</a:t>
            </a:r>
          </a:p>
          <a:p>
            <a:r>
              <a:rPr lang="en-US" dirty="0"/>
              <a:t>Once finished visit localhost:8080 and play the game! (very boring)</a:t>
            </a:r>
          </a:p>
        </p:txBody>
      </p:sp>
    </p:spTree>
    <p:extLst>
      <p:ext uri="{BB962C8B-B14F-4D97-AF65-F5344CB8AC3E}">
        <p14:creationId xmlns:p14="http://schemas.microsoft.com/office/powerpoint/2010/main" val="335133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9FDE29-1F2E-4CE3-A0E9-84719C5C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Let’s get dirty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6032-CECB-4EBC-82E0-8766847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You have the code, now let’s learn it.</a:t>
            </a:r>
          </a:p>
          <a:p>
            <a:r>
              <a:rPr lang="en-US" dirty="0"/>
              <a:t>Take a look at the game first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75F289-5FA5-4B7F-A205-284D76829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09"/>
          <a:stretch/>
        </p:blipFill>
        <p:spPr>
          <a:xfrm>
            <a:off x="5662143" y="729586"/>
            <a:ext cx="5687766" cy="45607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A80126-6519-4747-BC72-B3D9659779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03" t="36179" r="25152" b="12384"/>
          <a:stretch/>
        </p:blipFill>
        <p:spPr>
          <a:xfrm>
            <a:off x="20390" y="3275487"/>
            <a:ext cx="5408145" cy="32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8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B39A01-E774-4592-B65A-BC8E8942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3" t="-541" r="424" b="73388"/>
          <a:stretch/>
        </p:blipFill>
        <p:spPr>
          <a:xfrm>
            <a:off x="-674255" y="1355602"/>
            <a:ext cx="15033299" cy="2532907"/>
          </a:xfrm>
        </p:spPr>
      </p:pic>
    </p:spTree>
    <p:extLst>
      <p:ext uri="{BB962C8B-B14F-4D97-AF65-F5344CB8AC3E}">
        <p14:creationId xmlns:p14="http://schemas.microsoft.com/office/powerpoint/2010/main" val="147222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31B2D6-693D-452F-BD39-1CF61E02E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273" b="53220"/>
          <a:stretch/>
        </p:blipFill>
        <p:spPr>
          <a:xfrm>
            <a:off x="-1392824" y="1283855"/>
            <a:ext cx="16800232" cy="2641600"/>
          </a:xfrm>
        </p:spPr>
      </p:pic>
    </p:spTree>
    <p:extLst>
      <p:ext uri="{BB962C8B-B14F-4D97-AF65-F5344CB8AC3E}">
        <p14:creationId xmlns:p14="http://schemas.microsoft.com/office/powerpoint/2010/main" val="43132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12BD-8070-49BA-96BF-1AAC0BFB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016906-B06C-4D35-9A23-C19911D8F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957" b="3151"/>
          <a:stretch/>
        </p:blipFill>
        <p:spPr>
          <a:xfrm>
            <a:off x="0" y="0"/>
            <a:ext cx="8035636" cy="590203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39BAC6-766B-411A-B71A-337FF1296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76"/>
          <a:stretch/>
        </p:blipFill>
        <p:spPr>
          <a:xfrm>
            <a:off x="6253216" y="408393"/>
            <a:ext cx="5417915" cy="43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858C-B565-41D4-9269-709FE28B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E8055D4-4DEC-4911-BBFC-57AF814C5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57" b="3151"/>
          <a:stretch/>
        </p:blipFill>
        <p:spPr>
          <a:xfrm>
            <a:off x="0" y="0"/>
            <a:ext cx="8035636" cy="5902036"/>
          </a:xfrm>
          <a:prstGeom prst="rect">
            <a:avLst/>
          </a:prstGeom>
        </p:spPr>
      </p:pic>
      <p:pic>
        <p:nvPicPr>
          <p:cNvPr id="5" name="Content Placeholder 4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2607CEBC-2E8F-4689-B636-EFA976740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4607" y="304800"/>
            <a:ext cx="7915869" cy="4394345"/>
          </a:xfrm>
        </p:spPr>
      </p:pic>
    </p:spTree>
    <p:extLst>
      <p:ext uri="{BB962C8B-B14F-4D97-AF65-F5344CB8AC3E}">
        <p14:creationId xmlns:p14="http://schemas.microsoft.com/office/powerpoint/2010/main" val="210412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BE3B5-3562-4E84-9DA3-6FB65AD5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Client to server: this is still client code!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23F66-986A-4AC2-9392-52328C015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9744" y="101982"/>
            <a:ext cx="5637092" cy="58873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17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FE134-D25E-408D-B7A8-200ADE56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Client keyboard movement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88DB8-26A8-4AE5-AC58-17916E017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0921" y="0"/>
            <a:ext cx="5752353" cy="59864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84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55DD-58D8-48F6-8A12-3C340EF0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 sz="2800"/>
              <a:t>Server receives movement command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C74B73-46B1-4B47-BC73-7BD6FB38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8" y="1787955"/>
            <a:ext cx="5761020" cy="3346098"/>
          </a:xfrm>
          <a:prstGeom prst="rect">
            <a:avLst/>
          </a:prstGeom>
        </p:spPr>
      </p:pic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EA82A9C-0106-4BFB-9347-0C172BF12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 err="1"/>
              <a:t>onUpdate</a:t>
            </a:r>
            <a:r>
              <a:rPr lang="en-US" dirty="0"/>
              <a:t> being called every second</a:t>
            </a:r>
          </a:p>
          <a:p>
            <a:r>
              <a:rPr lang="en-US" dirty="0" err="1"/>
              <a:t>onMessage</a:t>
            </a:r>
            <a:r>
              <a:rPr lang="en-US" dirty="0"/>
              <a:t> is called when client sends data.</a:t>
            </a:r>
          </a:p>
        </p:txBody>
      </p:sp>
    </p:spTree>
    <p:extLst>
      <p:ext uri="{BB962C8B-B14F-4D97-AF65-F5344CB8AC3E}">
        <p14:creationId xmlns:p14="http://schemas.microsoft.com/office/powerpoint/2010/main" val="3385374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194D-3C65-48F7-B32F-29730FB4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players come from? On join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E26024-7D9A-4F08-85DB-BD16BB69B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884" y="1969015"/>
            <a:ext cx="7272663" cy="3700577"/>
          </a:xfrm>
        </p:spPr>
      </p:pic>
    </p:spTree>
    <p:extLst>
      <p:ext uri="{BB962C8B-B14F-4D97-AF65-F5344CB8AC3E}">
        <p14:creationId xmlns:p14="http://schemas.microsoft.com/office/powerpoint/2010/main" val="423117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00D1-06A9-4FC6-8467-1D6E81A7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593D4-4C14-4910-A35D-C0F779947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 want to slap your titties like a wine bag and drink the milk from them” - Brody</a:t>
            </a:r>
          </a:p>
        </p:txBody>
      </p:sp>
    </p:spTree>
    <p:extLst>
      <p:ext uri="{BB962C8B-B14F-4D97-AF65-F5344CB8AC3E}">
        <p14:creationId xmlns:p14="http://schemas.microsoft.com/office/powerpoint/2010/main" val="3532248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75D31-032D-4BF0-8484-9521D7BA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2B60C-0D2A-4FBB-930B-54437BBC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Mess around with the code! You cannot break anything live and can always restart</a:t>
            </a:r>
          </a:p>
          <a:p>
            <a:r>
              <a:rPr lang="en-US" dirty="0"/>
              <a:t>Try messing with the numbers in the code to see if you can make the player move faster or slower</a:t>
            </a:r>
          </a:p>
          <a:p>
            <a:r>
              <a:rPr lang="en-US" dirty="0"/>
              <a:t>Watch some tutorials on typescript….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is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5D03-8927-4ED7-BEA8-E497CF03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game?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384A1-D828-4DC1-A1A7-F7EFB965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8" y="3806195"/>
            <a:ext cx="9687237" cy="177785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person, birds eye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to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Death math (TBD)</a:t>
            </a:r>
          </a:p>
        </p:txBody>
      </p:sp>
    </p:spTree>
    <p:extLst>
      <p:ext uri="{BB962C8B-B14F-4D97-AF65-F5344CB8AC3E}">
        <p14:creationId xmlns:p14="http://schemas.microsoft.com/office/powerpoint/2010/main" val="330860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1101-36BF-479D-B83D-621E8835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down to business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B4F88-A1CE-47B9-9FA7-E3263CFEB42E}"/>
              </a:ext>
            </a:extLst>
          </p:cNvPr>
          <p:cNvSpPr txBox="1"/>
          <p:nvPr/>
        </p:nvSpPr>
        <p:spPr>
          <a:xfrm>
            <a:off x="1518082" y="2246050"/>
            <a:ext cx="76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go over the things we will be using to make the game and how they tie in</a:t>
            </a:r>
          </a:p>
        </p:txBody>
      </p:sp>
    </p:spTree>
    <p:extLst>
      <p:ext uri="{BB962C8B-B14F-4D97-AF65-F5344CB8AC3E}">
        <p14:creationId xmlns:p14="http://schemas.microsoft.com/office/powerpoint/2010/main" val="34169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773C-6846-4081-84DD-A3A518C3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 (integrated development environment) Visual studio code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4D3AC1-7F33-43BF-918A-2984905BD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21127" y="2016125"/>
            <a:ext cx="346407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B3B35-CA9E-4C1F-B8FC-1821AA9C4F64}"/>
              </a:ext>
            </a:extLst>
          </p:cNvPr>
          <p:cNvSpPr txBox="1"/>
          <p:nvPr/>
        </p:nvSpPr>
        <p:spPr>
          <a:xfrm>
            <a:off x="4521127" y="5465763"/>
            <a:ext cx="34640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Visual_Studio_Cod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7110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24734-DBCD-477A-953A-238AFF3C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Babylonjs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C0BCA3-CE3A-4E76-AE46-676A99022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40241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764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64A9-F0BD-468C-AB19-2D356266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Colyseuss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E73AA-3DDA-4769-8124-2FD781B77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32136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91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7AC7-510B-46A4-80E3-2A50B8A7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Typescript: the superhero of </a:t>
            </a:r>
            <a:r>
              <a:rPr lang="en-US" dirty="0" err="1"/>
              <a:t>javascript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E28A1-FD6C-41CE-A2E1-FA01BB71F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64417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21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9F0D-58BF-4923-9EAF-91AD699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D9E25A-A91F-4169-974C-669FFFBF6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01145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3330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407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Kinda League</vt:lpstr>
      <vt:lpstr>Before we start</vt:lpstr>
      <vt:lpstr>What is the game?</vt:lpstr>
      <vt:lpstr>Lets get down to business</vt:lpstr>
      <vt:lpstr>Our ide (integrated development environment) Visual studio code</vt:lpstr>
      <vt:lpstr>Babylonjs</vt:lpstr>
      <vt:lpstr>Colyseuss</vt:lpstr>
      <vt:lpstr>Typescript: the superhero of javascript</vt:lpstr>
      <vt:lpstr>Node js</vt:lpstr>
      <vt:lpstr>Github</vt:lpstr>
      <vt:lpstr>Let’s get dirty</vt:lpstr>
      <vt:lpstr>PowerPoint Presentation</vt:lpstr>
      <vt:lpstr>PowerPoint Presentation</vt:lpstr>
      <vt:lpstr>PowerPoint Presentation</vt:lpstr>
      <vt:lpstr>PowerPoint Presentation</vt:lpstr>
      <vt:lpstr>Client to server: this is still client code!</vt:lpstr>
      <vt:lpstr>Client keyboard movement</vt:lpstr>
      <vt:lpstr>Server receives movement command</vt:lpstr>
      <vt:lpstr>Where do the players come from? On join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Kinda League</dc:title>
  <dc:creator>Daniel Boyer</dc:creator>
  <cp:lastModifiedBy>Daniel Boyer</cp:lastModifiedBy>
  <cp:revision>3</cp:revision>
  <dcterms:created xsi:type="dcterms:W3CDTF">2019-11-12T21:49:59Z</dcterms:created>
  <dcterms:modified xsi:type="dcterms:W3CDTF">2019-11-12T23:35:26Z</dcterms:modified>
</cp:coreProperties>
</file>