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64" r:id="rId2"/>
    <p:sldId id="257" r:id="rId3"/>
    <p:sldId id="258" r:id="rId4"/>
    <p:sldId id="259" r:id="rId5"/>
    <p:sldId id="260" r:id="rId6"/>
    <p:sldId id="261" r:id="rId7"/>
    <p:sldId id="267" r:id="rId8"/>
    <p:sldId id="266" r:id="rId9"/>
    <p:sldId id="262" r:id="rId10"/>
    <p:sldId id="268"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1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0742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15068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001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77364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0559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3439550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358278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49170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34046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4F91B-B5A8-4F3E-9F1E-DDFB0FC1DAA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152891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34F91B-B5A8-4F3E-9F1E-DDFB0FC1DAA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20355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34F91B-B5A8-4F3E-9F1E-DDFB0FC1DAA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171607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34F91B-B5A8-4F3E-9F1E-DDFB0FC1DAA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84042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F91B-B5A8-4F3E-9F1E-DDFB0FC1DAA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089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4F91B-B5A8-4F3E-9F1E-DDFB0FC1DAA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390039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34F91B-B5A8-4F3E-9F1E-DDFB0FC1DAA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D476E-5C95-4D13-BC8A-E2890426EF8F}" type="slidenum">
              <a:rPr lang="en-US" smtClean="0"/>
              <a:t>‹#›</a:t>
            </a:fld>
            <a:endParaRPr lang="en-US"/>
          </a:p>
        </p:txBody>
      </p:sp>
    </p:spTree>
    <p:extLst>
      <p:ext uri="{BB962C8B-B14F-4D97-AF65-F5344CB8AC3E}">
        <p14:creationId xmlns:p14="http://schemas.microsoft.com/office/powerpoint/2010/main" val="267048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34F91B-B5A8-4F3E-9F1E-DDFB0FC1DAA1}" type="datetimeFigureOut">
              <a:rPr lang="en-US" smtClean="0"/>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3D476E-5C95-4D13-BC8A-E2890426EF8F}" type="slidenum">
              <a:rPr lang="en-US" smtClean="0"/>
              <a:t>‹#›</a:t>
            </a:fld>
            <a:endParaRPr lang="en-US"/>
          </a:p>
        </p:txBody>
      </p:sp>
    </p:spTree>
    <p:extLst>
      <p:ext uri="{BB962C8B-B14F-4D97-AF65-F5344CB8AC3E}">
        <p14:creationId xmlns:p14="http://schemas.microsoft.com/office/powerpoint/2010/main" val="333962888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685" y="833303"/>
            <a:ext cx="8075851" cy="1106026"/>
          </a:xfrm>
        </p:spPr>
        <p:txBody>
          <a:bodyPr/>
          <a:lstStyle/>
          <a:p>
            <a:r>
              <a:rPr lang="en-US" sz="2000" b="1" u="sng" dirty="0" smtClean="0">
                <a:solidFill>
                  <a:srgbClr val="002060"/>
                </a:solidFill>
              </a:rPr>
              <a:t>Face Recognition </a:t>
            </a:r>
            <a:r>
              <a:rPr lang="en-US" sz="2000" b="1" u="sng" dirty="0">
                <a:solidFill>
                  <a:srgbClr val="002060"/>
                </a:solidFill>
              </a:rPr>
              <a:t>E</a:t>
            </a:r>
            <a:r>
              <a:rPr lang="en-US" sz="2000" b="1" u="sng" dirty="0" smtClean="0">
                <a:solidFill>
                  <a:srgbClr val="002060"/>
                </a:solidFill>
              </a:rPr>
              <a:t>motion Based </a:t>
            </a:r>
            <a:r>
              <a:rPr lang="en-US" sz="2000" b="1" u="sng" dirty="0">
                <a:solidFill>
                  <a:srgbClr val="002060"/>
                </a:solidFill>
              </a:rPr>
              <a:t>M</a:t>
            </a:r>
            <a:r>
              <a:rPr lang="en-US" sz="2000" b="1" u="sng" dirty="0" smtClean="0">
                <a:solidFill>
                  <a:srgbClr val="002060"/>
                </a:solidFill>
              </a:rPr>
              <a:t>usic </a:t>
            </a:r>
            <a:r>
              <a:rPr lang="en-US" sz="2000" b="1" u="sng" dirty="0">
                <a:solidFill>
                  <a:srgbClr val="002060"/>
                </a:solidFill>
              </a:rPr>
              <a:t>R</a:t>
            </a:r>
            <a:r>
              <a:rPr lang="en-US" sz="2000" b="1" u="sng" dirty="0" smtClean="0">
                <a:solidFill>
                  <a:srgbClr val="002060"/>
                </a:solidFill>
              </a:rPr>
              <a:t>ecommendation System </a:t>
            </a:r>
            <a:endParaRPr lang="en-US" sz="2000" b="1" u="sng" dirty="0">
              <a:solidFill>
                <a:srgbClr val="002060"/>
              </a:solidFill>
            </a:endParaRPr>
          </a:p>
        </p:txBody>
      </p:sp>
      <p:sp>
        <p:nvSpPr>
          <p:cNvPr id="3" name="Subtitle 2"/>
          <p:cNvSpPr>
            <a:spLocks noGrp="1"/>
          </p:cNvSpPr>
          <p:nvPr>
            <p:ph type="subTitle" idx="1"/>
          </p:nvPr>
        </p:nvSpPr>
        <p:spPr>
          <a:xfrm>
            <a:off x="1531343" y="1751909"/>
            <a:ext cx="3372430" cy="45719"/>
          </a:xfrm>
        </p:spPr>
        <p:txBody>
          <a:bodyPr>
            <a:normAutofit fontScale="25000" lnSpcReduction="20000"/>
          </a:bodyPr>
          <a:lstStyle/>
          <a:p>
            <a:endParaRPr lang="en-US" dirty="0"/>
          </a:p>
        </p:txBody>
      </p:sp>
      <p:pic>
        <p:nvPicPr>
          <p:cNvPr id="4" name="Picture 3"/>
          <p:cNvPicPr/>
          <p:nvPr/>
        </p:nvPicPr>
        <p:blipFill>
          <a:blip r:embed="rId2"/>
          <a:stretch>
            <a:fillRect/>
          </a:stretch>
        </p:blipFill>
        <p:spPr>
          <a:xfrm>
            <a:off x="3398947" y="2857935"/>
            <a:ext cx="3743325" cy="2609850"/>
          </a:xfrm>
          <a:prstGeom prst="rect">
            <a:avLst/>
          </a:prstGeom>
        </p:spPr>
      </p:pic>
    </p:spTree>
    <p:extLst>
      <p:ext uri="{BB962C8B-B14F-4D97-AF65-F5344CB8AC3E}">
        <p14:creationId xmlns:p14="http://schemas.microsoft.com/office/powerpoint/2010/main" val="1007320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0108" y="506962"/>
            <a:ext cx="9036699" cy="6054664"/>
          </a:xfrm>
          <a:prstGeom prst="rect">
            <a:avLst/>
          </a:prstGeom>
        </p:spPr>
      </p:pic>
    </p:spTree>
    <p:extLst>
      <p:ext uri="{BB962C8B-B14F-4D97-AF65-F5344CB8AC3E}">
        <p14:creationId xmlns:p14="http://schemas.microsoft.com/office/powerpoint/2010/main" val="161709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Recommendation and conclusion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a:t>The face recognition emotion based music recommendation system has proven to be a very beneficial tool for detecting the emotional state of users and recommending the most appropriate music accordingly. </a:t>
            </a:r>
            <a:endParaRPr lang="en-US" dirty="0" smtClean="0"/>
          </a:p>
          <a:p>
            <a:r>
              <a:rPr lang="en-US" dirty="0"/>
              <a:t>The system is based on machine learning algorithms and efficiently highlights individual preferences. </a:t>
            </a:r>
            <a:endParaRPr lang="en-US" dirty="0" smtClean="0"/>
          </a:p>
          <a:p>
            <a:r>
              <a:rPr lang="en-US" dirty="0" smtClean="0"/>
              <a:t>This </a:t>
            </a:r>
            <a:r>
              <a:rPr lang="en-US" dirty="0"/>
              <a:t>technology can bring numerous advantages to its implementations, such as increasing customization, making customers happier with better music recommendations, improving the customer experience of online platforms and helping marketers understand their target audience better. </a:t>
            </a:r>
          </a:p>
        </p:txBody>
      </p:sp>
    </p:spTree>
    <p:extLst>
      <p:ext uri="{BB962C8B-B14F-4D97-AF65-F5344CB8AC3E}">
        <p14:creationId xmlns:p14="http://schemas.microsoft.com/office/powerpoint/2010/main" val="183576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371" y="2980567"/>
            <a:ext cx="8596668" cy="1320800"/>
          </a:xfrm>
        </p:spPr>
        <p:txBody>
          <a:bodyPr/>
          <a:lstStyle/>
          <a:p>
            <a:r>
              <a:rPr lang="en-US" dirty="0" smtClean="0">
                <a:solidFill>
                  <a:schemeClr val="tx1"/>
                </a:solidFill>
              </a:rPr>
              <a:t>                    </a:t>
            </a:r>
            <a:r>
              <a:rPr lang="en-US" b="1" dirty="0" smtClean="0">
                <a:solidFill>
                  <a:schemeClr val="tx1"/>
                </a:solidFill>
              </a:rPr>
              <a:t>Thank you</a:t>
            </a:r>
            <a:endParaRPr lang="en-US" b="1" dirty="0">
              <a:solidFill>
                <a:schemeClr val="tx1"/>
              </a:solidFill>
            </a:endParaRPr>
          </a:p>
        </p:txBody>
      </p:sp>
    </p:spTree>
    <p:extLst>
      <p:ext uri="{BB962C8B-B14F-4D97-AF65-F5344CB8AC3E}">
        <p14:creationId xmlns:p14="http://schemas.microsoft.com/office/powerpoint/2010/main" val="245235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lstStyle/>
          <a:p>
            <a:r>
              <a:rPr lang="en-US" dirty="0"/>
              <a:t>A Face Recognition Emotion Based Music Recommendation System is a system that uses facial recognition technology to recommend music based on the </a:t>
            </a:r>
            <a:r>
              <a:rPr lang="en-US" dirty="0" smtClean="0"/>
              <a:t>emotion </a:t>
            </a:r>
            <a:r>
              <a:rPr lang="en-US" dirty="0"/>
              <a:t>detected from an individual's facial </a:t>
            </a:r>
            <a:r>
              <a:rPr lang="en-US" dirty="0" smtClean="0"/>
              <a:t>expressions</a:t>
            </a:r>
          </a:p>
          <a:p>
            <a:r>
              <a:rPr lang="en-US" dirty="0"/>
              <a:t>It is capable of detecting different emotions such as </a:t>
            </a:r>
            <a:r>
              <a:rPr lang="en-US" b="1" i="1" dirty="0" smtClean="0"/>
              <a:t>Happy(happy)</a:t>
            </a:r>
            <a:r>
              <a:rPr lang="en-US" dirty="0" smtClean="0"/>
              <a:t>, </a:t>
            </a:r>
            <a:r>
              <a:rPr lang="en-US" b="1" i="1" dirty="0"/>
              <a:t>A</a:t>
            </a:r>
            <a:r>
              <a:rPr lang="en-US" b="1" i="1" dirty="0" smtClean="0"/>
              <a:t>ngry(</a:t>
            </a:r>
            <a:r>
              <a:rPr lang="en-US" b="1" i="1" dirty="0" err="1" smtClean="0"/>
              <a:t>anger_chill</a:t>
            </a:r>
            <a:r>
              <a:rPr lang="en-US" b="1" i="1" dirty="0" smtClean="0"/>
              <a:t>)</a:t>
            </a:r>
            <a:r>
              <a:rPr lang="en-US" dirty="0" smtClean="0"/>
              <a:t>, </a:t>
            </a:r>
            <a:r>
              <a:rPr lang="en-US" b="1" i="1" dirty="0" smtClean="0"/>
              <a:t>Sadness(cheerful)</a:t>
            </a:r>
            <a:r>
              <a:rPr lang="en-US" dirty="0" smtClean="0"/>
              <a:t>, </a:t>
            </a:r>
            <a:r>
              <a:rPr lang="en-US" b="1" i="1" dirty="0" smtClean="0"/>
              <a:t>Love(love)</a:t>
            </a:r>
            <a:r>
              <a:rPr lang="en-US" dirty="0" smtClean="0"/>
              <a:t>, </a:t>
            </a:r>
            <a:r>
              <a:rPr lang="en-US" b="1" i="1" dirty="0" smtClean="0"/>
              <a:t>Surprise(surprise)</a:t>
            </a:r>
            <a:r>
              <a:rPr lang="en-US" dirty="0" smtClean="0"/>
              <a:t> </a:t>
            </a:r>
            <a:r>
              <a:rPr lang="en-US" dirty="0"/>
              <a:t>and </a:t>
            </a:r>
            <a:r>
              <a:rPr lang="en-US" b="1" i="1" dirty="0" smtClean="0"/>
              <a:t>Neutral(neutral</a:t>
            </a:r>
            <a:r>
              <a:rPr lang="en-US" dirty="0" smtClean="0"/>
              <a:t>) can </a:t>
            </a:r>
            <a:r>
              <a:rPr lang="en-US" dirty="0"/>
              <a:t>make </a:t>
            </a:r>
            <a:r>
              <a:rPr lang="en-US" dirty="0" smtClean="0"/>
              <a:t>informed </a:t>
            </a:r>
            <a:r>
              <a:rPr lang="en-US" dirty="0"/>
              <a:t>recommendations based on those emotions</a:t>
            </a:r>
            <a:r>
              <a:rPr lang="en-US" dirty="0" smtClean="0"/>
              <a:t>.</a:t>
            </a:r>
          </a:p>
          <a:p>
            <a:r>
              <a:rPr lang="en-US" dirty="0"/>
              <a:t>This system has been implemented by various companies on YouTube videos to help users find the music that suits their current mood.</a:t>
            </a:r>
            <a:r>
              <a:rPr lang="en-US" dirty="0" smtClean="0"/>
              <a:t> </a:t>
            </a:r>
            <a:endParaRPr lang="en-US" dirty="0"/>
          </a:p>
        </p:txBody>
      </p:sp>
    </p:spTree>
    <p:extLst>
      <p:ext uri="{BB962C8B-B14F-4D97-AF65-F5344CB8AC3E}">
        <p14:creationId xmlns:p14="http://schemas.microsoft.com/office/powerpoint/2010/main" val="225486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Motivation..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 </a:t>
            </a:r>
            <a:r>
              <a:rPr lang="en-US" dirty="0"/>
              <a:t>D</a:t>
            </a:r>
            <a:r>
              <a:rPr lang="en-US" dirty="0" smtClean="0"/>
              <a:t>etect </a:t>
            </a:r>
            <a:r>
              <a:rPr lang="en-US" dirty="0"/>
              <a:t>emotions from facial expressions and then recommend music tailored to each person's emotional state. </a:t>
            </a:r>
          </a:p>
          <a:p>
            <a:r>
              <a:rPr lang="en-US" dirty="0" smtClean="0"/>
              <a:t>This </a:t>
            </a:r>
            <a:r>
              <a:rPr lang="en-US" dirty="0"/>
              <a:t>system would allow users to match their current mood with the appropriate type of music, increasing the effectiveness of therapeutic treatments, as well as general wellbeing. </a:t>
            </a:r>
          </a:p>
        </p:txBody>
      </p:sp>
    </p:spTree>
    <p:extLst>
      <p:ext uri="{BB962C8B-B14F-4D97-AF65-F5344CB8AC3E}">
        <p14:creationId xmlns:p14="http://schemas.microsoft.com/office/powerpoint/2010/main" val="37119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p:txBody>
          <a:bodyPr/>
          <a:lstStyle/>
          <a:p>
            <a:r>
              <a:rPr lang="en-US" dirty="0"/>
              <a:t>In old style music players a user had to manually browse through the playlist and select songs that would soothe his mood. </a:t>
            </a:r>
            <a:endParaRPr lang="en-US" dirty="0" smtClean="0"/>
          </a:p>
          <a:p>
            <a:r>
              <a:rPr lang="en-US" dirty="0"/>
              <a:t>Music listeners have tough time creating and segregating the play-list manually when they have hundreds of </a:t>
            </a:r>
            <a:r>
              <a:rPr lang="en-US" dirty="0" smtClean="0"/>
              <a:t>songs</a:t>
            </a:r>
          </a:p>
          <a:p>
            <a:r>
              <a:rPr lang="en-US" dirty="0"/>
              <a:t> It is also diﬃcult to keep track of all the songs. Sometimes songs that are added and never used, wasting a lot of device memory and forcing the user to ﬁnd and delete songs manually. </a:t>
            </a:r>
          </a:p>
        </p:txBody>
      </p:sp>
    </p:spTree>
    <p:extLst>
      <p:ext uri="{BB962C8B-B14F-4D97-AF65-F5344CB8AC3E}">
        <p14:creationId xmlns:p14="http://schemas.microsoft.com/office/powerpoint/2010/main" val="361883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Objectives</a:t>
            </a:r>
            <a:br>
              <a:rPr lang="en-US" dirty="0" smtClean="0">
                <a:solidFill>
                  <a:schemeClr val="tx1"/>
                </a:solidFill>
              </a:rPr>
            </a:br>
            <a:r>
              <a:rPr lang="en-US" dirty="0"/>
              <a:t/>
            </a:r>
            <a:br>
              <a:rPr lang="en-US" dirty="0"/>
            </a:br>
            <a:endParaRPr lang="en-US"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 General objectives</a:t>
            </a:r>
            <a:endParaRPr lang="en-US" dirty="0" smtClean="0"/>
          </a:p>
          <a:p>
            <a:pPr>
              <a:buFont typeface="Wingdings" panose="05000000000000000000" pitchFamily="2" charset="2"/>
              <a:buChar char="Ø"/>
            </a:pPr>
            <a:r>
              <a:rPr lang="en-US" dirty="0" smtClean="0"/>
              <a:t>Face </a:t>
            </a:r>
            <a:r>
              <a:rPr lang="en-US" dirty="0"/>
              <a:t>recognition emotion based music recommendation system is a machine learning technique that uses facial expressions from live videos to detect and recognize the emotions of users in order to recommend songs based on the emotion</a:t>
            </a:r>
            <a:r>
              <a:rPr lang="en-US" dirty="0" smtClean="0"/>
              <a:t>.</a:t>
            </a:r>
          </a:p>
          <a:p>
            <a:pPr>
              <a:buFont typeface="Wingdings" panose="05000000000000000000" pitchFamily="2" charset="2"/>
              <a:buChar char="v"/>
            </a:pPr>
            <a:r>
              <a:rPr lang="en-US" dirty="0"/>
              <a:t>Specific objectives</a:t>
            </a:r>
          </a:p>
          <a:p>
            <a:pPr>
              <a:buFont typeface="Wingdings" panose="05000000000000000000" pitchFamily="2" charset="2"/>
              <a:buChar char="Ø"/>
            </a:pPr>
            <a:r>
              <a:rPr lang="en-US" dirty="0"/>
              <a:t>A</a:t>
            </a:r>
            <a:r>
              <a:rPr lang="en-US" dirty="0" smtClean="0"/>
              <a:t>ccurately </a:t>
            </a:r>
            <a:r>
              <a:rPr lang="en-US" dirty="0"/>
              <a:t>identify a user’s emotions using facial recognition and make song selections that best suit their current emotional state.</a:t>
            </a:r>
            <a:r>
              <a:rPr lang="en-US" dirty="0" smtClean="0"/>
              <a:t> </a:t>
            </a:r>
            <a:endParaRPr lang="en-US" dirty="0"/>
          </a:p>
        </p:txBody>
      </p:sp>
    </p:spTree>
    <p:extLst>
      <p:ext uri="{BB962C8B-B14F-4D97-AF65-F5344CB8AC3E}">
        <p14:creationId xmlns:p14="http://schemas.microsoft.com/office/powerpoint/2010/main" val="219833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Methodology</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We are using agile methodology because integrates the emotional response of a person through facial recognition and then recommends music according to their emotional state. </a:t>
            </a:r>
          </a:p>
          <a:p>
            <a:r>
              <a:rPr lang="en-US" dirty="0" smtClean="0"/>
              <a:t>The agile methodology adopted by this approach facilitates rapid development cycles and quicker deployment of features to ensure maximum satisfaction of users</a:t>
            </a:r>
          </a:p>
          <a:p>
            <a:endParaRPr lang="en-US" dirty="0"/>
          </a:p>
        </p:txBody>
      </p:sp>
    </p:spTree>
    <p:extLst>
      <p:ext uri="{BB962C8B-B14F-4D97-AF65-F5344CB8AC3E}">
        <p14:creationId xmlns:p14="http://schemas.microsoft.com/office/powerpoint/2010/main" val="141248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Algorithms Used</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Convolutional Neural Networks</a:t>
            </a:r>
          </a:p>
          <a:p>
            <a:r>
              <a:rPr lang="en-US" dirty="0" smtClean="0"/>
              <a:t>Classification Based on the CNN</a:t>
            </a:r>
          </a:p>
          <a:p>
            <a:r>
              <a:rPr lang="en-US" dirty="0" smtClean="0"/>
              <a:t>The emotions recorded in the training phase are the labels on which the incoming data will be classified.</a:t>
            </a:r>
          </a:p>
          <a:p>
            <a:pPr lvl="8"/>
            <a:r>
              <a:rPr lang="en-US" sz="1800" b="1" i="1" dirty="0"/>
              <a:t>Happy(happy</a:t>
            </a:r>
            <a:r>
              <a:rPr lang="en-US" sz="1800" b="1" i="1" dirty="0" smtClean="0"/>
              <a:t>)</a:t>
            </a:r>
            <a:endParaRPr lang="en-US" sz="1800" dirty="0" smtClean="0"/>
          </a:p>
          <a:p>
            <a:pPr lvl="8"/>
            <a:r>
              <a:rPr lang="en-US" sz="1800" b="1" i="1" dirty="0" smtClean="0"/>
              <a:t>Angry(</a:t>
            </a:r>
            <a:r>
              <a:rPr lang="en-US" sz="1800" b="1" i="1" dirty="0" err="1" smtClean="0"/>
              <a:t>anger_chill</a:t>
            </a:r>
            <a:r>
              <a:rPr lang="en-US" sz="1800" b="1" i="1" dirty="0" smtClean="0"/>
              <a:t>)</a:t>
            </a:r>
            <a:endParaRPr lang="en-US" sz="1800" dirty="0" smtClean="0"/>
          </a:p>
          <a:p>
            <a:pPr lvl="8"/>
            <a:r>
              <a:rPr lang="en-US" sz="1800" b="1" i="1" dirty="0" smtClean="0"/>
              <a:t>Sadness(cheerful)</a:t>
            </a:r>
            <a:endParaRPr lang="en-US" sz="1800" dirty="0" smtClean="0"/>
          </a:p>
          <a:p>
            <a:pPr lvl="8"/>
            <a:r>
              <a:rPr lang="en-US" sz="1800" b="1" i="1" dirty="0" smtClean="0"/>
              <a:t>Love(love)</a:t>
            </a:r>
            <a:endParaRPr lang="en-US" sz="1800" dirty="0" smtClean="0"/>
          </a:p>
          <a:p>
            <a:pPr lvl="8"/>
            <a:r>
              <a:rPr lang="en-US" sz="1800" b="1" i="1" dirty="0" smtClean="0"/>
              <a:t>Surprise(surprise)</a:t>
            </a:r>
            <a:endParaRPr lang="en-US" sz="1800" dirty="0" smtClean="0"/>
          </a:p>
          <a:p>
            <a:pPr lvl="8"/>
            <a:r>
              <a:rPr lang="en-US" sz="1800" b="1" i="1" dirty="0" smtClean="0"/>
              <a:t>Neutral(neutral</a:t>
            </a:r>
            <a:r>
              <a:rPr lang="en-US" sz="1800" dirty="0"/>
              <a:t>)</a:t>
            </a:r>
          </a:p>
        </p:txBody>
      </p:sp>
    </p:spTree>
    <p:extLst>
      <p:ext uri="{BB962C8B-B14F-4D97-AF65-F5344CB8AC3E}">
        <p14:creationId xmlns:p14="http://schemas.microsoft.com/office/powerpoint/2010/main" val="101295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Data source and preprocessing</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Live video from the Webcam</a:t>
            </a:r>
          </a:p>
          <a:p>
            <a:r>
              <a:rPr lang="en-US" dirty="0" smtClean="0"/>
              <a:t>Pre-trained python frameworks pre-process and manipulate the incoming data.</a:t>
            </a:r>
          </a:p>
          <a:p>
            <a:r>
              <a:rPr lang="en-US" dirty="0" smtClean="0"/>
              <a:t>Frameworks and Libraries Used;</a:t>
            </a:r>
          </a:p>
          <a:p>
            <a:pPr lvl="8"/>
            <a:r>
              <a:rPr lang="en-US" sz="1800" dirty="0" err="1" smtClean="0"/>
              <a:t>Mediapipe</a:t>
            </a:r>
            <a:endParaRPr lang="en-US" sz="1800" dirty="0" smtClean="0"/>
          </a:p>
          <a:p>
            <a:pPr lvl="8"/>
            <a:r>
              <a:rPr lang="en-US" sz="1800" dirty="0" err="1" smtClean="0"/>
              <a:t>Opencv</a:t>
            </a:r>
            <a:endParaRPr lang="en-US" sz="1800" dirty="0" smtClean="0"/>
          </a:p>
          <a:p>
            <a:pPr lvl="8"/>
            <a:r>
              <a:rPr lang="en-US" sz="1800" dirty="0" err="1" smtClean="0"/>
              <a:t>Tensorflow</a:t>
            </a:r>
            <a:endParaRPr lang="en-US" sz="1800" dirty="0" smtClean="0"/>
          </a:p>
          <a:p>
            <a:pPr lvl="8"/>
            <a:r>
              <a:rPr lang="en-US" sz="1800" dirty="0" err="1" smtClean="0"/>
              <a:t>Numpy</a:t>
            </a:r>
            <a:endParaRPr lang="en-US" sz="1800" dirty="0" smtClean="0"/>
          </a:p>
          <a:p>
            <a:pPr lvl="8"/>
            <a:r>
              <a:rPr lang="en-US" sz="1800" dirty="0" err="1" smtClean="0"/>
              <a:t>Keras</a:t>
            </a:r>
            <a:endParaRPr lang="en-US" sz="1800" dirty="0" smtClean="0"/>
          </a:p>
          <a:p>
            <a:pPr lvl="8"/>
            <a:r>
              <a:rPr lang="en-US" sz="1800" dirty="0" err="1" smtClean="0"/>
              <a:t>Streamlit</a:t>
            </a:r>
            <a:endParaRPr lang="en-US" sz="1800" dirty="0" smtClean="0"/>
          </a:p>
          <a:p>
            <a:endParaRPr lang="en-US" dirty="0" smtClean="0"/>
          </a:p>
        </p:txBody>
      </p:sp>
    </p:spTree>
    <p:extLst>
      <p:ext uri="{BB962C8B-B14F-4D97-AF65-F5344CB8AC3E}">
        <p14:creationId xmlns:p14="http://schemas.microsoft.com/office/powerpoint/2010/main" val="3859363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Implementation</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a:t>Face recognition emotion based music recommendation system is a computer vision-based technology for analyzing facial expressions and extracting meaningful information that can be used to generate personalized music recommendations. </a:t>
            </a:r>
          </a:p>
          <a:p>
            <a:r>
              <a:rPr lang="en-US" dirty="0"/>
              <a:t>The system can identify positive emotions happiness, negative emotions such as fear, angry and sadness. </a:t>
            </a:r>
            <a:endParaRPr lang="en-US" dirty="0" smtClean="0"/>
          </a:p>
          <a:p>
            <a:r>
              <a:rPr lang="en-US" dirty="0"/>
              <a:t>The most important part of implementing this type of system is collecting accurate facial expression data from users’ real-time performances in order to determine which song or genre best matches their current state of emotion. </a:t>
            </a:r>
            <a:endParaRPr lang="en-US" dirty="0" smtClean="0"/>
          </a:p>
          <a:p>
            <a:pPr>
              <a:buFont typeface="Wingdings" panose="05000000000000000000" pitchFamily="2" charset="2"/>
              <a:buChar char="ü"/>
            </a:pPr>
            <a:r>
              <a:rPr lang="en-US" dirty="0" smtClean="0"/>
              <a:t>Accuracy : 97%</a:t>
            </a:r>
          </a:p>
          <a:p>
            <a:pPr>
              <a:buFont typeface="Wingdings" panose="05000000000000000000" pitchFamily="2" charset="2"/>
              <a:buChar char="ü"/>
            </a:pPr>
            <a:r>
              <a:rPr lang="en-US" dirty="0" smtClean="0"/>
              <a:t>Loss:  3%</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2743873" y="4747031"/>
            <a:ext cx="9352148" cy="1915026"/>
          </a:xfrm>
          <a:prstGeom prst="rect">
            <a:avLst/>
          </a:prstGeom>
        </p:spPr>
      </p:pic>
    </p:spTree>
    <p:extLst>
      <p:ext uri="{BB962C8B-B14F-4D97-AF65-F5344CB8AC3E}">
        <p14:creationId xmlns:p14="http://schemas.microsoft.com/office/powerpoint/2010/main" val="216752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595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Face Recognition Emotion Based Music Recommendation System </vt:lpstr>
      <vt:lpstr>Introduction</vt:lpstr>
      <vt:lpstr>Motivation..</vt:lpstr>
      <vt:lpstr>Problem statement</vt:lpstr>
      <vt:lpstr>Objectives  </vt:lpstr>
      <vt:lpstr>Methodology</vt:lpstr>
      <vt:lpstr>Algorithms Used</vt:lpstr>
      <vt:lpstr>Data source and preprocessing</vt:lpstr>
      <vt:lpstr>Implementation</vt:lpstr>
      <vt:lpstr>PowerPoint Presentation</vt:lpstr>
      <vt:lpstr>Recommendation and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Emotion Based Music Recommendation</dc:title>
  <dc:creator>HP</dc:creator>
  <cp:lastModifiedBy>HP</cp:lastModifiedBy>
  <cp:revision>25</cp:revision>
  <dcterms:created xsi:type="dcterms:W3CDTF">2023-01-23T17:54:37Z</dcterms:created>
  <dcterms:modified xsi:type="dcterms:W3CDTF">2023-01-25T12:23:40Z</dcterms:modified>
</cp:coreProperties>
</file>