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3" r:id="rId1"/>
  </p:sldMasterIdLst>
  <p:notesMasterIdLst>
    <p:notesMasterId r:id="rId16"/>
  </p:notesMasterIdLst>
  <p:sldIdLst>
    <p:sldId id="256" r:id="rId2"/>
    <p:sldId id="268" r:id="rId3"/>
    <p:sldId id="257" r:id="rId4"/>
    <p:sldId id="282" r:id="rId5"/>
    <p:sldId id="272" r:id="rId6"/>
    <p:sldId id="275" r:id="rId7"/>
    <p:sldId id="276" r:id="rId8"/>
    <p:sldId id="277" r:id="rId9"/>
    <p:sldId id="278" r:id="rId10"/>
    <p:sldId id="279" r:id="rId11"/>
    <p:sldId id="281" r:id="rId12"/>
    <p:sldId id="274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1F6B-6F11-466A-A681-5D60422A62B6}" type="datetimeFigureOut">
              <a:rPr lang="en-US"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03814-EF08-4318-8981-6B16C66F72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4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03814-EF08-4318-8981-6B16C66F727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5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St. Louis </a:t>
            </a:r>
            <a:br>
              <a:rPr lang="en-US"/>
            </a:br>
            <a:r>
              <a:rPr lang="en-US"/>
              <a:t>Cloud Foundry</a:t>
            </a:r>
            <a:br>
              <a:rPr lang="en-US"/>
            </a:br>
            <a:r>
              <a:rPr lang="en-US"/>
              <a:t>Meetup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September 16, 2014 - CF + Docker</a:t>
            </a:r>
            <a:endParaRPr lang="en-US"/>
          </a:p>
        </p:txBody>
      </p:sp>
      <p:pic>
        <p:nvPicPr>
          <p:cNvPr id="10" name="Picture 9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12" y="345679"/>
            <a:ext cx="4047629" cy="2988206"/>
          </a:xfrm>
          <a:prstGeom prst="rect">
            <a:avLst/>
          </a:prstGeom>
        </p:spPr>
      </p:pic>
      <p:pic>
        <p:nvPicPr>
          <p:cNvPr id="9" name="Picture 8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7865374" y="788131"/>
            <a:ext cx="1324827" cy="9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CF </a:t>
            </a:r>
            <a:br>
              <a:rPr lang="en-US"/>
            </a:br>
            <a:r>
              <a:rPr lang="en-US"/>
              <a:t>Services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650309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>
                <a:solidFill>
                  <a:srgbClr val="262626"/>
                </a:solidFill>
                <a:latin typeface="Calibri Light" charset="0"/>
              </a:rPr>
              <a:t>Brokered vs. User-provided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pic>
        <p:nvPicPr>
          <p:cNvPr id="3" name="Picture 2" descr="cf-servicebrok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7" y="1103313"/>
            <a:ext cx="7296423" cy="3044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841" y="4230427"/>
            <a:ext cx="6776544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tlCol="0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Courier New" charset="0"/>
                <a:cs typeface="Courier New" charset="0"/>
              </a:rPr>
              <a:t>$ cf cups test-pubsub-01 -p "host, port, url, user, password" host&gt; pubsub01.example.com </a:t>
            </a:r>
          </a:p>
          <a:p>
            <a:r>
              <a:rPr lang="en-US" sz="1400">
                <a:solidFill>
                  <a:srgbClr val="FFFF00"/>
                </a:solidFill>
                <a:latin typeface="Courier New" charset="0"/>
                <a:cs typeface="Courier New" charset="0"/>
              </a:rPr>
              <a:t>port&gt; 1234 </a:t>
            </a:r>
          </a:p>
          <a:p>
            <a:r>
              <a:rPr lang="en-US" sz="1400">
                <a:solidFill>
                  <a:srgbClr val="FFFF00"/>
                </a:solidFill>
                <a:latin typeface="Courier New" charset="0"/>
                <a:cs typeface="Courier New" charset="0"/>
              </a:rPr>
              <a:t>url&gt; pubsub-example.com </a:t>
            </a:r>
          </a:p>
          <a:p>
            <a:r>
              <a:rPr lang="en-US" sz="1400">
                <a:solidFill>
                  <a:srgbClr val="FFFF00"/>
                </a:solidFill>
                <a:latin typeface="Courier New" charset="0"/>
                <a:cs typeface="Courier New" charset="0"/>
              </a:rPr>
              <a:t>user&gt; pubsubuser </a:t>
            </a:r>
          </a:p>
          <a:p>
            <a:r>
              <a:rPr lang="en-US" sz="1400">
                <a:solidFill>
                  <a:srgbClr val="FFFF00"/>
                </a:solidFill>
                <a:latin typeface="Courier New" charset="0"/>
                <a:cs typeface="Courier New" charset="0"/>
              </a:rPr>
              <a:t>password&gt; p@$$w0rd </a:t>
            </a:r>
          </a:p>
          <a:p>
            <a:r>
              <a:rPr lang="en-US" sz="1400">
                <a:solidFill>
                  <a:srgbClr val="FFFF00"/>
                </a:solidFill>
                <a:latin typeface="Courier New" charset="0"/>
                <a:cs typeface="Courier New" charset="0"/>
              </a:rPr>
              <a:t>Creating user provided service test-pubsub-01 in org \</a:t>
            </a:r>
          </a:p>
          <a:p>
            <a:r>
              <a:rPr lang="en-US" sz="1400">
                <a:solidFill>
                  <a:srgbClr val="FFFF00"/>
                </a:solidFill>
                <a:latin typeface="Courier New" charset="0"/>
                <a:cs typeface="Courier New" charset="0"/>
              </a:rPr>
              <a:t> my-org / space development as me@my-org.com ... OK</a:t>
            </a:r>
          </a:p>
        </p:txBody>
      </p:sp>
    </p:spTree>
    <p:extLst>
      <p:ext uri="{BB962C8B-B14F-4D97-AF65-F5344CB8AC3E}">
        <p14:creationId xmlns:p14="http://schemas.microsoft.com/office/powerpoint/2010/main" val="90471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Service</a:t>
            </a:r>
            <a:br>
              <a:rPr lang="en-US"/>
            </a:br>
            <a:r>
              <a:rPr lang="en-US">
                <a:latin typeface="Calibri Light"/>
              </a:rPr>
              <a:t>Broker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650309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>
                <a:solidFill>
                  <a:srgbClr val="262626"/>
                </a:solidFill>
                <a:latin typeface="Calibri Light" charset="0"/>
              </a:rPr>
              <a:t>Service Broker Architecture 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862" y="1234965"/>
            <a:ext cx="680282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Methods: marketplace, create, bind, unbind, delete</a:t>
            </a:r>
          </a:p>
        </p:txBody>
      </p:sp>
      <p:pic>
        <p:nvPicPr>
          <p:cNvPr id="3" name="Picture 2" descr="managed-servic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96" y="1970703"/>
            <a:ext cx="7208219" cy="3879028"/>
          </a:xfrm>
          <a:prstGeom prst="rect">
            <a:avLst/>
          </a:prstGeom>
        </p:spPr>
      </p:pic>
      <p:pic>
        <p:nvPicPr>
          <p:cNvPr id="6" name="Picture 5" descr="nodejs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088" y="2167977"/>
            <a:ext cx="654609" cy="224386"/>
          </a:xfrm>
          <a:prstGeom prst="rect">
            <a:avLst/>
          </a:prstGeom>
        </p:spPr>
      </p:pic>
      <p:pic>
        <p:nvPicPr>
          <p:cNvPr id="8" name="Picture 7" descr="docker-wha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13" y="2036392"/>
            <a:ext cx="336332" cy="336332"/>
          </a:xfrm>
          <a:prstGeom prst="rect">
            <a:avLst/>
          </a:prstGeom>
        </p:spPr>
      </p:pic>
      <p:pic>
        <p:nvPicPr>
          <p:cNvPr id="11" name="Picture 10" descr="logo-mysql-170x11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530" y="2049530"/>
            <a:ext cx="435568" cy="2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2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ocker-wha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55" y="1379496"/>
            <a:ext cx="1111196" cy="1112783"/>
          </a:xfrm>
          <a:prstGeom prst="rect">
            <a:avLst/>
          </a:prstGeom>
        </p:spPr>
      </p:pic>
      <p:pic>
        <p:nvPicPr>
          <p:cNvPr id="16" name="Picture 15" descr="nodejs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186" y="1077323"/>
            <a:ext cx="1511566" cy="5209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35363" y="407988"/>
            <a:ext cx="4092246" cy="262096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Docker </a:t>
            </a:r>
            <a:br>
              <a:rPr lang="en-US"/>
            </a:br>
            <a:r>
              <a:rPr lang="en-US"/>
              <a:t>Service Broker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https://github.com/danielkennedy/cf-broker-demo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pic>
        <p:nvPicPr>
          <p:cNvPr id="3" name="Picture 2" descr="6700756721_2d4bd815bb_o.jpg"/>
          <p:cNvPicPr>
            <a:picLocks noChangeAspect="1"/>
          </p:cNvPicPr>
          <p:nvPr/>
        </p:nvPicPr>
        <p:blipFill>
          <a:blip r:embed="rId7"/>
          <a:srcRect l="13363" t="15992" r="35555" b="10597"/>
          <a:stretch>
            <a:fillRect/>
          </a:stretch>
        </p:blipFill>
        <p:spPr>
          <a:xfrm>
            <a:off x="-39688" y="2911952"/>
            <a:ext cx="4559137" cy="4347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6463" y="3651195"/>
            <a:ext cx="2832100" cy="2482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ud-foundry-architecture.png"/>
          <p:cNvPicPr>
            <a:picLocks noChangeAspect="1"/>
          </p:cNvPicPr>
          <p:nvPr/>
        </p:nvPicPr>
        <p:blipFill>
          <a:blip r:embed="rId8"/>
          <a:srcRect l="15248" t="18865" r="6709" b="21324"/>
          <a:stretch>
            <a:fillRect/>
          </a:stretch>
        </p:blipFill>
        <p:spPr>
          <a:xfrm>
            <a:off x="972220" y="3901979"/>
            <a:ext cx="2729417" cy="2113292"/>
          </a:xfrm>
          <a:prstGeom prst="rect">
            <a:avLst/>
          </a:prstGeom>
        </p:spPr>
      </p:pic>
      <p:pic>
        <p:nvPicPr>
          <p:cNvPr id="7" name="Picture 6" descr="bosh-cla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6944" y="3297634"/>
            <a:ext cx="1981200" cy="563319"/>
          </a:xfrm>
          <a:prstGeom prst="rect">
            <a:avLst/>
          </a:prstGeom>
        </p:spPr>
      </p:pic>
      <p:pic>
        <p:nvPicPr>
          <p:cNvPr id="18" name="Picture 17" descr="logo-mysql-170x11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910" y="1537151"/>
            <a:ext cx="1028044" cy="6964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52358" y="1471461"/>
            <a:ext cx="1628586" cy="369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Service Broker</a:t>
            </a:r>
          </a:p>
        </p:txBody>
      </p:sp>
      <p:pic>
        <p:nvPicPr>
          <p:cNvPr id="13" name="Picture 12" descr="digital-ocean-logo-accelerat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5910" y="499255"/>
            <a:ext cx="2743200" cy="72928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3563006" y="1876096"/>
            <a:ext cx="966952" cy="239635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39221" y="2241345"/>
            <a:ext cx="3147848" cy="267225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50082" y="1510875"/>
            <a:ext cx="362607" cy="15240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96013" y="1747358"/>
            <a:ext cx="362607" cy="15240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434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pic>
        <p:nvPicPr>
          <p:cNvPr id="7" name="Picture 6" descr="jasonhu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842" y="677504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197" y="2820629"/>
            <a:ext cx="6503091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Jason Hunt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Continuous Delivery with 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October 21, 2014</a:t>
            </a:r>
          </a:p>
        </p:txBody>
      </p:sp>
    </p:spTree>
    <p:extLst>
      <p:ext uri="{BB962C8B-B14F-4D97-AF65-F5344CB8AC3E}">
        <p14:creationId xmlns:p14="http://schemas.microsoft.com/office/powerpoint/2010/main" val="201916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50" y="769938"/>
            <a:ext cx="7485855" cy="3352800"/>
          </a:xfrm>
        </p:spPr>
        <p:txBody>
          <a:bodyPr>
            <a:normAutofit/>
          </a:bodyPr>
          <a:lstStyle/>
          <a:p>
            <a:r>
              <a:rPr lang="en-US"/>
              <a:t>Thanks for joining us!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Next Meetup: October 21, 2014 </a:t>
            </a:r>
            <a:endParaRPr lang="en-US"/>
          </a:p>
        </p:txBody>
      </p:sp>
      <p:pic>
        <p:nvPicPr>
          <p:cNvPr id="7" name="Picture 6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17" y="245904"/>
            <a:ext cx="4047629" cy="2988206"/>
          </a:xfrm>
          <a:prstGeom prst="rect">
            <a:avLst/>
          </a:prstGeom>
        </p:spPr>
      </p:pic>
      <p:pic>
        <p:nvPicPr>
          <p:cNvPr id="8" name="Picture 7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480000">
            <a:off x="7978231" y="696729"/>
            <a:ext cx="1324827" cy="960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392" y="6069737"/>
            <a:ext cx="11953218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latin typeface="Calibri Light" charset="0"/>
              </a:rPr>
              <a:t>https://github.com/danielkennedy/cf-broker-demo</a:t>
            </a:r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 our hosts!</a:t>
            </a:r>
          </a:p>
        </p:txBody>
      </p:sp>
      <p:pic>
        <p:nvPicPr>
          <p:cNvPr id="4" name="Picture 3" descr="ww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07" y="2239925"/>
            <a:ext cx="5069330" cy="3143499"/>
          </a:xfrm>
          <a:prstGeom prst="rect">
            <a:avLst/>
          </a:prstGeom>
        </p:spPr>
      </p:pic>
      <p:pic>
        <p:nvPicPr>
          <p:cNvPr id="5" name="Picture 4" descr="Pivotal_WhiteOnTe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64" y="2931256"/>
            <a:ext cx="4413823" cy="17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Why are we here?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6503091" cy="286232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Introduction +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Services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Service Broker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Docker Service Broker Demo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262626"/>
                </a:solidFill>
                <a:latin typeface="Calibri Light" charset="0"/>
              </a:rPr>
              <a:t>Next Steps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0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Meet your neighbor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6192" y="338256"/>
            <a:ext cx="6185076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rtlCol="0">
            <a:spAutoFit/>
          </a:bodyPr>
          <a:lstStyle/>
          <a:p>
            <a:r>
              <a:rPr lang="en-US" sz="4800">
                <a:solidFill>
                  <a:srgbClr val="50B4C8"/>
                </a:solidFill>
              </a:rPr>
              <a:t>WIFI: wwtvisitor</a:t>
            </a:r>
            <a:endParaRPr lang="en-US">
              <a:solidFill>
                <a:srgbClr val="50B4C8"/>
              </a:solidFill>
            </a:endParaRPr>
          </a:p>
        </p:txBody>
      </p:sp>
      <p:pic>
        <p:nvPicPr>
          <p:cNvPr id="7" name="Picture 6" descr="jimmyjohn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45" y="1417655"/>
            <a:ext cx="6619745" cy="41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CF </a:t>
            </a:r>
            <a:br>
              <a:rPr lang="en-US"/>
            </a:br>
            <a:r>
              <a:rPr lang="en-US"/>
              <a:t>Services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650309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>
                <a:solidFill>
                  <a:srgbClr val="262626"/>
                </a:solidFill>
                <a:latin typeface="Calibri Light" charset="0"/>
              </a:rPr>
              <a:t>Apps vs. Services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pic>
        <p:nvPicPr>
          <p:cNvPr id="6" name="Picture 5" descr="cftriangl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61" y="1234979"/>
            <a:ext cx="6861547" cy="48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CF </a:t>
            </a:r>
            <a:br>
              <a:rPr lang="en-US"/>
            </a:br>
            <a:r>
              <a:rPr lang="en-US"/>
              <a:t>Services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650309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>
                <a:solidFill>
                  <a:srgbClr val="262626"/>
                </a:solidFill>
                <a:latin typeface="Calibri Light" charset="0"/>
              </a:rPr>
              <a:t>Services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300" y="1247775"/>
            <a:ext cx="680282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Not managed by (or hosted within) Elastic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May or may not be managed via bosh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Available to any application in same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Typical use case is persistence or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Heavily underutilized in monolithic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Can be brokered or user-provided</a:t>
            </a:r>
          </a:p>
        </p:txBody>
      </p:sp>
    </p:spTree>
    <p:extLst>
      <p:ext uri="{BB962C8B-B14F-4D97-AF65-F5344CB8AC3E}">
        <p14:creationId xmlns:p14="http://schemas.microsoft.com/office/powerpoint/2010/main" val="19170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CF </a:t>
            </a:r>
            <a:br>
              <a:rPr lang="en-US"/>
            </a:br>
            <a:r>
              <a:rPr lang="en-US"/>
              <a:t>Services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650309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>
                <a:solidFill>
                  <a:srgbClr val="262626"/>
                </a:solidFill>
                <a:latin typeface="Calibri Light" charset="0"/>
              </a:rPr>
              <a:t>Not managed by Elastic Runtime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pic>
        <p:nvPicPr>
          <p:cNvPr id="7" name="Picture 6" descr="cloud-foundry-architec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96" y="1156151"/>
            <a:ext cx="5502165" cy="55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CF </a:t>
            </a:r>
            <a:br>
              <a:rPr lang="en-US"/>
            </a:br>
            <a:r>
              <a:rPr lang="en-US"/>
              <a:t>Services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709360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262626"/>
                </a:solidFill>
                <a:latin typeface="Calibri Light" charset="0"/>
              </a:rPr>
              <a:t>Available to any app in same space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pic>
        <p:nvPicPr>
          <p:cNvPr id="3" name="Picture 2" descr="cf-orgsspac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0" y="1445186"/>
            <a:ext cx="6386786" cy="43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7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350" y="542925"/>
            <a:ext cx="3514342" cy="1919288"/>
          </a:xfrm>
        </p:spPr>
        <p:txBody>
          <a:bodyPr/>
          <a:lstStyle/>
          <a:p>
            <a:r>
              <a:rPr lang="en-US"/>
              <a:t>CF </a:t>
            </a:r>
            <a:br>
              <a:rPr lang="en-US"/>
            </a:br>
            <a:r>
              <a:rPr lang="en-US"/>
              <a:t>Services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88" y="539750"/>
            <a:ext cx="71592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262626"/>
                </a:solidFill>
                <a:latin typeface="Calibri Light" charset="0"/>
              </a:rPr>
              <a:t>Great for Microservices Architecture</a:t>
            </a:r>
          </a:p>
        </p:txBody>
      </p:sp>
      <p:pic>
        <p:nvPicPr>
          <p:cNvPr id="9" name="Picture 8" descr="large_meetup_logo-1024x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4" y="304199"/>
            <a:ext cx="1739663" cy="1271708"/>
          </a:xfrm>
          <a:prstGeom prst="rect">
            <a:avLst/>
          </a:prstGeom>
        </p:spPr>
      </p:pic>
      <p:pic>
        <p:nvPicPr>
          <p:cNvPr id="10" name="Picture 9" descr="oss-logo-cf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1120000">
            <a:off x="10201483" y="483945"/>
            <a:ext cx="566910" cy="417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300" y="1247775"/>
            <a:ext cx="680282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Loosely coupled, scalable,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Discoverable in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Backdrop/Fabric for complex applications</a:t>
            </a:r>
          </a:p>
        </p:txBody>
      </p:sp>
      <p:pic>
        <p:nvPicPr>
          <p:cNvPr id="3" name="Picture 2" descr="decentralised-dat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2" y="2614461"/>
            <a:ext cx="6416651" cy="37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8465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Metropolitan</vt:lpstr>
      <vt:lpstr>St. Louis  Cloud Foundry Meetup</vt:lpstr>
      <vt:lpstr>Thanks to our hosts!</vt:lpstr>
      <vt:lpstr>Agenda</vt:lpstr>
      <vt:lpstr>Introductions </vt:lpstr>
      <vt:lpstr>CF  Services Overview</vt:lpstr>
      <vt:lpstr>CF  Services Overview</vt:lpstr>
      <vt:lpstr>CF  Services Overview</vt:lpstr>
      <vt:lpstr>CF  Services Overview</vt:lpstr>
      <vt:lpstr>CF  Services Overview</vt:lpstr>
      <vt:lpstr>CF  Services Overview</vt:lpstr>
      <vt:lpstr>Service Broker Architecture</vt:lpstr>
      <vt:lpstr>Docker  Service Broker</vt:lpstr>
      <vt:lpstr>Next Steps</vt:lpstr>
      <vt:lpstr>Thanks for joining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 Cloud Foundry Meetup</dc:title>
  <dc:creator/>
  <cp:lastModifiedBy/>
  <cp:revision>26</cp:revision>
  <dcterms:created xsi:type="dcterms:W3CDTF">2012-07-27T01:16:44Z</dcterms:created>
  <dcterms:modified xsi:type="dcterms:W3CDTF">2014-09-23T20:34:23Z</dcterms:modified>
</cp:coreProperties>
</file>