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394" r:id="rId3"/>
    <p:sldId id="476" r:id="rId4"/>
    <p:sldId id="508" r:id="rId5"/>
    <p:sldId id="535" r:id="rId6"/>
    <p:sldId id="479" r:id="rId7"/>
    <p:sldId id="536" r:id="rId8"/>
    <p:sldId id="483" r:id="rId9"/>
    <p:sldId id="550" r:id="rId10"/>
    <p:sldId id="551" r:id="rId11"/>
    <p:sldId id="415" r:id="rId12"/>
    <p:sldId id="543" r:id="rId13"/>
    <p:sldId id="492" r:id="rId14"/>
    <p:sldId id="491" r:id="rId15"/>
    <p:sldId id="494" r:id="rId16"/>
    <p:sldId id="547" r:id="rId17"/>
    <p:sldId id="552" r:id="rId18"/>
    <p:sldId id="549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50"/>
            <p14:sldId id="551"/>
          </p14:sldIdLst>
        </p14:section>
        <p14:section name="Course Organization" id="{2B4D2ED8-F966-4FF9-BC04-EA7C60E10932}">
          <p14:sldIdLst>
            <p14:sldId id="415"/>
            <p14:sldId id="543"/>
            <p14:sldId id="492"/>
            <p14:sldId id="491"/>
            <p14:sldId id="494"/>
          </p14:sldIdLst>
        </p14:section>
        <p14:section name="Conclusion" id="{E47C5259-9EA6-4EC9-BC48-DB727F9AFB1B}">
          <p14:sldIdLst>
            <p14:sldId id="547"/>
            <p14:sldId id="552"/>
            <p14:sldId id="54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66" d="100"/>
          <a:sy n="66" d="100"/>
        </p:scale>
        <p:origin x="67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25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14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bg/courses/technology-fundamentals" TargetMode="External"/><Relationship Id="rId7" Type="http://schemas.openxmlformats.org/officeDocument/2006/relationships/hyperlink" Target="mailto:Fundamentals%20Module%20-%20May%202019%20@Software%20Univers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softuni.bg/forum/categories/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659952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 with JS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5618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15</a:t>
            </a:r>
            <a:r>
              <a:rPr lang="en-US" sz="2000" b="1" dirty="0" smtClean="0"/>
              <a:t>-May-201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9-Aug-201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092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– JS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15-May-201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30-June-2019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3-Aug-2019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658DD2F-E922-4AEE-8C00-EF533916B367}"/>
              </a:ext>
            </a:extLst>
          </p:cNvPr>
          <p:cNvSpPr/>
          <p:nvPr/>
        </p:nvSpPr>
        <p:spPr bwMode="auto">
          <a:xfrm>
            <a:off x="70088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6-Aug-2019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9-Aug-2019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3-Aug-201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CA9EF4A-5A53-4B51-BA56-6BBDA3AC8980}"/>
              </a:ext>
            </a:extLst>
          </p:cNvPr>
          <p:cNvCxnSpPr/>
          <p:nvPr/>
        </p:nvCxnSpPr>
        <p:spPr>
          <a:xfrm>
            <a:off x="62468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Mandatory:</a:t>
            </a:r>
          </a:p>
          <a:p>
            <a:pPr lvl="1"/>
            <a:r>
              <a:rPr lang="en-US" dirty="0"/>
              <a:t>Exam – </a:t>
            </a:r>
            <a:r>
              <a:rPr lang="en-US" dirty="0" smtClean="0"/>
              <a:t>95%</a:t>
            </a:r>
            <a:endParaRPr lang="en-US" dirty="0"/>
          </a:p>
          <a:p>
            <a:pPr lvl="2"/>
            <a:r>
              <a:rPr lang="en-US" dirty="0"/>
              <a:t>Mid exam – </a:t>
            </a:r>
            <a:r>
              <a:rPr lang="en-US" dirty="0" smtClean="0"/>
              <a:t>4</a:t>
            </a:r>
            <a:r>
              <a:rPr lang="en-US" dirty="0"/>
              <a:t>0</a:t>
            </a:r>
            <a:r>
              <a:rPr lang="en-US" dirty="0" smtClean="0"/>
              <a:t>%</a:t>
            </a:r>
            <a:endParaRPr lang="en-US" dirty="0"/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</a:t>
            </a:r>
            <a:r>
              <a:rPr lang="bg-BG" dirty="0"/>
              <a:t>5</a:t>
            </a:r>
            <a:r>
              <a:rPr lang="en-US" dirty="0" smtClean="0"/>
              <a:t>%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https://softuni.bg/courses/technology-fundamentals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softuni.bg/forum/categories/24/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  <a:hlinkClick r:id="rId7"/>
              </a:rPr>
              <a:t>Fundamentals Module - May 2019 @Software University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97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103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</a:t>
            </a:r>
            <a:r>
              <a:rPr lang="en-US" dirty="0" smtClean="0"/>
              <a:t>classes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Processing </a:t>
            </a:r>
            <a:r>
              <a:rPr lang="en-US" dirty="0"/>
              <a:t>and manipulating </a:t>
            </a:r>
            <a:r>
              <a:rPr lang="en-US" dirty="0" smtClean="0"/>
              <a:t>strings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dirty="0" smtClean="0"/>
              <a:t>Arrays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Final Exam</a:t>
            </a:r>
          </a:p>
          <a:p>
            <a:pPr lvl="1"/>
            <a:r>
              <a:rPr lang="en-GB" dirty="0"/>
              <a:t>3</a:t>
            </a:r>
            <a:r>
              <a:rPr lang="en-GB" dirty="0" smtClean="0"/>
              <a:t> </a:t>
            </a:r>
            <a:r>
              <a:rPr lang="en-GB" dirty="0"/>
              <a:t>practical problems for 4 </a:t>
            </a:r>
            <a:r>
              <a:rPr lang="en-GB" dirty="0" smtClean="0"/>
              <a:t>hours</a:t>
            </a:r>
          </a:p>
          <a:p>
            <a:pPr lvl="2"/>
            <a:r>
              <a:rPr lang="en-GB" dirty="0"/>
              <a:t>Associative </a:t>
            </a:r>
            <a:r>
              <a:rPr lang="en-GB" dirty="0" smtClean="0"/>
              <a:t>Arrays</a:t>
            </a:r>
          </a:p>
          <a:p>
            <a:pPr lvl="2"/>
            <a:r>
              <a:rPr lang="en-GB" dirty="0" smtClean="0"/>
              <a:t>Strings and </a:t>
            </a:r>
            <a:r>
              <a:rPr lang="en-GB" dirty="0"/>
              <a:t>Text </a:t>
            </a:r>
            <a:r>
              <a:rPr lang="en-GB" dirty="0" smtClean="0"/>
              <a:t>Processing</a:t>
            </a:r>
          </a:p>
          <a:p>
            <a:pPr lvl="2"/>
            <a:r>
              <a:rPr lang="en-GB" dirty="0" smtClean="0"/>
              <a:t>Regular Expressions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Stack &amp; Senior Front-End </a:t>
            </a:r>
            <a:br>
              <a:rPr lang="en-US" dirty="0" smtClean="0"/>
            </a:br>
            <a:r>
              <a:rPr lang="en-US" dirty="0" smtClean="0"/>
              <a:t>Developer @ SoftUni</a:t>
            </a:r>
          </a:p>
          <a:p>
            <a:r>
              <a:rPr lang="en-US" dirty="0" smtClean="0"/>
              <a:t>Studied Computer Science in</a:t>
            </a:r>
            <a:br>
              <a:rPr lang="en-US" dirty="0" smtClean="0"/>
            </a:br>
            <a:r>
              <a:rPr lang="en-US" dirty="0" smtClean="0"/>
              <a:t>Newcastle University </a:t>
            </a:r>
          </a:p>
          <a:p>
            <a:r>
              <a:rPr lang="en-US" dirty="0" smtClean="0"/>
              <a:t>Passionate about Front-End Technologies</a:t>
            </a:r>
            <a:br>
              <a:rPr lang="en-US" dirty="0" smtClean="0"/>
            </a:br>
            <a:r>
              <a:rPr lang="en-US" dirty="0" smtClean="0"/>
              <a:t>(HTML/CSS/JS/React.js) and UX/UI Design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76400"/>
            <a:ext cx="35052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Lead @ </a:t>
            </a:r>
            <a:r>
              <a:rPr lang="en-US" dirty="0" err="1" smtClean="0"/>
              <a:t>SoftUni</a:t>
            </a:r>
            <a:endParaRPr lang="en-US" dirty="0" smtClean="0"/>
          </a:p>
          <a:p>
            <a:r>
              <a:rPr lang="en-US" dirty="0" smtClean="0"/>
              <a:t>Involved with programming </a:t>
            </a:r>
            <a:br>
              <a:rPr lang="en-US" dirty="0" smtClean="0"/>
            </a:br>
            <a:r>
              <a:rPr lang="en-US" dirty="0" smtClean="0"/>
              <a:t>since high-school</a:t>
            </a:r>
          </a:p>
          <a:p>
            <a:r>
              <a:rPr lang="en-US" dirty="0" smtClean="0"/>
              <a:t>Passionate about .NET, JavaScript, </a:t>
            </a:r>
            <a:br>
              <a:rPr lang="en-US" dirty="0" smtClean="0"/>
            </a:br>
            <a:r>
              <a:rPr lang="en-US" dirty="0" smtClean="0"/>
              <a:t>Angular</a:t>
            </a:r>
          </a:p>
          <a:p>
            <a:r>
              <a:rPr lang="en-US" dirty="0" smtClean="0"/>
              <a:t>Currently studying Math &amp; </a:t>
            </a:r>
            <a:br>
              <a:rPr lang="en-US" dirty="0" smtClean="0"/>
            </a:br>
            <a:r>
              <a:rPr lang="en-US" dirty="0" smtClean="0"/>
              <a:t>Informatics at Sofia University (FMI)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716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428</Words>
  <Application>Microsoft Office PowerPoint</Application>
  <PresentationFormat>Custom</PresentationFormat>
  <Paragraphs>125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Fundamentals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William Abboud</vt:lpstr>
      <vt:lpstr>Kiril Kirilov</vt:lpstr>
      <vt:lpstr>PowerPoint Presentation</vt:lpstr>
      <vt:lpstr>Technology Fundamentals with JS Module 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2019-05-15T15:20:17Z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