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30"/>
  </p:notesMasterIdLst>
  <p:sldIdLst>
    <p:sldId id="256" r:id="rId5"/>
    <p:sldId id="289" r:id="rId6"/>
    <p:sldId id="257" r:id="rId7"/>
    <p:sldId id="290" r:id="rId8"/>
    <p:sldId id="291" r:id="rId9"/>
    <p:sldId id="273" r:id="rId10"/>
    <p:sldId id="292" r:id="rId11"/>
    <p:sldId id="258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A7DD4A-8013-4A07-92B7-7DF5D3A56D80}" v="61" dt="2023-04-02T10:03:37.010"/>
    <p1510:client id="{9BC67863-F650-4039-9CE0-E1D6C38A3089}" v="12" dt="2023-04-03T06:58:34.4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48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 LEE KAH FAI DANIEL (SBIZ)" userId="bd226189-b3f9-4534-a260-cd2791947166" providerId="ADAL" clId="{68A7DD4A-8013-4A07-92B7-7DF5D3A56D80}"/>
    <pc:docChg chg="undo custSel addSld delSld modSld sldOrd">
      <pc:chgData name="# LEE KAH FAI DANIEL (SBIZ)" userId="bd226189-b3f9-4534-a260-cd2791947166" providerId="ADAL" clId="{68A7DD4A-8013-4A07-92B7-7DF5D3A56D80}" dt="2023-04-02T10:10:59.201" v="4598" actId="47"/>
      <pc:docMkLst>
        <pc:docMk/>
      </pc:docMkLst>
      <pc:sldChg chg="modSp mod">
        <pc:chgData name="# LEE KAH FAI DANIEL (SBIZ)" userId="bd226189-b3f9-4534-a260-cd2791947166" providerId="ADAL" clId="{68A7DD4A-8013-4A07-92B7-7DF5D3A56D80}" dt="2023-04-02T06:09:11.580" v="136" actId="20577"/>
        <pc:sldMkLst>
          <pc:docMk/>
          <pc:sldMk cId="0" sldId="256"/>
        </pc:sldMkLst>
        <pc:spChg chg="mod">
          <ac:chgData name="# LEE KAH FAI DANIEL (SBIZ)" userId="bd226189-b3f9-4534-a260-cd2791947166" providerId="ADAL" clId="{68A7DD4A-8013-4A07-92B7-7DF5D3A56D80}" dt="2023-04-02T06:09:11.580" v="136" actId="20577"/>
          <ac:spMkLst>
            <pc:docMk/>
            <pc:sldMk cId="0" sldId="256"/>
            <ac:spMk id="164" creationId="{00000000-0000-0000-0000-000000000000}"/>
          </ac:spMkLst>
        </pc:spChg>
      </pc:sldChg>
      <pc:sldChg chg="addSp delSp modSp mod">
        <pc:chgData name="# LEE KAH FAI DANIEL (SBIZ)" userId="bd226189-b3f9-4534-a260-cd2791947166" providerId="ADAL" clId="{68A7DD4A-8013-4A07-92B7-7DF5D3A56D80}" dt="2023-04-02T06:49:50.389" v="991" actId="478"/>
        <pc:sldMkLst>
          <pc:docMk/>
          <pc:sldMk cId="0" sldId="257"/>
        </pc:sldMkLst>
        <pc:spChg chg="del">
          <ac:chgData name="# LEE KAH FAI DANIEL (SBIZ)" userId="bd226189-b3f9-4534-a260-cd2791947166" providerId="ADAL" clId="{68A7DD4A-8013-4A07-92B7-7DF5D3A56D80}" dt="2023-04-02T06:22:56.671" v="785" actId="478"/>
          <ac:spMkLst>
            <pc:docMk/>
            <pc:sldMk cId="0" sldId="257"/>
            <ac:spMk id="2" creationId="{60F6380C-274C-A902-1EAB-5510B4091ACA}"/>
          </ac:spMkLst>
        </pc:spChg>
        <pc:spChg chg="del mod">
          <ac:chgData name="# LEE KAH FAI DANIEL (SBIZ)" userId="bd226189-b3f9-4534-a260-cd2791947166" providerId="ADAL" clId="{68A7DD4A-8013-4A07-92B7-7DF5D3A56D80}" dt="2023-04-02T06:22:53.475" v="783" actId="478"/>
          <ac:spMkLst>
            <pc:docMk/>
            <pc:sldMk cId="0" sldId="257"/>
            <ac:spMk id="172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23:47.962" v="866" actId="1076"/>
          <ac:spMkLst>
            <pc:docMk/>
            <pc:sldMk cId="0" sldId="257"/>
            <ac:spMk id="176" creationId="{00000000-0000-0000-0000-000000000000}"/>
          </ac:spMkLst>
        </pc:spChg>
        <pc:spChg chg="del mod">
          <ac:chgData name="# LEE KAH FAI DANIEL (SBIZ)" userId="bd226189-b3f9-4534-a260-cd2791947166" providerId="ADAL" clId="{68A7DD4A-8013-4A07-92B7-7DF5D3A56D80}" dt="2023-04-02T06:22:11.869" v="776" actId="478"/>
          <ac:spMkLst>
            <pc:docMk/>
            <pc:sldMk cId="0" sldId="257"/>
            <ac:spMk id="179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22:06.262" v="774" actId="478"/>
          <ac:spMkLst>
            <pc:docMk/>
            <pc:sldMk cId="0" sldId="257"/>
            <ac:spMk id="180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22:20.024" v="778" actId="478"/>
          <ac:spMkLst>
            <pc:docMk/>
            <pc:sldMk cId="0" sldId="257"/>
            <ac:spMk id="222" creationId="{00000000-0000-0000-0000-000000000000}"/>
          </ac:spMkLst>
        </pc:spChg>
        <pc:spChg chg="del mod">
          <ac:chgData name="# LEE KAH FAI DANIEL (SBIZ)" userId="bd226189-b3f9-4534-a260-cd2791947166" providerId="ADAL" clId="{68A7DD4A-8013-4A07-92B7-7DF5D3A56D80}" dt="2023-04-02T06:22:48.674" v="781" actId="478"/>
          <ac:spMkLst>
            <pc:docMk/>
            <pc:sldMk cId="0" sldId="257"/>
            <ac:spMk id="227" creationId="{00000000-0000-0000-0000-000000000000}"/>
          </ac:spMkLst>
        </pc:spChg>
        <pc:grpChg chg="del">
          <ac:chgData name="# LEE KAH FAI DANIEL (SBIZ)" userId="bd226189-b3f9-4534-a260-cd2791947166" providerId="ADAL" clId="{68A7DD4A-8013-4A07-92B7-7DF5D3A56D80}" dt="2023-04-02T06:22:05.546" v="773" actId="478"/>
          <ac:grpSpMkLst>
            <pc:docMk/>
            <pc:sldMk cId="0" sldId="257"/>
            <ac:grpSpMk id="183" creationId="{00000000-0000-0000-0000-000000000000}"/>
          </ac:grpSpMkLst>
        </pc:grpChg>
        <pc:grpChg chg="del">
          <ac:chgData name="# LEE KAH FAI DANIEL (SBIZ)" userId="bd226189-b3f9-4534-a260-cd2791947166" providerId="ADAL" clId="{68A7DD4A-8013-4A07-92B7-7DF5D3A56D80}" dt="2023-04-02T06:22:55.114" v="784" actId="478"/>
          <ac:grpSpMkLst>
            <pc:docMk/>
            <pc:sldMk cId="0" sldId="257"/>
            <ac:grpSpMk id="215" creationId="{00000000-0000-0000-0000-000000000000}"/>
          </ac:grpSpMkLst>
        </pc:grpChg>
        <pc:grpChg chg="mod">
          <ac:chgData name="# LEE KAH FAI DANIEL (SBIZ)" userId="bd226189-b3f9-4534-a260-cd2791947166" providerId="ADAL" clId="{68A7DD4A-8013-4A07-92B7-7DF5D3A56D80}" dt="2023-04-02T06:24:03.669" v="924" actId="1076"/>
          <ac:grpSpMkLst>
            <pc:docMk/>
            <pc:sldMk cId="0" sldId="257"/>
            <ac:grpSpMk id="221" creationId="{00000000-0000-0000-0000-000000000000}"/>
          </ac:grpSpMkLst>
        </pc:grpChg>
        <pc:picChg chg="add del">
          <ac:chgData name="# LEE KAH FAI DANIEL (SBIZ)" userId="bd226189-b3f9-4534-a260-cd2791947166" providerId="ADAL" clId="{68A7DD4A-8013-4A07-92B7-7DF5D3A56D80}" dt="2023-04-02T06:24:26.409" v="926" actId="478"/>
          <ac:picMkLst>
            <pc:docMk/>
            <pc:sldMk cId="0" sldId="257"/>
            <ac:picMk id="4" creationId="{594634CB-0E99-1064-FCB1-3381C86C456B}"/>
          </ac:picMkLst>
        </pc:picChg>
        <pc:picChg chg="add mod">
          <ac:chgData name="# LEE KAH FAI DANIEL (SBIZ)" userId="bd226189-b3f9-4534-a260-cd2791947166" providerId="ADAL" clId="{68A7DD4A-8013-4A07-92B7-7DF5D3A56D80}" dt="2023-04-02T06:27:43.974" v="944" actId="1035"/>
          <ac:picMkLst>
            <pc:docMk/>
            <pc:sldMk cId="0" sldId="257"/>
            <ac:picMk id="6" creationId="{2994602E-1BD1-641D-280D-6638A2E978F5}"/>
          </ac:picMkLst>
        </pc:picChg>
        <pc:picChg chg="add del">
          <ac:chgData name="# LEE KAH FAI DANIEL (SBIZ)" userId="bd226189-b3f9-4534-a260-cd2791947166" providerId="ADAL" clId="{68A7DD4A-8013-4A07-92B7-7DF5D3A56D80}" dt="2023-04-02T06:36:51.299" v="946" actId="22"/>
          <ac:picMkLst>
            <pc:docMk/>
            <pc:sldMk cId="0" sldId="257"/>
            <ac:picMk id="8" creationId="{A6117D25-00E3-F46C-7139-2A616B7513BC}"/>
          </ac:picMkLst>
        </pc:picChg>
        <pc:picChg chg="add del">
          <ac:chgData name="# LEE KAH FAI DANIEL (SBIZ)" userId="bd226189-b3f9-4534-a260-cd2791947166" providerId="ADAL" clId="{68A7DD4A-8013-4A07-92B7-7DF5D3A56D80}" dt="2023-04-02T06:49:50.389" v="991" actId="478"/>
          <ac:picMkLst>
            <pc:docMk/>
            <pc:sldMk cId="0" sldId="257"/>
            <ac:picMk id="10" creationId="{4EC274FF-F89E-BDB9-9E0F-F31A01BB9A39}"/>
          </ac:picMkLst>
        </pc:picChg>
      </pc:sldChg>
      <pc:sldChg chg="addSp delSp modSp mod ord modNotes">
        <pc:chgData name="# LEE KAH FAI DANIEL (SBIZ)" userId="bd226189-b3f9-4534-a260-cd2791947166" providerId="ADAL" clId="{68A7DD4A-8013-4A07-92B7-7DF5D3A56D80}" dt="2023-04-02T07:50:19.766" v="2302" actId="14100"/>
        <pc:sldMkLst>
          <pc:docMk/>
          <pc:sldMk cId="0" sldId="258"/>
        </pc:sldMkLst>
        <pc:spChg chg="add mod">
          <ac:chgData name="# LEE KAH FAI DANIEL (SBIZ)" userId="bd226189-b3f9-4534-a260-cd2791947166" providerId="ADAL" clId="{68A7DD4A-8013-4A07-92B7-7DF5D3A56D80}" dt="2023-04-02T07:37:30.883" v="1741" actId="164"/>
          <ac:spMkLst>
            <pc:docMk/>
            <pc:sldMk cId="0" sldId="258"/>
            <ac:spMk id="2" creationId="{1D009005-C5EF-78A8-BFC3-1BE1B5E17B65}"/>
          </ac:spMkLst>
        </pc:spChg>
        <pc:spChg chg="add mod">
          <ac:chgData name="# LEE KAH FAI DANIEL (SBIZ)" userId="bd226189-b3f9-4534-a260-cd2791947166" providerId="ADAL" clId="{68A7DD4A-8013-4A07-92B7-7DF5D3A56D80}" dt="2023-04-02T07:37:30.883" v="1741" actId="164"/>
          <ac:spMkLst>
            <pc:docMk/>
            <pc:sldMk cId="0" sldId="258"/>
            <ac:spMk id="3" creationId="{A99F0621-587D-3254-83AA-25B7DA96921D}"/>
          </ac:spMkLst>
        </pc:spChg>
        <pc:spChg chg="add mod">
          <ac:chgData name="# LEE KAH FAI DANIEL (SBIZ)" userId="bd226189-b3f9-4534-a260-cd2791947166" providerId="ADAL" clId="{68A7DD4A-8013-4A07-92B7-7DF5D3A56D80}" dt="2023-04-02T07:37:30.883" v="1741" actId="164"/>
          <ac:spMkLst>
            <pc:docMk/>
            <pc:sldMk cId="0" sldId="258"/>
            <ac:spMk id="4" creationId="{3A9BE4E3-EDC7-7CF2-DB5B-B2CA7106636C}"/>
          </ac:spMkLst>
        </pc:spChg>
        <pc:spChg chg="add mod">
          <ac:chgData name="# LEE KAH FAI DANIEL (SBIZ)" userId="bd226189-b3f9-4534-a260-cd2791947166" providerId="ADAL" clId="{68A7DD4A-8013-4A07-92B7-7DF5D3A56D80}" dt="2023-04-02T07:37:30.883" v="1741" actId="164"/>
          <ac:spMkLst>
            <pc:docMk/>
            <pc:sldMk cId="0" sldId="258"/>
            <ac:spMk id="5" creationId="{3DADF23D-02FD-8DE2-E9A5-5A7E7256C191}"/>
          </ac:spMkLst>
        </pc:spChg>
        <pc:spChg chg="add mod">
          <ac:chgData name="# LEE KAH FAI DANIEL (SBIZ)" userId="bd226189-b3f9-4534-a260-cd2791947166" providerId="ADAL" clId="{68A7DD4A-8013-4A07-92B7-7DF5D3A56D80}" dt="2023-04-02T07:37:30.883" v="1741" actId="164"/>
          <ac:spMkLst>
            <pc:docMk/>
            <pc:sldMk cId="0" sldId="258"/>
            <ac:spMk id="6" creationId="{2C47E2D8-9F6D-395E-8B3D-13A677309664}"/>
          </ac:spMkLst>
        </pc:spChg>
        <pc:spChg chg="add mod">
          <ac:chgData name="# LEE KAH FAI DANIEL (SBIZ)" userId="bd226189-b3f9-4534-a260-cd2791947166" providerId="ADAL" clId="{68A7DD4A-8013-4A07-92B7-7DF5D3A56D80}" dt="2023-04-02T07:37:30.883" v="1741" actId="164"/>
          <ac:spMkLst>
            <pc:docMk/>
            <pc:sldMk cId="0" sldId="258"/>
            <ac:spMk id="7" creationId="{E968EA47-A606-14B9-5789-9C23EEF577F1}"/>
          </ac:spMkLst>
        </pc:spChg>
        <pc:spChg chg="add mod">
          <ac:chgData name="# LEE KAH FAI DANIEL (SBIZ)" userId="bd226189-b3f9-4534-a260-cd2791947166" providerId="ADAL" clId="{68A7DD4A-8013-4A07-92B7-7DF5D3A56D80}" dt="2023-04-02T07:37:30.883" v="1741" actId="164"/>
          <ac:spMkLst>
            <pc:docMk/>
            <pc:sldMk cId="0" sldId="258"/>
            <ac:spMk id="8" creationId="{A46454CF-D3CC-82D8-CD9C-63B6E01A82FD}"/>
          </ac:spMkLst>
        </pc:spChg>
        <pc:spChg chg="add mod">
          <ac:chgData name="# LEE KAH FAI DANIEL (SBIZ)" userId="bd226189-b3f9-4534-a260-cd2791947166" providerId="ADAL" clId="{68A7DD4A-8013-4A07-92B7-7DF5D3A56D80}" dt="2023-04-02T07:37:30.883" v="1741" actId="164"/>
          <ac:spMkLst>
            <pc:docMk/>
            <pc:sldMk cId="0" sldId="258"/>
            <ac:spMk id="9" creationId="{F56FCDB6-A2E7-A189-CA3A-FF06C842F44D}"/>
          </ac:spMkLst>
        </pc:spChg>
        <pc:spChg chg="add mod">
          <ac:chgData name="# LEE KAH FAI DANIEL (SBIZ)" userId="bd226189-b3f9-4534-a260-cd2791947166" providerId="ADAL" clId="{68A7DD4A-8013-4A07-92B7-7DF5D3A56D80}" dt="2023-04-02T07:37:30.883" v="1741" actId="164"/>
          <ac:spMkLst>
            <pc:docMk/>
            <pc:sldMk cId="0" sldId="258"/>
            <ac:spMk id="10" creationId="{0D2D49FC-1F11-A64C-6919-F5A4795D8602}"/>
          </ac:spMkLst>
        </pc:spChg>
        <pc:spChg chg="add mod">
          <ac:chgData name="# LEE KAH FAI DANIEL (SBIZ)" userId="bd226189-b3f9-4534-a260-cd2791947166" providerId="ADAL" clId="{68A7DD4A-8013-4A07-92B7-7DF5D3A56D80}" dt="2023-04-02T07:37:30.883" v="1741" actId="164"/>
          <ac:spMkLst>
            <pc:docMk/>
            <pc:sldMk cId="0" sldId="258"/>
            <ac:spMk id="11" creationId="{E3D4ACC2-E563-B52C-6D30-3D3DD16F4059}"/>
          </ac:spMkLst>
        </pc:spChg>
        <pc:spChg chg="add mod">
          <ac:chgData name="# LEE KAH FAI DANIEL (SBIZ)" userId="bd226189-b3f9-4534-a260-cd2791947166" providerId="ADAL" clId="{68A7DD4A-8013-4A07-92B7-7DF5D3A56D80}" dt="2023-04-02T07:37:30.883" v="1741" actId="164"/>
          <ac:spMkLst>
            <pc:docMk/>
            <pc:sldMk cId="0" sldId="258"/>
            <ac:spMk id="12" creationId="{9A000EA4-A15D-4F60-BC0C-3A3C2FEEA5C3}"/>
          </ac:spMkLst>
        </pc:spChg>
        <pc:spChg chg="add mod">
          <ac:chgData name="# LEE KAH FAI DANIEL (SBIZ)" userId="bd226189-b3f9-4534-a260-cd2791947166" providerId="ADAL" clId="{68A7DD4A-8013-4A07-92B7-7DF5D3A56D80}" dt="2023-04-02T07:37:30.883" v="1741" actId="164"/>
          <ac:spMkLst>
            <pc:docMk/>
            <pc:sldMk cId="0" sldId="258"/>
            <ac:spMk id="13" creationId="{4A05605C-ABA3-07A7-80A5-6BCD9561E29B}"/>
          </ac:spMkLst>
        </pc:spChg>
        <pc:spChg chg="add mod">
          <ac:chgData name="# LEE KAH FAI DANIEL (SBIZ)" userId="bd226189-b3f9-4534-a260-cd2791947166" providerId="ADAL" clId="{68A7DD4A-8013-4A07-92B7-7DF5D3A56D80}" dt="2023-04-02T07:37:30.883" v="1741" actId="164"/>
          <ac:spMkLst>
            <pc:docMk/>
            <pc:sldMk cId="0" sldId="258"/>
            <ac:spMk id="14" creationId="{D6E3C907-2678-898D-EF82-1E0656A827F3}"/>
          </ac:spMkLst>
        </pc:spChg>
        <pc:spChg chg="add mod">
          <ac:chgData name="# LEE KAH FAI DANIEL (SBIZ)" userId="bd226189-b3f9-4534-a260-cd2791947166" providerId="ADAL" clId="{68A7DD4A-8013-4A07-92B7-7DF5D3A56D80}" dt="2023-04-02T07:37:30.883" v="1741" actId="164"/>
          <ac:spMkLst>
            <pc:docMk/>
            <pc:sldMk cId="0" sldId="258"/>
            <ac:spMk id="15" creationId="{F9029F39-42B8-6C32-1223-A40D8460493F}"/>
          </ac:spMkLst>
        </pc:spChg>
        <pc:spChg chg="add mod">
          <ac:chgData name="# LEE KAH FAI DANIEL (SBIZ)" userId="bd226189-b3f9-4534-a260-cd2791947166" providerId="ADAL" clId="{68A7DD4A-8013-4A07-92B7-7DF5D3A56D80}" dt="2023-04-02T07:37:30.883" v="1741" actId="164"/>
          <ac:spMkLst>
            <pc:docMk/>
            <pc:sldMk cId="0" sldId="258"/>
            <ac:spMk id="16" creationId="{FE2C9E9F-FCC3-F5D5-3172-E801E7BF11D0}"/>
          </ac:spMkLst>
        </pc:spChg>
        <pc:spChg chg="add mod">
          <ac:chgData name="# LEE KAH FAI DANIEL (SBIZ)" userId="bd226189-b3f9-4534-a260-cd2791947166" providerId="ADAL" clId="{68A7DD4A-8013-4A07-92B7-7DF5D3A56D80}" dt="2023-04-02T07:37:30.883" v="1741" actId="164"/>
          <ac:spMkLst>
            <pc:docMk/>
            <pc:sldMk cId="0" sldId="258"/>
            <ac:spMk id="17" creationId="{CA9E4B01-EA13-3286-CD96-2C7523713175}"/>
          </ac:spMkLst>
        </pc:spChg>
        <pc:spChg chg="add mod">
          <ac:chgData name="# LEE KAH FAI DANIEL (SBIZ)" userId="bd226189-b3f9-4534-a260-cd2791947166" providerId="ADAL" clId="{68A7DD4A-8013-4A07-92B7-7DF5D3A56D80}" dt="2023-04-02T07:37:30.883" v="1741" actId="164"/>
          <ac:spMkLst>
            <pc:docMk/>
            <pc:sldMk cId="0" sldId="258"/>
            <ac:spMk id="18" creationId="{E4FE6E43-DF0A-E4D3-D734-D7999713158B}"/>
          </ac:spMkLst>
        </pc:spChg>
        <pc:spChg chg="mod topLvl">
          <ac:chgData name="# LEE KAH FAI DANIEL (SBIZ)" userId="bd226189-b3f9-4534-a260-cd2791947166" providerId="ADAL" clId="{68A7DD4A-8013-4A07-92B7-7DF5D3A56D80}" dt="2023-04-02T07:36:56.047" v="1735" actId="165"/>
          <ac:spMkLst>
            <pc:docMk/>
            <pc:sldMk cId="0" sldId="258"/>
            <ac:spMk id="318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36:56.047" v="1735" actId="165"/>
          <ac:spMkLst>
            <pc:docMk/>
            <pc:sldMk cId="0" sldId="258"/>
            <ac:spMk id="319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36:56.047" v="1735" actId="165"/>
          <ac:spMkLst>
            <pc:docMk/>
            <pc:sldMk cId="0" sldId="258"/>
            <ac:spMk id="320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36:56.047" v="1735" actId="165"/>
          <ac:spMkLst>
            <pc:docMk/>
            <pc:sldMk cId="0" sldId="258"/>
            <ac:spMk id="321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36:56.047" v="1735" actId="165"/>
          <ac:spMkLst>
            <pc:docMk/>
            <pc:sldMk cId="0" sldId="258"/>
            <ac:spMk id="322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39:58.806" v="2010" actId="1036"/>
          <ac:spMkLst>
            <pc:docMk/>
            <pc:sldMk cId="0" sldId="258"/>
            <ac:spMk id="323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39:58.806" v="2010" actId="1036"/>
          <ac:spMkLst>
            <pc:docMk/>
            <pc:sldMk cId="0" sldId="258"/>
            <ac:spMk id="324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39:58.806" v="2010" actId="1036"/>
          <ac:spMkLst>
            <pc:docMk/>
            <pc:sldMk cId="0" sldId="258"/>
            <ac:spMk id="325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39:58.806" v="2010" actId="1036"/>
          <ac:spMkLst>
            <pc:docMk/>
            <pc:sldMk cId="0" sldId="258"/>
            <ac:spMk id="326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39:50.505" v="1995" actId="1038"/>
          <ac:spMkLst>
            <pc:docMk/>
            <pc:sldMk cId="0" sldId="258"/>
            <ac:spMk id="327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39:50.505" v="1995" actId="1038"/>
          <ac:spMkLst>
            <pc:docMk/>
            <pc:sldMk cId="0" sldId="258"/>
            <ac:spMk id="328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39:50.505" v="1995" actId="1038"/>
          <ac:spMkLst>
            <pc:docMk/>
            <pc:sldMk cId="0" sldId="258"/>
            <ac:spMk id="329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36:56.047" v="1735" actId="165"/>
          <ac:spMkLst>
            <pc:docMk/>
            <pc:sldMk cId="0" sldId="258"/>
            <ac:spMk id="330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36:56.047" v="1735" actId="165"/>
          <ac:spMkLst>
            <pc:docMk/>
            <pc:sldMk cId="0" sldId="258"/>
            <ac:spMk id="331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36:56.047" v="1735" actId="165"/>
          <ac:spMkLst>
            <pc:docMk/>
            <pc:sldMk cId="0" sldId="258"/>
            <ac:spMk id="332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36:56.047" v="1735" actId="165"/>
          <ac:spMkLst>
            <pc:docMk/>
            <pc:sldMk cId="0" sldId="258"/>
            <ac:spMk id="333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36:56.047" v="1735" actId="165"/>
          <ac:spMkLst>
            <pc:docMk/>
            <pc:sldMk cId="0" sldId="258"/>
            <ac:spMk id="334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35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36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37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38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39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40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41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42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43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44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45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46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47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48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49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4.086" v="1737" actId="478"/>
          <ac:spMkLst>
            <pc:docMk/>
            <pc:sldMk cId="0" sldId="258"/>
            <ac:spMk id="350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51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52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53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54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55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56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57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58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59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60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61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62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63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64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65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66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67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4.086" v="1737" actId="478"/>
          <ac:spMkLst>
            <pc:docMk/>
            <pc:sldMk cId="0" sldId="258"/>
            <ac:spMk id="368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69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70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71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72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73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74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75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76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77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78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79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80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81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82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83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84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85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86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87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88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89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90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91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92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93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94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95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96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97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98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99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400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401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402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403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404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405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406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407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408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409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410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411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412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413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414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415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416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36:56.047" v="1735" actId="165"/>
          <ac:spMkLst>
            <pc:docMk/>
            <pc:sldMk cId="0" sldId="258"/>
            <ac:spMk id="417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38:51.093" v="1797" actId="20577"/>
          <ac:spMkLst>
            <pc:docMk/>
            <pc:sldMk cId="0" sldId="258"/>
            <ac:spMk id="418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40:27.638" v="2040" actId="20577"/>
          <ac:spMkLst>
            <pc:docMk/>
            <pc:sldMk cId="0" sldId="258"/>
            <ac:spMk id="419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41:48.207" v="2115" actId="20577"/>
          <ac:spMkLst>
            <pc:docMk/>
            <pc:sldMk cId="0" sldId="258"/>
            <ac:spMk id="420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42:59.435" v="2134" actId="20577"/>
          <ac:spMkLst>
            <pc:docMk/>
            <pc:sldMk cId="0" sldId="258"/>
            <ac:spMk id="421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47:03.867" v="2274" actId="20577"/>
          <ac:spMkLst>
            <pc:docMk/>
            <pc:sldMk cId="0" sldId="258"/>
            <ac:spMk id="422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44:28.232" v="2156" actId="20577"/>
          <ac:spMkLst>
            <pc:docMk/>
            <pc:sldMk cId="0" sldId="258"/>
            <ac:spMk id="423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47:38.773" v="2292" actId="20577"/>
          <ac:spMkLst>
            <pc:docMk/>
            <pc:sldMk cId="0" sldId="258"/>
            <ac:spMk id="424" creationId="{00000000-0000-0000-0000-000000000000}"/>
          </ac:spMkLst>
        </pc:spChg>
        <pc:grpChg chg="add mod">
          <ac:chgData name="# LEE KAH FAI DANIEL (SBIZ)" userId="bd226189-b3f9-4534-a260-cd2791947166" providerId="ADAL" clId="{68A7DD4A-8013-4A07-92B7-7DF5D3A56D80}" dt="2023-04-02T07:50:19.766" v="2302" actId="14100"/>
          <ac:grpSpMkLst>
            <pc:docMk/>
            <pc:sldMk cId="0" sldId="258"/>
            <ac:grpSpMk id="19" creationId="{0491833D-B910-8707-D78D-2B35F7B0C095}"/>
          </ac:grpSpMkLst>
        </pc:grpChg>
        <pc:grpChg chg="add del mod">
          <ac:chgData name="# LEE KAH FAI DANIEL (SBIZ)" userId="bd226189-b3f9-4534-a260-cd2791947166" providerId="ADAL" clId="{68A7DD4A-8013-4A07-92B7-7DF5D3A56D80}" dt="2023-04-02T07:36:56.047" v="1735" actId="165"/>
          <ac:grpSpMkLst>
            <pc:docMk/>
            <pc:sldMk cId="0" sldId="258"/>
            <ac:grpSpMk id="317" creationId="{00000000-0000-0000-0000-000000000000}"/>
          </ac:grpSpMkLst>
        </pc:grpChg>
      </pc:sldChg>
      <pc:sldChg chg="del">
        <pc:chgData name="# LEE KAH FAI DANIEL (SBIZ)" userId="bd226189-b3f9-4534-a260-cd2791947166" providerId="ADAL" clId="{68A7DD4A-8013-4A07-92B7-7DF5D3A56D80}" dt="2023-04-02T10:10:31.450" v="4571" actId="47"/>
        <pc:sldMkLst>
          <pc:docMk/>
          <pc:sldMk cId="0" sldId="259"/>
        </pc:sldMkLst>
      </pc:sldChg>
      <pc:sldChg chg="del">
        <pc:chgData name="# LEE KAH FAI DANIEL (SBIZ)" userId="bd226189-b3f9-4534-a260-cd2791947166" providerId="ADAL" clId="{68A7DD4A-8013-4A07-92B7-7DF5D3A56D80}" dt="2023-04-02T10:10:30.106" v="4568" actId="47"/>
        <pc:sldMkLst>
          <pc:docMk/>
          <pc:sldMk cId="0" sldId="260"/>
        </pc:sldMkLst>
      </pc:sldChg>
      <pc:sldChg chg="del">
        <pc:chgData name="# LEE KAH FAI DANIEL (SBIZ)" userId="bd226189-b3f9-4534-a260-cd2791947166" providerId="ADAL" clId="{68A7DD4A-8013-4A07-92B7-7DF5D3A56D80}" dt="2023-04-02T10:10:31.741" v="4572" actId="47"/>
        <pc:sldMkLst>
          <pc:docMk/>
          <pc:sldMk cId="0" sldId="261"/>
        </pc:sldMkLst>
      </pc:sldChg>
      <pc:sldChg chg="del">
        <pc:chgData name="# LEE KAH FAI DANIEL (SBIZ)" userId="bd226189-b3f9-4534-a260-cd2791947166" providerId="ADAL" clId="{68A7DD4A-8013-4A07-92B7-7DF5D3A56D80}" dt="2023-04-02T10:10:32.097" v="4573" actId="47"/>
        <pc:sldMkLst>
          <pc:docMk/>
          <pc:sldMk cId="0" sldId="262"/>
        </pc:sldMkLst>
      </pc:sldChg>
      <pc:sldChg chg="del">
        <pc:chgData name="# LEE KAH FAI DANIEL (SBIZ)" userId="bd226189-b3f9-4534-a260-cd2791947166" providerId="ADAL" clId="{68A7DD4A-8013-4A07-92B7-7DF5D3A56D80}" dt="2023-04-02T10:10:32.484" v="4574" actId="47"/>
        <pc:sldMkLst>
          <pc:docMk/>
          <pc:sldMk cId="0" sldId="263"/>
        </pc:sldMkLst>
      </pc:sldChg>
      <pc:sldChg chg="del ord modNotes">
        <pc:chgData name="# LEE KAH FAI DANIEL (SBIZ)" userId="bd226189-b3f9-4534-a260-cd2791947166" providerId="ADAL" clId="{68A7DD4A-8013-4A07-92B7-7DF5D3A56D80}" dt="2023-04-02T10:10:29.377" v="4567" actId="47"/>
        <pc:sldMkLst>
          <pc:docMk/>
          <pc:sldMk cId="0" sldId="264"/>
        </pc:sldMkLst>
      </pc:sldChg>
      <pc:sldChg chg="del">
        <pc:chgData name="# LEE KAH FAI DANIEL (SBIZ)" userId="bd226189-b3f9-4534-a260-cd2791947166" providerId="ADAL" clId="{68A7DD4A-8013-4A07-92B7-7DF5D3A56D80}" dt="2023-04-02T10:10:32.975" v="4575" actId="47"/>
        <pc:sldMkLst>
          <pc:docMk/>
          <pc:sldMk cId="0" sldId="265"/>
        </pc:sldMkLst>
      </pc:sldChg>
      <pc:sldChg chg="del">
        <pc:chgData name="# LEE KAH FAI DANIEL (SBIZ)" userId="bd226189-b3f9-4534-a260-cd2791947166" providerId="ADAL" clId="{68A7DD4A-8013-4A07-92B7-7DF5D3A56D80}" dt="2023-04-02T10:10:33.335" v="4576" actId="47"/>
        <pc:sldMkLst>
          <pc:docMk/>
          <pc:sldMk cId="0" sldId="266"/>
        </pc:sldMkLst>
      </pc:sldChg>
      <pc:sldChg chg="delSp modSp del mod">
        <pc:chgData name="# LEE KAH FAI DANIEL (SBIZ)" userId="bd226189-b3f9-4534-a260-cd2791947166" providerId="ADAL" clId="{68A7DD4A-8013-4A07-92B7-7DF5D3A56D80}" dt="2023-04-02T10:10:33.623" v="4577" actId="47"/>
        <pc:sldMkLst>
          <pc:docMk/>
          <pc:sldMk cId="0" sldId="267"/>
        </pc:sldMkLst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34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35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36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37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38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39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40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41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42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43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44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45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46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47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48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49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50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51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52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9.885" v="2800" actId="1076"/>
          <ac:spMkLst>
            <pc:docMk/>
            <pc:sldMk cId="0" sldId="267"/>
            <ac:spMk id="2153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54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55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56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57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58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59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60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61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62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63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64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65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66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67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68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69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70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71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72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73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74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75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76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77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78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79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80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81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82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83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84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85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86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87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88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89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90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91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92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93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94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95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96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97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98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99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200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201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8:31:14.712" v="2798" actId="1076"/>
          <ac:spMkLst>
            <pc:docMk/>
            <pc:sldMk cId="0" sldId="267"/>
            <ac:spMk id="2212" creationId="{00000000-0000-0000-0000-000000000000}"/>
          </ac:spMkLst>
        </pc:spChg>
        <pc:grpChg chg="del mod">
          <ac:chgData name="# LEE KAH FAI DANIEL (SBIZ)" userId="bd226189-b3f9-4534-a260-cd2791947166" providerId="ADAL" clId="{68A7DD4A-8013-4A07-92B7-7DF5D3A56D80}" dt="2023-04-02T08:31:13.606" v="2797" actId="165"/>
          <ac:grpSpMkLst>
            <pc:docMk/>
            <pc:sldMk cId="0" sldId="267"/>
            <ac:grpSpMk id="2133" creationId="{00000000-0000-0000-0000-000000000000}"/>
          </ac:grpSpMkLst>
        </pc:grpChg>
      </pc:sldChg>
      <pc:sldChg chg="del">
        <pc:chgData name="# LEE KAH FAI DANIEL (SBIZ)" userId="bd226189-b3f9-4534-a260-cd2791947166" providerId="ADAL" clId="{68A7DD4A-8013-4A07-92B7-7DF5D3A56D80}" dt="2023-04-02T10:10:30.497" v="4569" actId="47"/>
        <pc:sldMkLst>
          <pc:docMk/>
          <pc:sldMk cId="0" sldId="268"/>
        </pc:sldMkLst>
      </pc:sldChg>
      <pc:sldChg chg="del">
        <pc:chgData name="# LEE KAH FAI DANIEL (SBIZ)" userId="bd226189-b3f9-4534-a260-cd2791947166" providerId="ADAL" clId="{68A7DD4A-8013-4A07-92B7-7DF5D3A56D80}" dt="2023-04-02T10:10:33.992" v="4578" actId="47"/>
        <pc:sldMkLst>
          <pc:docMk/>
          <pc:sldMk cId="0" sldId="269"/>
        </pc:sldMkLst>
      </pc:sldChg>
      <pc:sldChg chg="del">
        <pc:chgData name="# LEE KAH FAI DANIEL (SBIZ)" userId="bd226189-b3f9-4534-a260-cd2791947166" providerId="ADAL" clId="{68A7DD4A-8013-4A07-92B7-7DF5D3A56D80}" dt="2023-04-02T10:10:34.568" v="4579" actId="47"/>
        <pc:sldMkLst>
          <pc:docMk/>
          <pc:sldMk cId="0" sldId="270"/>
        </pc:sldMkLst>
      </pc:sldChg>
      <pc:sldChg chg="del">
        <pc:chgData name="# LEE KAH FAI DANIEL (SBIZ)" userId="bd226189-b3f9-4534-a260-cd2791947166" providerId="ADAL" clId="{68A7DD4A-8013-4A07-92B7-7DF5D3A56D80}" dt="2023-04-02T10:10:35.952" v="4580" actId="47"/>
        <pc:sldMkLst>
          <pc:docMk/>
          <pc:sldMk cId="0" sldId="271"/>
        </pc:sldMkLst>
      </pc:sldChg>
      <pc:sldChg chg="del">
        <pc:chgData name="# LEE KAH FAI DANIEL (SBIZ)" userId="bd226189-b3f9-4534-a260-cd2791947166" providerId="ADAL" clId="{68A7DD4A-8013-4A07-92B7-7DF5D3A56D80}" dt="2023-04-02T10:10:36.311" v="4581" actId="47"/>
        <pc:sldMkLst>
          <pc:docMk/>
          <pc:sldMk cId="0" sldId="272"/>
        </pc:sldMkLst>
      </pc:sldChg>
      <pc:sldChg chg="delSp modSp mod ord">
        <pc:chgData name="# LEE KAH FAI DANIEL (SBIZ)" userId="bd226189-b3f9-4534-a260-cd2791947166" providerId="ADAL" clId="{68A7DD4A-8013-4A07-92B7-7DF5D3A56D80}" dt="2023-04-02T07:27:41.962" v="1710" actId="207"/>
        <pc:sldMkLst>
          <pc:docMk/>
          <pc:sldMk cId="0" sldId="273"/>
        </pc:sldMkLst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590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591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592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593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594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595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596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7:02.810" v="1708" actId="207"/>
          <ac:spMkLst>
            <pc:docMk/>
            <pc:sldMk cId="0" sldId="273"/>
            <ac:spMk id="2597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00.644" v="1517" actId="1037"/>
          <ac:spMkLst>
            <pc:docMk/>
            <pc:sldMk cId="0" sldId="273"/>
            <ac:spMk id="2598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7:41.962" v="1710" actId="207"/>
          <ac:spMkLst>
            <pc:docMk/>
            <pc:sldMk cId="0" sldId="273"/>
            <ac:spMk id="2599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00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01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02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03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04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05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06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07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08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09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10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11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12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13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14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15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16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17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18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19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20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21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22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23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24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25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26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27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28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29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30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31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32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33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34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35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36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37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38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39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40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41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42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43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44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45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46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47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48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49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50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51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52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53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54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55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56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57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58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59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60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61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62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63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64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65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66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67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68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69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70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71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72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73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74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75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76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77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78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79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80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81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82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83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84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85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86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87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88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89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90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91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92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93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94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95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00.644" v="1517" actId="1037"/>
          <ac:spMkLst>
            <pc:docMk/>
            <pc:sldMk cId="0" sldId="273"/>
            <ac:spMk id="2696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00.644" v="1517" actId="1037"/>
          <ac:spMkLst>
            <pc:docMk/>
            <pc:sldMk cId="0" sldId="273"/>
            <ac:spMk id="2697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00.644" v="1517" actId="1037"/>
          <ac:spMkLst>
            <pc:docMk/>
            <pc:sldMk cId="0" sldId="273"/>
            <ac:spMk id="2698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00.644" v="1517" actId="1037"/>
          <ac:spMkLst>
            <pc:docMk/>
            <pc:sldMk cId="0" sldId="273"/>
            <ac:spMk id="2699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00.644" v="1517" actId="1037"/>
          <ac:spMkLst>
            <pc:docMk/>
            <pc:sldMk cId="0" sldId="273"/>
            <ac:spMk id="2700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00.644" v="1517" actId="1037"/>
          <ac:spMkLst>
            <pc:docMk/>
            <pc:sldMk cId="0" sldId="273"/>
            <ac:spMk id="2701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00.644" v="1517" actId="1037"/>
          <ac:spMkLst>
            <pc:docMk/>
            <pc:sldMk cId="0" sldId="273"/>
            <ac:spMk id="2702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00.644" v="1517" actId="1037"/>
          <ac:spMkLst>
            <pc:docMk/>
            <pc:sldMk cId="0" sldId="273"/>
            <ac:spMk id="2703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00.644" v="1517" actId="1037"/>
          <ac:spMkLst>
            <pc:docMk/>
            <pc:sldMk cId="0" sldId="273"/>
            <ac:spMk id="2704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00.644" v="1517" actId="1037"/>
          <ac:spMkLst>
            <pc:docMk/>
            <pc:sldMk cId="0" sldId="273"/>
            <ac:spMk id="2705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00.644" v="1517" actId="1037"/>
          <ac:spMkLst>
            <pc:docMk/>
            <pc:sldMk cId="0" sldId="273"/>
            <ac:spMk id="2706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00.644" v="1517" actId="1037"/>
          <ac:spMkLst>
            <pc:docMk/>
            <pc:sldMk cId="0" sldId="273"/>
            <ac:spMk id="2707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00.644" v="1517" actId="1037"/>
          <ac:spMkLst>
            <pc:docMk/>
            <pc:sldMk cId="0" sldId="273"/>
            <ac:spMk id="2708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00.644" v="1517" actId="1037"/>
          <ac:spMkLst>
            <pc:docMk/>
            <pc:sldMk cId="0" sldId="273"/>
            <ac:spMk id="2709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00.644" v="1517" actId="1037"/>
          <ac:spMkLst>
            <pc:docMk/>
            <pc:sldMk cId="0" sldId="273"/>
            <ac:spMk id="2710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00.644" v="1517" actId="1037"/>
          <ac:spMkLst>
            <pc:docMk/>
            <pc:sldMk cId="0" sldId="273"/>
            <ac:spMk id="2711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712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713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714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715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716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717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718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719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19:11.422" v="1184" actId="20577"/>
          <ac:spMkLst>
            <pc:docMk/>
            <pc:sldMk cId="0" sldId="273"/>
            <ac:spMk id="2720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19:37.476" v="1201" actId="20577"/>
          <ac:spMkLst>
            <pc:docMk/>
            <pc:sldMk cId="0" sldId="273"/>
            <ac:spMk id="2721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20:23.678" v="1229" actId="20577"/>
          <ac:spMkLst>
            <pc:docMk/>
            <pc:sldMk cId="0" sldId="273"/>
            <ac:spMk id="2722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21:57.169" v="1259" actId="20577"/>
          <ac:spMkLst>
            <pc:docMk/>
            <pc:sldMk cId="0" sldId="273"/>
            <ac:spMk id="2723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22:39.328" v="1298" actId="20577"/>
          <ac:spMkLst>
            <pc:docMk/>
            <pc:sldMk cId="0" sldId="273"/>
            <ac:spMk id="2724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24:34.218" v="1592" actId="20577"/>
          <ac:spMkLst>
            <pc:docMk/>
            <pc:sldMk cId="0" sldId="273"/>
            <ac:spMk id="2725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25:47.132" v="1665" actId="20577"/>
          <ac:spMkLst>
            <pc:docMk/>
            <pc:sldMk cId="0" sldId="273"/>
            <ac:spMk id="2726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26:31.028" v="1680" actId="20577"/>
          <ac:spMkLst>
            <pc:docMk/>
            <pc:sldMk cId="0" sldId="273"/>
            <ac:spMk id="2727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26:51.644" v="1707" actId="20577"/>
          <ac:spMkLst>
            <pc:docMk/>
            <pc:sldMk cId="0" sldId="273"/>
            <ac:spMk id="2728" creationId="{00000000-0000-0000-0000-000000000000}"/>
          </ac:spMkLst>
        </pc:spChg>
        <pc:grpChg chg="del mod">
          <ac:chgData name="# LEE KAH FAI DANIEL (SBIZ)" userId="bd226189-b3f9-4534-a260-cd2791947166" providerId="ADAL" clId="{68A7DD4A-8013-4A07-92B7-7DF5D3A56D80}" dt="2023-04-02T07:23:37.011" v="1305" actId="165"/>
          <ac:grpSpMkLst>
            <pc:docMk/>
            <pc:sldMk cId="0" sldId="273"/>
            <ac:grpSpMk id="2589" creationId="{00000000-0000-0000-0000-000000000000}"/>
          </ac:grpSpMkLst>
        </pc:grpChg>
      </pc:sldChg>
      <pc:sldChg chg="del">
        <pc:chgData name="# LEE KAH FAI DANIEL (SBIZ)" userId="bd226189-b3f9-4534-a260-cd2791947166" providerId="ADAL" clId="{68A7DD4A-8013-4A07-92B7-7DF5D3A56D80}" dt="2023-04-02T10:10:36.727" v="4582" actId="47"/>
        <pc:sldMkLst>
          <pc:docMk/>
          <pc:sldMk cId="0" sldId="274"/>
        </pc:sldMkLst>
      </pc:sldChg>
      <pc:sldChg chg="del">
        <pc:chgData name="# LEE KAH FAI DANIEL (SBIZ)" userId="bd226189-b3f9-4534-a260-cd2791947166" providerId="ADAL" clId="{68A7DD4A-8013-4A07-92B7-7DF5D3A56D80}" dt="2023-04-02T10:10:37.151" v="4583" actId="47"/>
        <pc:sldMkLst>
          <pc:docMk/>
          <pc:sldMk cId="0" sldId="275"/>
        </pc:sldMkLst>
      </pc:sldChg>
      <pc:sldChg chg="del">
        <pc:chgData name="# LEE KAH FAI DANIEL (SBIZ)" userId="bd226189-b3f9-4534-a260-cd2791947166" providerId="ADAL" clId="{68A7DD4A-8013-4A07-92B7-7DF5D3A56D80}" dt="2023-04-02T10:10:37.499" v="4584" actId="47"/>
        <pc:sldMkLst>
          <pc:docMk/>
          <pc:sldMk cId="0" sldId="276"/>
        </pc:sldMkLst>
      </pc:sldChg>
      <pc:sldChg chg="del">
        <pc:chgData name="# LEE KAH FAI DANIEL (SBIZ)" userId="bd226189-b3f9-4534-a260-cd2791947166" providerId="ADAL" clId="{68A7DD4A-8013-4A07-92B7-7DF5D3A56D80}" dt="2023-04-02T10:10:38.131" v="4585" actId="47"/>
        <pc:sldMkLst>
          <pc:docMk/>
          <pc:sldMk cId="0" sldId="277"/>
        </pc:sldMkLst>
      </pc:sldChg>
      <pc:sldChg chg="del">
        <pc:chgData name="# LEE KAH FAI DANIEL (SBIZ)" userId="bd226189-b3f9-4534-a260-cd2791947166" providerId="ADAL" clId="{68A7DD4A-8013-4A07-92B7-7DF5D3A56D80}" dt="2023-04-02T10:10:38.507" v="4586" actId="47"/>
        <pc:sldMkLst>
          <pc:docMk/>
          <pc:sldMk cId="0" sldId="278"/>
        </pc:sldMkLst>
      </pc:sldChg>
      <pc:sldChg chg="del">
        <pc:chgData name="# LEE KAH FAI DANIEL (SBIZ)" userId="bd226189-b3f9-4534-a260-cd2791947166" providerId="ADAL" clId="{68A7DD4A-8013-4A07-92B7-7DF5D3A56D80}" dt="2023-04-02T10:10:38.956" v="4587" actId="47"/>
        <pc:sldMkLst>
          <pc:docMk/>
          <pc:sldMk cId="0" sldId="279"/>
        </pc:sldMkLst>
      </pc:sldChg>
      <pc:sldChg chg="del">
        <pc:chgData name="# LEE KAH FAI DANIEL (SBIZ)" userId="bd226189-b3f9-4534-a260-cd2791947166" providerId="ADAL" clId="{68A7DD4A-8013-4A07-92B7-7DF5D3A56D80}" dt="2023-04-02T10:10:39.430" v="4588" actId="47"/>
        <pc:sldMkLst>
          <pc:docMk/>
          <pc:sldMk cId="0" sldId="280"/>
        </pc:sldMkLst>
      </pc:sldChg>
      <pc:sldChg chg="del">
        <pc:chgData name="# LEE KAH FAI DANIEL (SBIZ)" userId="bd226189-b3f9-4534-a260-cd2791947166" providerId="ADAL" clId="{68A7DD4A-8013-4A07-92B7-7DF5D3A56D80}" dt="2023-04-02T10:10:39.905" v="4589" actId="47"/>
        <pc:sldMkLst>
          <pc:docMk/>
          <pc:sldMk cId="0" sldId="281"/>
        </pc:sldMkLst>
      </pc:sldChg>
      <pc:sldChg chg="del">
        <pc:chgData name="# LEE KAH FAI DANIEL (SBIZ)" userId="bd226189-b3f9-4534-a260-cd2791947166" providerId="ADAL" clId="{68A7DD4A-8013-4A07-92B7-7DF5D3A56D80}" dt="2023-04-02T10:10:40.325" v="4590" actId="47"/>
        <pc:sldMkLst>
          <pc:docMk/>
          <pc:sldMk cId="0" sldId="282"/>
        </pc:sldMkLst>
      </pc:sldChg>
      <pc:sldChg chg="del">
        <pc:chgData name="# LEE KAH FAI DANIEL (SBIZ)" userId="bd226189-b3f9-4534-a260-cd2791947166" providerId="ADAL" clId="{68A7DD4A-8013-4A07-92B7-7DF5D3A56D80}" dt="2023-04-02T10:10:40.857" v="4591" actId="47"/>
        <pc:sldMkLst>
          <pc:docMk/>
          <pc:sldMk cId="0" sldId="283"/>
        </pc:sldMkLst>
      </pc:sldChg>
      <pc:sldChg chg="del">
        <pc:chgData name="# LEE KAH FAI DANIEL (SBIZ)" userId="bd226189-b3f9-4534-a260-cd2791947166" providerId="ADAL" clId="{68A7DD4A-8013-4A07-92B7-7DF5D3A56D80}" dt="2023-04-02T10:10:41.301" v="4592" actId="47"/>
        <pc:sldMkLst>
          <pc:docMk/>
          <pc:sldMk cId="0" sldId="284"/>
        </pc:sldMkLst>
      </pc:sldChg>
      <pc:sldChg chg="del">
        <pc:chgData name="# LEE KAH FAI DANIEL (SBIZ)" userId="bd226189-b3f9-4534-a260-cd2791947166" providerId="ADAL" clId="{68A7DD4A-8013-4A07-92B7-7DF5D3A56D80}" dt="2023-04-02T10:10:41.755" v="4593" actId="47"/>
        <pc:sldMkLst>
          <pc:docMk/>
          <pc:sldMk cId="0" sldId="285"/>
        </pc:sldMkLst>
      </pc:sldChg>
      <pc:sldChg chg="del">
        <pc:chgData name="# LEE KAH FAI DANIEL (SBIZ)" userId="bd226189-b3f9-4534-a260-cd2791947166" providerId="ADAL" clId="{68A7DD4A-8013-4A07-92B7-7DF5D3A56D80}" dt="2023-04-02T10:10:42.181" v="4594" actId="47"/>
        <pc:sldMkLst>
          <pc:docMk/>
          <pc:sldMk cId="0" sldId="286"/>
        </pc:sldMkLst>
      </pc:sldChg>
      <pc:sldChg chg="add del">
        <pc:chgData name="# LEE KAH FAI DANIEL (SBIZ)" userId="bd226189-b3f9-4534-a260-cd2791947166" providerId="ADAL" clId="{68A7DD4A-8013-4A07-92B7-7DF5D3A56D80}" dt="2023-04-02T10:10:57.312" v="4597" actId="47"/>
        <pc:sldMkLst>
          <pc:docMk/>
          <pc:sldMk cId="0" sldId="287"/>
        </pc:sldMkLst>
      </pc:sldChg>
      <pc:sldChg chg="del">
        <pc:chgData name="# LEE KAH FAI DANIEL (SBIZ)" userId="bd226189-b3f9-4534-a260-cd2791947166" providerId="ADAL" clId="{68A7DD4A-8013-4A07-92B7-7DF5D3A56D80}" dt="2023-04-02T10:10:59.201" v="4598" actId="47"/>
        <pc:sldMkLst>
          <pc:docMk/>
          <pc:sldMk cId="0" sldId="288"/>
        </pc:sldMkLst>
      </pc:sldChg>
      <pc:sldChg chg="addSp delSp modSp add mod">
        <pc:chgData name="# LEE KAH FAI DANIEL (SBIZ)" userId="bd226189-b3f9-4534-a260-cd2791947166" providerId="ADAL" clId="{68A7DD4A-8013-4A07-92B7-7DF5D3A56D80}" dt="2023-04-02T06:18:46.137" v="745" actId="1076"/>
        <pc:sldMkLst>
          <pc:docMk/>
          <pc:sldMk cId="67200291" sldId="289"/>
        </pc:sldMkLst>
        <pc:spChg chg="add del mod">
          <ac:chgData name="# LEE KAH FAI DANIEL (SBIZ)" userId="bd226189-b3f9-4534-a260-cd2791947166" providerId="ADAL" clId="{68A7DD4A-8013-4A07-92B7-7DF5D3A56D80}" dt="2023-04-02T06:16:47.128" v="539"/>
          <ac:spMkLst>
            <pc:docMk/>
            <pc:sldMk cId="67200291" sldId="289"/>
            <ac:spMk id="2" creationId="{1B522313-FFD7-5D8E-6929-EFB7EE74A1F7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55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56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57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58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59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60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61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62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63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64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65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66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67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68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69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70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71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72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73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74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75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76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77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78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79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80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81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82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83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84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85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86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87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88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89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90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91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92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93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94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95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96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97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98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99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200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201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202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203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204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205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206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207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208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209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210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211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212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213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214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215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216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217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218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219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220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221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222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223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224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25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26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27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28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29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30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3.594" v="139" actId="478"/>
          <ac:spMkLst>
            <pc:docMk/>
            <pc:sldMk cId="67200291" sldId="289"/>
            <ac:spMk id="5231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32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33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34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35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36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37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38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39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40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41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42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43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44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45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46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47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48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49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50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51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52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53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54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55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56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57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58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59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60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61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62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63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64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65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66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67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68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69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70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71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72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73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74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75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76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77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78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79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80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81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82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83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84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85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86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87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88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89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90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91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92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93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46.137" v="745" actId="1076"/>
          <ac:spMkLst>
            <pc:docMk/>
            <pc:sldMk cId="67200291" sldId="289"/>
            <ac:spMk id="5294" creationId="{00000000-0000-0000-0000-000000000000}"/>
          </ac:spMkLst>
        </pc:spChg>
      </pc:sldChg>
      <pc:sldChg chg="addSp delSp modSp add mod modAnim">
        <pc:chgData name="# LEE KAH FAI DANIEL (SBIZ)" userId="bd226189-b3f9-4534-a260-cd2791947166" providerId="ADAL" clId="{68A7DD4A-8013-4A07-92B7-7DF5D3A56D80}" dt="2023-04-02T07:00:35.963" v="1041"/>
        <pc:sldMkLst>
          <pc:docMk/>
          <pc:sldMk cId="4016201932" sldId="290"/>
        </pc:sldMkLst>
        <pc:spChg chg="add mod">
          <ac:chgData name="# LEE KAH FAI DANIEL (SBIZ)" userId="bd226189-b3f9-4534-a260-cd2791947166" providerId="ADAL" clId="{68A7DD4A-8013-4A07-92B7-7DF5D3A56D80}" dt="2023-04-02T06:53:19.317" v="1007" actId="207"/>
          <ac:spMkLst>
            <pc:docMk/>
            <pc:sldMk cId="4016201932" sldId="290"/>
            <ac:spMk id="4" creationId="{8185E8AD-242A-CB2F-E27A-D60C0038E42E}"/>
          </ac:spMkLst>
        </pc:spChg>
        <pc:spChg chg="mod">
          <ac:chgData name="# LEE KAH FAI DANIEL (SBIZ)" userId="bd226189-b3f9-4534-a260-cd2791947166" providerId="ADAL" clId="{68A7DD4A-8013-4A07-92B7-7DF5D3A56D80}" dt="2023-04-02T06:38:14.343" v="987" actId="20577"/>
          <ac:spMkLst>
            <pc:docMk/>
            <pc:sldMk cId="4016201932" sldId="290"/>
            <ac:spMk id="176" creationId="{00000000-0000-0000-0000-000000000000}"/>
          </ac:spMkLst>
        </pc:spChg>
        <pc:picChg chg="add mod ord">
          <ac:chgData name="# LEE KAH FAI DANIEL (SBIZ)" userId="bd226189-b3f9-4534-a260-cd2791947166" providerId="ADAL" clId="{68A7DD4A-8013-4A07-92B7-7DF5D3A56D80}" dt="2023-04-02T06:59:14.396" v="1039" actId="166"/>
          <ac:picMkLst>
            <pc:docMk/>
            <pc:sldMk cId="4016201932" sldId="290"/>
            <ac:picMk id="3" creationId="{17522FE8-6711-BCFD-E305-9A3A4ED6EDFE}"/>
          </ac:picMkLst>
        </pc:picChg>
        <pc:picChg chg="del">
          <ac:chgData name="# LEE KAH FAI DANIEL (SBIZ)" userId="bd226189-b3f9-4534-a260-cd2791947166" providerId="ADAL" clId="{68A7DD4A-8013-4A07-92B7-7DF5D3A56D80}" dt="2023-04-02T06:37:14.227" v="950" actId="478"/>
          <ac:picMkLst>
            <pc:docMk/>
            <pc:sldMk cId="4016201932" sldId="290"/>
            <ac:picMk id="6" creationId="{2994602E-1BD1-641D-280D-6638A2E978F5}"/>
          </ac:picMkLst>
        </pc:picChg>
        <pc:picChg chg="mod">
          <ac:chgData name="# LEE KAH FAI DANIEL (SBIZ)" userId="bd226189-b3f9-4534-a260-cd2791947166" providerId="ADAL" clId="{68A7DD4A-8013-4A07-92B7-7DF5D3A56D80}" dt="2023-04-02T06:38:32.398" v="990" actId="14100"/>
          <ac:picMkLst>
            <pc:docMk/>
            <pc:sldMk cId="4016201932" sldId="290"/>
            <ac:picMk id="10" creationId="{4EC274FF-F89E-BDB9-9E0F-F31A01BB9A39}"/>
          </ac:picMkLst>
        </pc:picChg>
        <pc:cxnChg chg="add del">
          <ac:chgData name="# LEE KAH FAI DANIEL (SBIZ)" userId="bd226189-b3f9-4534-a260-cd2791947166" providerId="ADAL" clId="{68A7DD4A-8013-4A07-92B7-7DF5D3A56D80}" dt="2023-04-02T06:55:02.370" v="1018" actId="478"/>
          <ac:cxnSpMkLst>
            <pc:docMk/>
            <pc:sldMk cId="4016201932" sldId="290"/>
            <ac:cxnSpMk id="7" creationId="{271B2171-4DE7-7F14-F1A2-F0616A4D3FC1}"/>
          </ac:cxnSpMkLst>
        </pc:cxnChg>
        <pc:cxnChg chg="add del mod">
          <ac:chgData name="# LEE KAH FAI DANIEL (SBIZ)" userId="bd226189-b3f9-4534-a260-cd2791947166" providerId="ADAL" clId="{68A7DD4A-8013-4A07-92B7-7DF5D3A56D80}" dt="2023-04-02T06:57:15.330" v="1026" actId="478"/>
          <ac:cxnSpMkLst>
            <pc:docMk/>
            <pc:sldMk cId="4016201932" sldId="290"/>
            <ac:cxnSpMk id="9" creationId="{2EEF22D5-9316-C79B-20F6-DC1D62259200}"/>
          </ac:cxnSpMkLst>
        </pc:cxnChg>
        <pc:cxnChg chg="add del">
          <ac:chgData name="# LEE KAH FAI DANIEL (SBIZ)" userId="bd226189-b3f9-4534-a260-cd2791947166" providerId="ADAL" clId="{68A7DD4A-8013-4A07-92B7-7DF5D3A56D80}" dt="2023-04-02T06:56:56.982" v="1025" actId="478"/>
          <ac:cxnSpMkLst>
            <pc:docMk/>
            <pc:sldMk cId="4016201932" sldId="290"/>
            <ac:cxnSpMk id="12" creationId="{68C82344-56D4-9569-8229-95D3C150D46C}"/>
          </ac:cxnSpMkLst>
        </pc:cxnChg>
        <pc:cxnChg chg="add mod">
          <ac:chgData name="# LEE KAH FAI DANIEL (SBIZ)" userId="bd226189-b3f9-4534-a260-cd2791947166" providerId="ADAL" clId="{68A7DD4A-8013-4A07-92B7-7DF5D3A56D80}" dt="2023-04-02T06:58:55.285" v="1035" actId="1076"/>
          <ac:cxnSpMkLst>
            <pc:docMk/>
            <pc:sldMk cId="4016201932" sldId="290"/>
            <ac:cxnSpMk id="14" creationId="{F76D77DF-93EE-63E6-7E8C-7AD1D6724446}"/>
          </ac:cxnSpMkLst>
        </pc:cxnChg>
        <pc:cxnChg chg="add del">
          <ac:chgData name="# LEE KAH FAI DANIEL (SBIZ)" userId="bd226189-b3f9-4534-a260-cd2791947166" providerId="ADAL" clId="{68A7DD4A-8013-4A07-92B7-7DF5D3A56D80}" dt="2023-04-02T06:59:01.575" v="1036" actId="478"/>
          <ac:cxnSpMkLst>
            <pc:docMk/>
            <pc:sldMk cId="4016201932" sldId="290"/>
            <ac:cxnSpMk id="16" creationId="{BCE6F717-D954-D5CA-7E67-A5EACE59DACD}"/>
          </ac:cxnSpMkLst>
        </pc:cxnChg>
        <pc:cxnChg chg="add mod">
          <ac:chgData name="# LEE KAH FAI DANIEL (SBIZ)" userId="bd226189-b3f9-4534-a260-cd2791947166" providerId="ADAL" clId="{68A7DD4A-8013-4A07-92B7-7DF5D3A56D80}" dt="2023-04-02T06:59:09.184" v="1038" actId="1076"/>
          <ac:cxnSpMkLst>
            <pc:docMk/>
            <pc:sldMk cId="4016201932" sldId="290"/>
            <ac:cxnSpMk id="18" creationId="{62B4C084-375E-0DBD-D6B6-6506F9512C2B}"/>
          </ac:cxnSpMkLst>
        </pc:cxnChg>
      </pc:sldChg>
      <pc:sldChg chg="addSp modSp new mod">
        <pc:chgData name="# LEE KAH FAI DANIEL (SBIZ)" userId="bd226189-b3f9-4534-a260-cd2791947166" providerId="ADAL" clId="{68A7DD4A-8013-4A07-92B7-7DF5D3A56D80}" dt="2023-04-02T07:31:34.494" v="1727" actId="207"/>
        <pc:sldMkLst>
          <pc:docMk/>
          <pc:sldMk cId="97971971" sldId="291"/>
        </pc:sldMkLst>
        <pc:spChg chg="mod">
          <ac:chgData name="# LEE KAH FAI DANIEL (SBIZ)" userId="bd226189-b3f9-4534-a260-cd2791947166" providerId="ADAL" clId="{68A7DD4A-8013-4A07-92B7-7DF5D3A56D80}" dt="2023-04-02T07:08:23.969" v="1086" actId="20577"/>
          <ac:spMkLst>
            <pc:docMk/>
            <pc:sldMk cId="97971971" sldId="291"/>
            <ac:spMk id="2" creationId="{75CF17EE-59DD-0D5A-7745-BA719592EB2D}"/>
          </ac:spMkLst>
        </pc:spChg>
        <pc:spChg chg="mod">
          <ac:chgData name="# LEE KAH FAI DANIEL (SBIZ)" userId="bd226189-b3f9-4534-a260-cd2791947166" providerId="ADAL" clId="{68A7DD4A-8013-4A07-92B7-7DF5D3A56D80}" dt="2023-04-02T07:31:34.494" v="1727" actId="207"/>
          <ac:spMkLst>
            <pc:docMk/>
            <pc:sldMk cId="97971971" sldId="291"/>
            <ac:spMk id="3" creationId="{B80DF01F-FB60-8323-F86D-5E86CE390E09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5" creationId="{10EDE9C2-E5B3-5EA5-78DE-519ABF134306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6" creationId="{2883FF25-8170-43DB-AB9D-A742C4715957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7" creationId="{AC01B72C-E5B9-35E7-6C8B-18375A8FD048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8" creationId="{8C375CEA-4CFA-20BD-D98E-957EB82D571F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9" creationId="{02B5D5C0-2A47-5CAE-B7A9-0B4D6D205F89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10" creationId="{32FFA446-D3D6-D058-5483-75C6EFC8FC11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11" creationId="{9331CB97-E971-E737-E5A4-3EDC196FF2A4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12" creationId="{E034DFE0-7440-4036-4DC0-FBEF85799B9F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13" creationId="{58406EF5-070D-CC3B-701D-13640AE167D0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14" creationId="{A8CBA42A-F0D5-73D4-F829-696CBA7B0CB2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15" creationId="{97DFF392-BA94-95A3-C4BA-0437765B9D80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16" creationId="{C5993419-EBBA-113C-A0F8-1CBA315130BA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17" creationId="{10E1E939-90B9-AB30-6CD8-3AD26846BDE7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18" creationId="{97DE8F04-C460-B604-1A3D-4DFAAFFB7BC6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19" creationId="{B25EA137-C19B-ACBD-1D7A-C115A58AB1A8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20" creationId="{6F2A2BBE-9F67-BECE-B8B1-B37EFEE6C60B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21" creationId="{AF18B4C5-EF8A-7B68-22CE-5E3264FB1764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22" creationId="{A9C88B0F-6675-9F08-1CAC-C6C09D068C6A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23" creationId="{77AA28E8-B5EF-7205-B7FC-03762A84895C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24" creationId="{44DEE89A-78E2-E019-148A-D43CD9C358F6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25" creationId="{3C8B3108-145F-EE40-982E-241C5D5F3373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26" creationId="{64864E74-F44E-2D7E-4EE0-1B626919B2CC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27" creationId="{1A50E382-AF76-CE39-4900-4C440DFFC44B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28" creationId="{3EEB8587-0ED5-8BD0-169B-02916F0A818F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29" creationId="{D708BF21-167C-F64B-0E1A-481E8A322D0A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30" creationId="{AAA0B45B-B826-DA28-A0B3-60FDA1E046CE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31" creationId="{1824CD73-3259-412B-2C30-3FC0349342CF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32" creationId="{75439A9F-DBCB-21E3-DBC8-7A475BEA6902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33" creationId="{FBF6EA9C-170B-FB9E-8565-37C1DB52C72D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34" creationId="{F363CFC2-4F73-25AE-A42A-E7048761A090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35" creationId="{0AC9DEE0-CC16-7BEB-CF1D-29D1E49F4B38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36" creationId="{E1BA2CB7-9455-E4FD-F562-6EBB5F611D51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37" creationId="{D903261C-501A-2C2F-BB40-1AC7AF1F7BA0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38" creationId="{B033A1B5-F8F0-21C3-C33A-617255E17096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39" creationId="{A6BDB314-662E-2A05-24F5-5BDC9081D557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40" creationId="{BC26BE26-4665-574B-815A-84ED836504A5}"/>
          </ac:spMkLst>
        </pc:spChg>
        <pc:grpChg chg="add mod">
          <ac:chgData name="# LEE KAH FAI DANIEL (SBIZ)" userId="bd226189-b3f9-4534-a260-cd2791947166" providerId="ADAL" clId="{68A7DD4A-8013-4A07-92B7-7DF5D3A56D80}" dt="2023-04-02T07:10:56.780" v="1095" actId="1076"/>
          <ac:grpSpMkLst>
            <pc:docMk/>
            <pc:sldMk cId="97971971" sldId="291"/>
            <ac:grpSpMk id="4" creationId="{39042FDF-3FE4-A385-AB47-B3273D9A7B57}"/>
          </ac:grpSpMkLst>
        </pc:grpChg>
      </pc:sldChg>
      <pc:sldChg chg="modSp add mod">
        <pc:chgData name="# LEE KAH FAI DANIEL (SBIZ)" userId="bd226189-b3f9-4534-a260-cd2791947166" providerId="ADAL" clId="{68A7DD4A-8013-4A07-92B7-7DF5D3A56D80}" dt="2023-04-02T07:30:51.684" v="1726" actId="403"/>
        <pc:sldMkLst>
          <pc:docMk/>
          <pc:sldMk cId="4251928400" sldId="292"/>
        </pc:sldMkLst>
        <pc:spChg chg="mod">
          <ac:chgData name="# LEE KAH FAI DANIEL (SBIZ)" userId="bd226189-b3f9-4534-a260-cd2791947166" providerId="ADAL" clId="{68A7DD4A-8013-4A07-92B7-7DF5D3A56D80}" dt="2023-04-02T07:30:08.261" v="1713" actId="207"/>
          <ac:spMkLst>
            <pc:docMk/>
            <pc:sldMk cId="4251928400" sldId="292"/>
            <ac:spMk id="2594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30:12.643" v="1714" actId="207"/>
          <ac:spMkLst>
            <pc:docMk/>
            <pc:sldMk cId="4251928400" sldId="292"/>
            <ac:spMk id="2595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30:03.508" v="1712" actId="207"/>
          <ac:spMkLst>
            <pc:docMk/>
            <pc:sldMk cId="4251928400" sldId="292"/>
            <ac:spMk id="2599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30:16.716" v="1715" actId="207"/>
          <ac:spMkLst>
            <pc:docMk/>
            <pc:sldMk cId="4251928400" sldId="292"/>
            <ac:spMk id="2604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30:22.852" v="1716" actId="207"/>
          <ac:spMkLst>
            <pc:docMk/>
            <pc:sldMk cId="4251928400" sldId="292"/>
            <ac:spMk id="2605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30:26.619" v="1717" actId="207"/>
          <ac:spMkLst>
            <pc:docMk/>
            <pc:sldMk cId="4251928400" sldId="292"/>
            <ac:spMk id="2606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30:30.541" v="1718" actId="207"/>
          <ac:spMkLst>
            <pc:docMk/>
            <pc:sldMk cId="4251928400" sldId="292"/>
            <ac:spMk id="2607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30:51.684" v="1726" actId="403"/>
          <ac:spMkLst>
            <pc:docMk/>
            <pc:sldMk cId="4251928400" sldId="292"/>
            <ac:spMk id="2721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30:51.684" v="1726" actId="403"/>
          <ac:spMkLst>
            <pc:docMk/>
            <pc:sldMk cId="4251928400" sldId="292"/>
            <ac:spMk id="2722" creationId="{00000000-0000-0000-0000-000000000000}"/>
          </ac:spMkLst>
        </pc:spChg>
      </pc:sldChg>
      <pc:sldChg chg="add del ord">
        <pc:chgData name="# LEE KAH FAI DANIEL (SBIZ)" userId="bd226189-b3f9-4534-a260-cd2791947166" providerId="ADAL" clId="{68A7DD4A-8013-4A07-92B7-7DF5D3A56D80}" dt="2023-04-02T10:10:31.098" v="4570" actId="47"/>
        <pc:sldMkLst>
          <pc:docMk/>
          <pc:sldMk cId="658811831" sldId="293"/>
        </pc:sldMkLst>
      </pc:sldChg>
      <pc:sldChg chg="modSp add mod">
        <pc:chgData name="# LEE KAH FAI DANIEL (SBIZ)" userId="bd226189-b3f9-4534-a260-cd2791947166" providerId="ADAL" clId="{68A7DD4A-8013-4A07-92B7-7DF5D3A56D80}" dt="2023-04-02T07:48:50.467" v="2300" actId="207"/>
        <pc:sldMkLst>
          <pc:docMk/>
          <pc:sldMk cId="1970639146" sldId="294"/>
        </pc:sldMkLst>
        <pc:spChg chg="mod">
          <ac:chgData name="# LEE KAH FAI DANIEL (SBIZ)" userId="bd226189-b3f9-4534-a260-cd2791947166" providerId="ADAL" clId="{68A7DD4A-8013-4A07-92B7-7DF5D3A56D80}" dt="2023-04-02T07:48:21.248" v="2294" actId="207"/>
          <ac:spMkLst>
            <pc:docMk/>
            <pc:sldMk cId="1970639146" sldId="294"/>
            <ac:spMk id="2603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48:27.390" v="2295" actId="207"/>
          <ac:spMkLst>
            <pc:docMk/>
            <pc:sldMk cId="1970639146" sldId="294"/>
            <ac:spMk id="2635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48:32.375" v="2296" actId="207"/>
          <ac:spMkLst>
            <pc:docMk/>
            <pc:sldMk cId="1970639146" sldId="294"/>
            <ac:spMk id="2636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48:50.467" v="2300" actId="207"/>
          <ac:spMkLst>
            <pc:docMk/>
            <pc:sldMk cId="1970639146" sldId="294"/>
            <ac:spMk id="2637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48:46.272" v="2299" actId="207"/>
          <ac:spMkLst>
            <pc:docMk/>
            <pc:sldMk cId="1970639146" sldId="294"/>
            <ac:spMk id="2638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48:41.880" v="2298" actId="207"/>
          <ac:spMkLst>
            <pc:docMk/>
            <pc:sldMk cId="1970639146" sldId="294"/>
            <ac:spMk id="2639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48:36.646" v="2297" actId="207"/>
          <ac:spMkLst>
            <pc:docMk/>
            <pc:sldMk cId="1970639146" sldId="294"/>
            <ac:spMk id="2640" creationId="{00000000-0000-0000-0000-000000000000}"/>
          </ac:spMkLst>
        </pc:spChg>
      </pc:sldChg>
      <pc:sldChg chg="addSp delSp modSp add mod">
        <pc:chgData name="# LEE KAH FAI DANIEL (SBIZ)" userId="bd226189-b3f9-4534-a260-cd2791947166" providerId="ADAL" clId="{68A7DD4A-8013-4A07-92B7-7DF5D3A56D80}" dt="2023-04-02T08:27:57.712" v="2780" actId="1076"/>
        <pc:sldMkLst>
          <pc:docMk/>
          <pc:sldMk cId="4041382376" sldId="295"/>
        </pc:sldMkLst>
        <pc:spChg chg="add mod">
          <ac:chgData name="# LEE KAH FAI DANIEL (SBIZ)" userId="bd226189-b3f9-4534-a260-cd2791947166" providerId="ADAL" clId="{68A7DD4A-8013-4A07-92B7-7DF5D3A56D80}" dt="2023-04-02T07:51:57.006" v="2310" actId="164"/>
          <ac:spMkLst>
            <pc:docMk/>
            <pc:sldMk cId="4041382376" sldId="295"/>
            <ac:spMk id="20" creationId="{F141EE4F-3DA7-12EE-55C1-AE61CD490AC3}"/>
          </ac:spMkLst>
        </pc:spChg>
        <pc:spChg chg="add mod">
          <ac:chgData name="# LEE KAH FAI DANIEL (SBIZ)" userId="bd226189-b3f9-4534-a260-cd2791947166" providerId="ADAL" clId="{68A7DD4A-8013-4A07-92B7-7DF5D3A56D80}" dt="2023-04-02T07:51:57.006" v="2310" actId="164"/>
          <ac:spMkLst>
            <pc:docMk/>
            <pc:sldMk cId="4041382376" sldId="295"/>
            <ac:spMk id="21" creationId="{ED050F0E-FCAF-D37B-55DB-2659F0DE21FF}"/>
          </ac:spMkLst>
        </pc:spChg>
        <pc:spChg chg="add mod">
          <ac:chgData name="# LEE KAH FAI DANIEL (SBIZ)" userId="bd226189-b3f9-4534-a260-cd2791947166" providerId="ADAL" clId="{68A7DD4A-8013-4A07-92B7-7DF5D3A56D80}" dt="2023-04-02T07:51:57.006" v="2310" actId="164"/>
          <ac:spMkLst>
            <pc:docMk/>
            <pc:sldMk cId="4041382376" sldId="295"/>
            <ac:spMk id="22" creationId="{B1ED7538-CDE3-D407-E2AC-EBEA927D49F5}"/>
          </ac:spMkLst>
        </pc:spChg>
        <pc:spChg chg="add mod">
          <ac:chgData name="# LEE KAH FAI DANIEL (SBIZ)" userId="bd226189-b3f9-4534-a260-cd2791947166" providerId="ADAL" clId="{68A7DD4A-8013-4A07-92B7-7DF5D3A56D80}" dt="2023-04-02T07:51:57.006" v="2310" actId="164"/>
          <ac:spMkLst>
            <pc:docMk/>
            <pc:sldMk cId="4041382376" sldId="295"/>
            <ac:spMk id="23" creationId="{6053E40D-CA71-0A17-4ACA-7E1313AEE9E2}"/>
          </ac:spMkLst>
        </pc:spChg>
        <pc:spChg chg="add mod">
          <ac:chgData name="# LEE KAH FAI DANIEL (SBIZ)" userId="bd226189-b3f9-4534-a260-cd2791947166" providerId="ADAL" clId="{68A7DD4A-8013-4A07-92B7-7DF5D3A56D80}" dt="2023-04-02T07:51:57.006" v="2310" actId="164"/>
          <ac:spMkLst>
            <pc:docMk/>
            <pc:sldMk cId="4041382376" sldId="295"/>
            <ac:spMk id="24" creationId="{5CEDA41B-18FD-B164-D39F-2BB710258124}"/>
          </ac:spMkLst>
        </pc:spChg>
        <pc:spChg chg="add mod">
          <ac:chgData name="# LEE KAH FAI DANIEL (SBIZ)" userId="bd226189-b3f9-4534-a260-cd2791947166" providerId="ADAL" clId="{68A7DD4A-8013-4A07-92B7-7DF5D3A56D80}" dt="2023-04-02T07:51:57.006" v="2310" actId="164"/>
          <ac:spMkLst>
            <pc:docMk/>
            <pc:sldMk cId="4041382376" sldId="295"/>
            <ac:spMk id="25" creationId="{DC95002A-8012-1B87-0577-AFD7E6E88E26}"/>
          </ac:spMkLst>
        </pc:spChg>
        <pc:spChg chg="add mod">
          <ac:chgData name="# LEE KAH FAI DANIEL (SBIZ)" userId="bd226189-b3f9-4534-a260-cd2791947166" providerId="ADAL" clId="{68A7DD4A-8013-4A07-92B7-7DF5D3A56D80}" dt="2023-04-02T07:51:57.006" v="2310" actId="164"/>
          <ac:spMkLst>
            <pc:docMk/>
            <pc:sldMk cId="4041382376" sldId="295"/>
            <ac:spMk id="26" creationId="{0EB0694B-B8F2-D07E-B6C0-0FE851A3468B}"/>
          </ac:spMkLst>
        </pc:spChg>
        <pc:spChg chg="add mod">
          <ac:chgData name="# LEE KAH FAI DANIEL (SBIZ)" userId="bd226189-b3f9-4534-a260-cd2791947166" providerId="ADAL" clId="{68A7DD4A-8013-4A07-92B7-7DF5D3A56D80}" dt="2023-04-02T07:51:57.006" v="2310" actId="164"/>
          <ac:spMkLst>
            <pc:docMk/>
            <pc:sldMk cId="4041382376" sldId="295"/>
            <ac:spMk id="27" creationId="{06C25DD7-99B9-8B07-9279-0B1D76EFEB15}"/>
          </ac:spMkLst>
        </pc:spChg>
        <pc:spChg chg="add mod">
          <ac:chgData name="# LEE KAH FAI DANIEL (SBIZ)" userId="bd226189-b3f9-4534-a260-cd2791947166" providerId="ADAL" clId="{68A7DD4A-8013-4A07-92B7-7DF5D3A56D80}" dt="2023-04-02T07:51:57.006" v="2310" actId="164"/>
          <ac:spMkLst>
            <pc:docMk/>
            <pc:sldMk cId="4041382376" sldId="295"/>
            <ac:spMk id="28" creationId="{72CAC6C7-9C6A-E03E-7FB8-975F828B343C}"/>
          </ac:spMkLst>
        </pc:spChg>
        <pc:spChg chg="add mod">
          <ac:chgData name="# LEE KAH FAI DANIEL (SBIZ)" userId="bd226189-b3f9-4534-a260-cd2791947166" providerId="ADAL" clId="{68A7DD4A-8013-4A07-92B7-7DF5D3A56D80}" dt="2023-04-02T08:27:47.313" v="2778" actId="2711"/>
          <ac:spMkLst>
            <pc:docMk/>
            <pc:sldMk cId="4041382376" sldId="295"/>
            <ac:spMk id="30" creationId="{394D38D7-F240-50EA-FEB4-3E9E7584DFB7}"/>
          </ac:spMkLst>
        </pc:spChg>
        <pc:spChg chg="add del mod">
          <ac:chgData name="# LEE KAH FAI DANIEL (SBIZ)" userId="bd226189-b3f9-4534-a260-cd2791947166" providerId="ADAL" clId="{68A7DD4A-8013-4A07-92B7-7DF5D3A56D80}" dt="2023-04-02T07:59:32.901" v="2399"/>
          <ac:spMkLst>
            <pc:docMk/>
            <pc:sldMk cId="4041382376" sldId="295"/>
            <ac:spMk id="31" creationId="{C2476901-140E-1F5D-EC26-182171C1DAA0}"/>
          </ac:spMkLst>
        </pc:spChg>
        <pc:spChg chg="del">
          <ac:chgData name="# LEE KAH FAI DANIEL (SBIZ)" userId="bd226189-b3f9-4534-a260-cd2791947166" providerId="ADAL" clId="{68A7DD4A-8013-4A07-92B7-7DF5D3A56D80}" dt="2023-04-02T07:58:40.290" v="2383" actId="478"/>
          <ac:spMkLst>
            <pc:docMk/>
            <pc:sldMk cId="4041382376" sldId="295"/>
            <ac:spMk id="318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7:58:40.290" v="2383" actId="478"/>
          <ac:spMkLst>
            <pc:docMk/>
            <pc:sldMk cId="4041382376" sldId="295"/>
            <ac:spMk id="319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7:58:40.290" v="2383" actId="478"/>
          <ac:spMkLst>
            <pc:docMk/>
            <pc:sldMk cId="4041382376" sldId="295"/>
            <ac:spMk id="320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7:58:40.290" v="2383" actId="478"/>
          <ac:spMkLst>
            <pc:docMk/>
            <pc:sldMk cId="4041382376" sldId="295"/>
            <ac:spMk id="321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7:58:40.290" v="2383" actId="478"/>
          <ac:spMkLst>
            <pc:docMk/>
            <pc:sldMk cId="4041382376" sldId="295"/>
            <ac:spMk id="322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7:58:40.290" v="2383" actId="478"/>
          <ac:spMkLst>
            <pc:docMk/>
            <pc:sldMk cId="4041382376" sldId="295"/>
            <ac:spMk id="323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7:58:40.290" v="2383" actId="478"/>
          <ac:spMkLst>
            <pc:docMk/>
            <pc:sldMk cId="4041382376" sldId="295"/>
            <ac:spMk id="324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7:58:40.290" v="2383" actId="478"/>
          <ac:spMkLst>
            <pc:docMk/>
            <pc:sldMk cId="4041382376" sldId="295"/>
            <ac:spMk id="325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7:58:40.290" v="2383" actId="478"/>
          <ac:spMkLst>
            <pc:docMk/>
            <pc:sldMk cId="4041382376" sldId="295"/>
            <ac:spMk id="326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7:58:40.290" v="2383" actId="478"/>
          <ac:spMkLst>
            <pc:docMk/>
            <pc:sldMk cId="4041382376" sldId="295"/>
            <ac:spMk id="327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7:58:40.290" v="2383" actId="478"/>
          <ac:spMkLst>
            <pc:docMk/>
            <pc:sldMk cId="4041382376" sldId="295"/>
            <ac:spMk id="328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7:58:40.290" v="2383" actId="478"/>
          <ac:spMkLst>
            <pc:docMk/>
            <pc:sldMk cId="4041382376" sldId="295"/>
            <ac:spMk id="329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7:58:40.290" v="2383" actId="478"/>
          <ac:spMkLst>
            <pc:docMk/>
            <pc:sldMk cId="4041382376" sldId="295"/>
            <ac:spMk id="330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7:58:40.290" v="2383" actId="478"/>
          <ac:spMkLst>
            <pc:docMk/>
            <pc:sldMk cId="4041382376" sldId="295"/>
            <ac:spMk id="331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7:58:40.290" v="2383" actId="478"/>
          <ac:spMkLst>
            <pc:docMk/>
            <pc:sldMk cId="4041382376" sldId="295"/>
            <ac:spMk id="332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7:58:40.290" v="2383" actId="478"/>
          <ac:spMkLst>
            <pc:docMk/>
            <pc:sldMk cId="4041382376" sldId="295"/>
            <ac:spMk id="333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7:58:40.290" v="2383" actId="478"/>
          <ac:spMkLst>
            <pc:docMk/>
            <pc:sldMk cId="4041382376" sldId="295"/>
            <ac:spMk id="334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7:58:40.290" v="2383" actId="478"/>
          <ac:spMkLst>
            <pc:docMk/>
            <pc:sldMk cId="4041382376" sldId="295"/>
            <ac:spMk id="417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8:27:57.712" v="2780" actId="1076"/>
          <ac:spMkLst>
            <pc:docMk/>
            <pc:sldMk cId="4041382376" sldId="295"/>
            <ac:spMk id="418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7:58:40.290" v="2383" actId="478"/>
          <ac:spMkLst>
            <pc:docMk/>
            <pc:sldMk cId="4041382376" sldId="295"/>
            <ac:spMk id="419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7:58:40.290" v="2383" actId="478"/>
          <ac:spMkLst>
            <pc:docMk/>
            <pc:sldMk cId="4041382376" sldId="295"/>
            <ac:spMk id="420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7:58:40.290" v="2383" actId="478"/>
          <ac:spMkLst>
            <pc:docMk/>
            <pc:sldMk cId="4041382376" sldId="295"/>
            <ac:spMk id="421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7:58:40.290" v="2383" actId="478"/>
          <ac:spMkLst>
            <pc:docMk/>
            <pc:sldMk cId="4041382376" sldId="295"/>
            <ac:spMk id="422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7:58:40.290" v="2383" actId="478"/>
          <ac:spMkLst>
            <pc:docMk/>
            <pc:sldMk cId="4041382376" sldId="295"/>
            <ac:spMk id="423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7:58:40.290" v="2383" actId="478"/>
          <ac:spMkLst>
            <pc:docMk/>
            <pc:sldMk cId="4041382376" sldId="295"/>
            <ac:spMk id="424" creationId="{00000000-0000-0000-0000-000000000000}"/>
          </ac:spMkLst>
        </pc:spChg>
        <pc:grpChg chg="del">
          <ac:chgData name="# LEE KAH FAI DANIEL (SBIZ)" userId="bd226189-b3f9-4534-a260-cd2791947166" providerId="ADAL" clId="{68A7DD4A-8013-4A07-92B7-7DF5D3A56D80}" dt="2023-04-02T07:51:09.695" v="2304" actId="478"/>
          <ac:grpSpMkLst>
            <pc:docMk/>
            <pc:sldMk cId="4041382376" sldId="295"/>
            <ac:grpSpMk id="19" creationId="{0491833D-B910-8707-D78D-2B35F7B0C095}"/>
          </ac:grpSpMkLst>
        </pc:grpChg>
        <pc:grpChg chg="add mod">
          <ac:chgData name="# LEE KAH FAI DANIEL (SBIZ)" userId="bd226189-b3f9-4534-a260-cd2791947166" providerId="ADAL" clId="{68A7DD4A-8013-4A07-92B7-7DF5D3A56D80}" dt="2023-04-02T07:52:48.303" v="2317" actId="1076"/>
          <ac:grpSpMkLst>
            <pc:docMk/>
            <pc:sldMk cId="4041382376" sldId="295"/>
            <ac:grpSpMk id="29" creationId="{02B617FA-2856-FFBE-A023-73FC474C0169}"/>
          </ac:grpSpMkLst>
        </pc:grpChg>
      </pc:sldChg>
      <pc:sldChg chg="addSp modSp new mod modClrScheme chgLayout">
        <pc:chgData name="# LEE KAH FAI DANIEL (SBIZ)" userId="bd226189-b3f9-4534-a260-cd2791947166" providerId="ADAL" clId="{68A7DD4A-8013-4A07-92B7-7DF5D3A56D80}" dt="2023-04-02T08:13:43.679" v="2603" actId="20577"/>
        <pc:sldMkLst>
          <pc:docMk/>
          <pc:sldMk cId="32185630" sldId="296"/>
        </pc:sldMkLst>
        <pc:spChg chg="add mod">
          <ac:chgData name="# LEE KAH FAI DANIEL (SBIZ)" userId="bd226189-b3f9-4534-a260-cd2791947166" providerId="ADAL" clId="{68A7DD4A-8013-4A07-92B7-7DF5D3A56D80}" dt="2023-04-02T08:13:43.679" v="2603" actId="20577"/>
          <ac:spMkLst>
            <pc:docMk/>
            <pc:sldMk cId="32185630" sldId="296"/>
            <ac:spMk id="6" creationId="{95FB9D54-8290-BA5E-CAD2-A00C7F6B51C8}"/>
          </ac:spMkLst>
        </pc:spChg>
        <pc:picChg chg="add mod">
          <ac:chgData name="# LEE KAH FAI DANIEL (SBIZ)" userId="bd226189-b3f9-4534-a260-cd2791947166" providerId="ADAL" clId="{68A7DD4A-8013-4A07-92B7-7DF5D3A56D80}" dt="2023-04-02T08:08:09.270" v="2549" actId="1076"/>
          <ac:picMkLst>
            <pc:docMk/>
            <pc:sldMk cId="32185630" sldId="296"/>
            <ac:picMk id="2" creationId="{6C4A3CB5-3390-DD18-3F03-CF3981EC741B}"/>
          </ac:picMkLst>
        </pc:picChg>
      </pc:sldChg>
      <pc:sldChg chg="addSp delSp modSp add mod">
        <pc:chgData name="# LEE KAH FAI DANIEL (SBIZ)" userId="bd226189-b3f9-4534-a260-cd2791947166" providerId="ADAL" clId="{68A7DD4A-8013-4A07-92B7-7DF5D3A56D80}" dt="2023-04-02T08:20:20.878" v="2660" actId="20577"/>
        <pc:sldMkLst>
          <pc:docMk/>
          <pc:sldMk cId="1319118083" sldId="297"/>
        </pc:sldMkLst>
        <pc:spChg chg="mod">
          <ac:chgData name="# LEE KAH FAI DANIEL (SBIZ)" userId="bd226189-b3f9-4534-a260-cd2791947166" providerId="ADAL" clId="{68A7DD4A-8013-4A07-92B7-7DF5D3A56D80}" dt="2023-04-02T08:20:20.878" v="2660" actId="20577"/>
          <ac:spMkLst>
            <pc:docMk/>
            <pc:sldMk cId="1319118083" sldId="297"/>
            <ac:spMk id="6" creationId="{95FB9D54-8290-BA5E-CAD2-A00C7F6B51C8}"/>
          </ac:spMkLst>
        </pc:spChg>
        <pc:picChg chg="del">
          <ac:chgData name="# LEE KAH FAI DANIEL (SBIZ)" userId="bd226189-b3f9-4534-a260-cd2791947166" providerId="ADAL" clId="{68A7DD4A-8013-4A07-92B7-7DF5D3A56D80}" dt="2023-04-02T08:13:52.278" v="2612" actId="478"/>
          <ac:picMkLst>
            <pc:docMk/>
            <pc:sldMk cId="1319118083" sldId="297"/>
            <ac:picMk id="2" creationId="{6C4A3CB5-3390-DD18-3F03-CF3981EC741B}"/>
          </ac:picMkLst>
        </pc:picChg>
        <pc:picChg chg="add mod">
          <ac:chgData name="# LEE KAH FAI DANIEL (SBIZ)" userId="bd226189-b3f9-4534-a260-cd2791947166" providerId="ADAL" clId="{68A7DD4A-8013-4A07-92B7-7DF5D3A56D80}" dt="2023-04-02T08:18:35.566" v="2622" actId="1076"/>
          <ac:picMkLst>
            <pc:docMk/>
            <pc:sldMk cId="1319118083" sldId="297"/>
            <ac:picMk id="3" creationId="{B02EFB3C-E074-BDD2-B4E2-92510442B6F8}"/>
          </ac:picMkLst>
        </pc:picChg>
      </pc:sldChg>
      <pc:sldChg chg="addSp delSp modSp add mod">
        <pc:chgData name="# LEE KAH FAI DANIEL (SBIZ)" userId="bd226189-b3f9-4534-a260-cd2791947166" providerId="ADAL" clId="{68A7DD4A-8013-4A07-92B7-7DF5D3A56D80}" dt="2023-04-02T08:19:57.056" v="2643" actId="1076"/>
        <pc:sldMkLst>
          <pc:docMk/>
          <pc:sldMk cId="2163771436" sldId="298"/>
        </pc:sldMkLst>
        <pc:spChg chg="mod">
          <ac:chgData name="# LEE KAH FAI DANIEL (SBIZ)" userId="bd226189-b3f9-4534-a260-cd2791947166" providerId="ADAL" clId="{68A7DD4A-8013-4A07-92B7-7DF5D3A56D80}" dt="2023-04-02T08:19:07.167" v="2639" actId="20577"/>
          <ac:spMkLst>
            <pc:docMk/>
            <pc:sldMk cId="2163771436" sldId="298"/>
            <ac:spMk id="6" creationId="{95FB9D54-8290-BA5E-CAD2-A00C7F6B51C8}"/>
          </ac:spMkLst>
        </pc:spChg>
        <pc:picChg chg="del">
          <ac:chgData name="# LEE KAH FAI DANIEL (SBIZ)" userId="bd226189-b3f9-4534-a260-cd2791947166" providerId="ADAL" clId="{68A7DD4A-8013-4A07-92B7-7DF5D3A56D80}" dt="2023-04-02T08:19:09.219" v="2640" actId="478"/>
          <ac:picMkLst>
            <pc:docMk/>
            <pc:sldMk cId="2163771436" sldId="298"/>
            <ac:picMk id="2" creationId="{6C4A3CB5-3390-DD18-3F03-CF3981EC741B}"/>
          </ac:picMkLst>
        </pc:picChg>
        <pc:picChg chg="add mod">
          <ac:chgData name="# LEE KAH FAI DANIEL (SBIZ)" userId="bd226189-b3f9-4534-a260-cd2791947166" providerId="ADAL" clId="{68A7DD4A-8013-4A07-92B7-7DF5D3A56D80}" dt="2023-04-02T08:19:57.056" v="2643" actId="1076"/>
          <ac:picMkLst>
            <pc:docMk/>
            <pc:sldMk cId="2163771436" sldId="298"/>
            <ac:picMk id="3" creationId="{5E73D9C4-4A5F-CAB9-DB9B-07F43B6924A7}"/>
          </ac:picMkLst>
        </pc:picChg>
      </pc:sldChg>
      <pc:sldChg chg="addSp delSp modSp add mod">
        <pc:chgData name="# LEE KAH FAI DANIEL (SBIZ)" userId="bd226189-b3f9-4534-a260-cd2791947166" providerId="ADAL" clId="{68A7DD4A-8013-4A07-92B7-7DF5D3A56D80}" dt="2023-04-02T08:23:55.968" v="2764" actId="20577"/>
        <pc:sldMkLst>
          <pc:docMk/>
          <pc:sldMk cId="1255502885" sldId="299"/>
        </pc:sldMkLst>
        <pc:spChg chg="mod">
          <ac:chgData name="# LEE KAH FAI DANIEL (SBIZ)" userId="bd226189-b3f9-4534-a260-cd2791947166" providerId="ADAL" clId="{68A7DD4A-8013-4A07-92B7-7DF5D3A56D80}" dt="2023-04-02T08:23:55.968" v="2764" actId="20577"/>
          <ac:spMkLst>
            <pc:docMk/>
            <pc:sldMk cId="1255502885" sldId="299"/>
            <ac:spMk id="6" creationId="{95FB9D54-8290-BA5E-CAD2-A00C7F6B51C8}"/>
          </ac:spMkLst>
        </pc:spChg>
        <pc:picChg chg="add mod">
          <ac:chgData name="# LEE KAH FAI DANIEL (SBIZ)" userId="bd226189-b3f9-4534-a260-cd2791947166" providerId="ADAL" clId="{68A7DD4A-8013-4A07-92B7-7DF5D3A56D80}" dt="2023-04-02T08:21:40.518" v="2677" actId="1076"/>
          <ac:picMkLst>
            <pc:docMk/>
            <pc:sldMk cId="1255502885" sldId="299"/>
            <ac:picMk id="2" creationId="{65F36F3A-1388-CBDF-F29B-BD554E122C99}"/>
          </ac:picMkLst>
        </pc:picChg>
        <pc:picChg chg="del">
          <ac:chgData name="# LEE KAH FAI DANIEL (SBIZ)" userId="bd226189-b3f9-4534-a260-cd2791947166" providerId="ADAL" clId="{68A7DD4A-8013-4A07-92B7-7DF5D3A56D80}" dt="2023-04-02T08:20:59.632" v="2674" actId="478"/>
          <ac:picMkLst>
            <pc:docMk/>
            <pc:sldMk cId="1255502885" sldId="299"/>
            <ac:picMk id="3" creationId="{B02EFB3C-E074-BDD2-B4E2-92510442B6F8}"/>
          </ac:picMkLst>
        </pc:picChg>
      </pc:sldChg>
      <pc:sldChg chg="addSp delSp modSp new mod">
        <pc:chgData name="# LEE KAH FAI DANIEL (SBIZ)" userId="bd226189-b3f9-4534-a260-cd2791947166" providerId="ADAL" clId="{68A7DD4A-8013-4A07-92B7-7DF5D3A56D80}" dt="2023-04-02T08:32:29.339" v="2815" actId="1076"/>
        <pc:sldMkLst>
          <pc:docMk/>
          <pc:sldMk cId="3740818833" sldId="300"/>
        </pc:sldMkLst>
        <pc:spChg chg="mod">
          <ac:chgData name="# LEE KAH FAI DANIEL (SBIZ)" userId="bd226189-b3f9-4534-a260-cd2791947166" providerId="ADAL" clId="{68A7DD4A-8013-4A07-92B7-7DF5D3A56D80}" dt="2023-04-02T08:24:54.704" v="2769" actId="20577"/>
          <ac:spMkLst>
            <pc:docMk/>
            <pc:sldMk cId="3740818833" sldId="300"/>
            <ac:spMk id="2" creationId="{632E621D-F1A8-6794-D7B5-0EFD3F919866}"/>
          </ac:spMkLst>
        </pc:spChg>
        <pc:spChg chg="add mod">
          <ac:chgData name="# LEE KAH FAI DANIEL (SBIZ)" userId="bd226189-b3f9-4534-a260-cd2791947166" providerId="ADAL" clId="{68A7DD4A-8013-4A07-92B7-7DF5D3A56D80}" dt="2023-04-02T08:32:13.066" v="2812" actId="1076"/>
          <ac:spMkLst>
            <pc:docMk/>
            <pc:sldMk cId="3740818833" sldId="300"/>
            <ac:spMk id="3" creationId="{0110B3FB-EC17-3D15-0AFA-0D85C439696E}"/>
          </ac:spMkLst>
        </pc:spChg>
        <pc:spChg chg="add del mod">
          <ac:chgData name="# LEE KAH FAI DANIEL (SBIZ)" userId="bd226189-b3f9-4534-a260-cd2791947166" providerId="ADAL" clId="{68A7DD4A-8013-4A07-92B7-7DF5D3A56D80}" dt="2023-04-02T08:31:55.018" v="2808" actId="478"/>
          <ac:spMkLst>
            <pc:docMk/>
            <pc:sldMk cId="3740818833" sldId="300"/>
            <ac:spMk id="4" creationId="{F67365FC-F2D8-27D0-4564-358E44D4FC36}"/>
          </ac:spMkLst>
        </pc:spChg>
        <pc:spChg chg="add mod">
          <ac:chgData name="# LEE KAH FAI DANIEL (SBIZ)" userId="bd226189-b3f9-4534-a260-cd2791947166" providerId="ADAL" clId="{68A7DD4A-8013-4A07-92B7-7DF5D3A56D80}" dt="2023-04-02T08:32:02.197" v="2809" actId="164"/>
          <ac:spMkLst>
            <pc:docMk/>
            <pc:sldMk cId="3740818833" sldId="300"/>
            <ac:spMk id="5" creationId="{45A0DC98-D0B2-46BC-58FF-83365591BB3F}"/>
          </ac:spMkLst>
        </pc:spChg>
        <pc:spChg chg="add mod">
          <ac:chgData name="# LEE KAH FAI DANIEL (SBIZ)" userId="bd226189-b3f9-4534-a260-cd2791947166" providerId="ADAL" clId="{68A7DD4A-8013-4A07-92B7-7DF5D3A56D80}" dt="2023-04-02T08:32:02.197" v="2809" actId="164"/>
          <ac:spMkLst>
            <pc:docMk/>
            <pc:sldMk cId="3740818833" sldId="300"/>
            <ac:spMk id="6" creationId="{BC02F7D4-80D4-32CE-A11C-C26856F40E65}"/>
          </ac:spMkLst>
        </pc:spChg>
        <pc:spChg chg="add mod">
          <ac:chgData name="# LEE KAH FAI DANIEL (SBIZ)" userId="bd226189-b3f9-4534-a260-cd2791947166" providerId="ADAL" clId="{68A7DD4A-8013-4A07-92B7-7DF5D3A56D80}" dt="2023-04-02T08:32:02.197" v="2809" actId="164"/>
          <ac:spMkLst>
            <pc:docMk/>
            <pc:sldMk cId="3740818833" sldId="300"/>
            <ac:spMk id="7" creationId="{D8835112-ECD1-2E12-A802-18E7C9CD30F3}"/>
          </ac:spMkLst>
        </pc:spChg>
        <pc:spChg chg="add del mod">
          <ac:chgData name="# LEE KAH FAI DANIEL (SBIZ)" userId="bd226189-b3f9-4534-a260-cd2791947166" providerId="ADAL" clId="{68A7DD4A-8013-4A07-92B7-7DF5D3A56D80}" dt="2023-04-02T08:32:02.197" v="2809" actId="164"/>
          <ac:spMkLst>
            <pc:docMk/>
            <pc:sldMk cId="3740818833" sldId="300"/>
            <ac:spMk id="8" creationId="{FB130726-E88E-4E89-5D90-51BCB8816DEB}"/>
          </ac:spMkLst>
        </pc:spChg>
        <pc:spChg chg="add mod">
          <ac:chgData name="# LEE KAH FAI DANIEL (SBIZ)" userId="bd226189-b3f9-4534-a260-cd2791947166" providerId="ADAL" clId="{68A7DD4A-8013-4A07-92B7-7DF5D3A56D80}" dt="2023-04-02T08:32:02.197" v="2809" actId="164"/>
          <ac:spMkLst>
            <pc:docMk/>
            <pc:sldMk cId="3740818833" sldId="300"/>
            <ac:spMk id="9" creationId="{F9ECAD93-965D-918A-D078-549F62F0E798}"/>
          </ac:spMkLst>
        </pc:spChg>
        <pc:spChg chg="add mod">
          <ac:chgData name="# LEE KAH FAI DANIEL (SBIZ)" userId="bd226189-b3f9-4534-a260-cd2791947166" providerId="ADAL" clId="{68A7DD4A-8013-4A07-92B7-7DF5D3A56D80}" dt="2023-04-02T08:32:02.197" v="2809" actId="164"/>
          <ac:spMkLst>
            <pc:docMk/>
            <pc:sldMk cId="3740818833" sldId="300"/>
            <ac:spMk id="10" creationId="{525D8DAC-8C12-8D2A-E1AA-2510D1082758}"/>
          </ac:spMkLst>
        </pc:spChg>
        <pc:spChg chg="add mod">
          <ac:chgData name="# LEE KAH FAI DANIEL (SBIZ)" userId="bd226189-b3f9-4534-a260-cd2791947166" providerId="ADAL" clId="{68A7DD4A-8013-4A07-92B7-7DF5D3A56D80}" dt="2023-04-02T08:32:02.197" v="2809" actId="164"/>
          <ac:spMkLst>
            <pc:docMk/>
            <pc:sldMk cId="3740818833" sldId="300"/>
            <ac:spMk id="11" creationId="{2ADCED6A-B747-AEFE-208B-D0FF757D3EEE}"/>
          </ac:spMkLst>
        </pc:spChg>
        <pc:spChg chg="add mod">
          <ac:chgData name="# LEE KAH FAI DANIEL (SBIZ)" userId="bd226189-b3f9-4534-a260-cd2791947166" providerId="ADAL" clId="{68A7DD4A-8013-4A07-92B7-7DF5D3A56D80}" dt="2023-04-02T08:32:02.197" v="2809" actId="164"/>
          <ac:spMkLst>
            <pc:docMk/>
            <pc:sldMk cId="3740818833" sldId="300"/>
            <ac:spMk id="12" creationId="{DB2C47AF-E59B-49FB-1591-B4CD3691C060}"/>
          </ac:spMkLst>
        </pc:spChg>
        <pc:spChg chg="add mod">
          <ac:chgData name="# LEE KAH FAI DANIEL (SBIZ)" userId="bd226189-b3f9-4534-a260-cd2791947166" providerId="ADAL" clId="{68A7DD4A-8013-4A07-92B7-7DF5D3A56D80}" dt="2023-04-02T08:32:02.197" v="2809" actId="164"/>
          <ac:spMkLst>
            <pc:docMk/>
            <pc:sldMk cId="3740818833" sldId="300"/>
            <ac:spMk id="13" creationId="{49866175-E13B-7476-D522-F46A517B5516}"/>
          </ac:spMkLst>
        </pc:spChg>
        <pc:spChg chg="add mod">
          <ac:chgData name="# LEE KAH FAI DANIEL (SBIZ)" userId="bd226189-b3f9-4534-a260-cd2791947166" providerId="ADAL" clId="{68A7DD4A-8013-4A07-92B7-7DF5D3A56D80}" dt="2023-04-02T08:32:02.197" v="2809" actId="164"/>
          <ac:spMkLst>
            <pc:docMk/>
            <pc:sldMk cId="3740818833" sldId="300"/>
            <ac:spMk id="14" creationId="{6D2682FF-DD31-09BC-8FAC-4CAA0F36AE58}"/>
          </ac:spMkLst>
        </pc:spChg>
        <pc:spChg chg="add mod">
          <ac:chgData name="# LEE KAH FAI DANIEL (SBIZ)" userId="bd226189-b3f9-4534-a260-cd2791947166" providerId="ADAL" clId="{68A7DD4A-8013-4A07-92B7-7DF5D3A56D80}" dt="2023-04-02T08:32:02.197" v="2809" actId="164"/>
          <ac:spMkLst>
            <pc:docMk/>
            <pc:sldMk cId="3740818833" sldId="300"/>
            <ac:spMk id="15" creationId="{D2EEEA99-E4FB-ECD7-5C13-CBC28911184C}"/>
          </ac:spMkLst>
        </pc:spChg>
        <pc:spChg chg="add mod">
          <ac:chgData name="# LEE KAH FAI DANIEL (SBIZ)" userId="bd226189-b3f9-4534-a260-cd2791947166" providerId="ADAL" clId="{68A7DD4A-8013-4A07-92B7-7DF5D3A56D80}" dt="2023-04-02T08:32:02.197" v="2809" actId="164"/>
          <ac:spMkLst>
            <pc:docMk/>
            <pc:sldMk cId="3740818833" sldId="300"/>
            <ac:spMk id="16" creationId="{43EA2630-026C-8702-C84A-6F69E9342E66}"/>
          </ac:spMkLst>
        </pc:spChg>
        <pc:spChg chg="add mod">
          <ac:chgData name="# LEE KAH FAI DANIEL (SBIZ)" userId="bd226189-b3f9-4534-a260-cd2791947166" providerId="ADAL" clId="{68A7DD4A-8013-4A07-92B7-7DF5D3A56D80}" dt="2023-04-02T08:32:02.197" v="2809" actId="164"/>
          <ac:spMkLst>
            <pc:docMk/>
            <pc:sldMk cId="3740818833" sldId="300"/>
            <ac:spMk id="17" creationId="{C591D04E-D13A-F447-FBC0-C89374FCEC15}"/>
          </ac:spMkLst>
        </pc:spChg>
        <pc:spChg chg="add mod">
          <ac:chgData name="# LEE KAH FAI DANIEL (SBIZ)" userId="bd226189-b3f9-4534-a260-cd2791947166" providerId="ADAL" clId="{68A7DD4A-8013-4A07-92B7-7DF5D3A56D80}" dt="2023-04-02T08:32:02.197" v="2809" actId="164"/>
          <ac:spMkLst>
            <pc:docMk/>
            <pc:sldMk cId="3740818833" sldId="300"/>
            <ac:spMk id="18" creationId="{ECB89455-54E2-D140-7654-4B2FD66EBE7B}"/>
          </ac:spMkLst>
        </pc:spChg>
        <pc:spChg chg="add mod">
          <ac:chgData name="# LEE KAH FAI DANIEL (SBIZ)" userId="bd226189-b3f9-4534-a260-cd2791947166" providerId="ADAL" clId="{68A7DD4A-8013-4A07-92B7-7DF5D3A56D80}" dt="2023-04-02T08:32:02.197" v="2809" actId="164"/>
          <ac:spMkLst>
            <pc:docMk/>
            <pc:sldMk cId="3740818833" sldId="300"/>
            <ac:spMk id="19" creationId="{9E5D0D29-A662-A37F-89F0-02DD066FD10B}"/>
          </ac:spMkLst>
        </pc:spChg>
        <pc:spChg chg="add mod">
          <ac:chgData name="# LEE KAH FAI DANIEL (SBIZ)" userId="bd226189-b3f9-4534-a260-cd2791947166" providerId="ADAL" clId="{68A7DD4A-8013-4A07-92B7-7DF5D3A56D80}" dt="2023-04-02T08:32:02.197" v="2809" actId="164"/>
          <ac:spMkLst>
            <pc:docMk/>
            <pc:sldMk cId="3740818833" sldId="300"/>
            <ac:spMk id="20" creationId="{13533CFB-17D3-4F82-FD69-8251B042BABF}"/>
          </ac:spMkLst>
        </pc:spChg>
        <pc:spChg chg="add mod">
          <ac:chgData name="# LEE KAH FAI DANIEL (SBIZ)" userId="bd226189-b3f9-4534-a260-cd2791947166" providerId="ADAL" clId="{68A7DD4A-8013-4A07-92B7-7DF5D3A56D80}" dt="2023-04-02T08:32:02.197" v="2809" actId="164"/>
          <ac:spMkLst>
            <pc:docMk/>
            <pc:sldMk cId="3740818833" sldId="300"/>
            <ac:spMk id="21" creationId="{6054FDB2-1B41-BF68-578F-1FB49169B48E}"/>
          </ac:spMkLst>
        </pc:spChg>
        <pc:grpChg chg="add mod">
          <ac:chgData name="# LEE KAH FAI DANIEL (SBIZ)" userId="bd226189-b3f9-4534-a260-cd2791947166" providerId="ADAL" clId="{68A7DD4A-8013-4A07-92B7-7DF5D3A56D80}" dt="2023-04-02T08:32:29.339" v="2815" actId="1076"/>
          <ac:grpSpMkLst>
            <pc:docMk/>
            <pc:sldMk cId="3740818833" sldId="300"/>
            <ac:grpSpMk id="22" creationId="{7E135A29-8FB9-27B8-2F86-37A59657A5EB}"/>
          </ac:grpSpMkLst>
        </pc:grpChg>
      </pc:sldChg>
      <pc:sldChg chg="addSp delSp modSp add mod">
        <pc:chgData name="# LEE KAH FAI DANIEL (SBIZ)" userId="bd226189-b3f9-4534-a260-cd2791947166" providerId="ADAL" clId="{68A7DD4A-8013-4A07-92B7-7DF5D3A56D80}" dt="2023-04-02T08:34:17.488" v="2846" actId="1076"/>
        <pc:sldMkLst>
          <pc:docMk/>
          <pc:sldMk cId="334048857" sldId="301"/>
        </pc:sldMkLst>
        <pc:spChg chg="mod">
          <ac:chgData name="# LEE KAH FAI DANIEL (SBIZ)" userId="bd226189-b3f9-4534-a260-cd2791947166" providerId="ADAL" clId="{68A7DD4A-8013-4A07-92B7-7DF5D3A56D80}" dt="2023-04-02T08:33:11.274" v="2842" actId="20577"/>
          <ac:spMkLst>
            <pc:docMk/>
            <pc:sldMk cId="334048857" sldId="301"/>
            <ac:spMk id="6" creationId="{95FB9D54-8290-BA5E-CAD2-A00C7F6B51C8}"/>
          </ac:spMkLst>
        </pc:spChg>
        <pc:picChg chg="del">
          <ac:chgData name="# LEE KAH FAI DANIEL (SBIZ)" userId="bd226189-b3f9-4534-a260-cd2791947166" providerId="ADAL" clId="{68A7DD4A-8013-4A07-92B7-7DF5D3A56D80}" dt="2023-04-02T08:33:14.345" v="2843" actId="478"/>
          <ac:picMkLst>
            <pc:docMk/>
            <pc:sldMk cId="334048857" sldId="301"/>
            <ac:picMk id="2" creationId="{65F36F3A-1388-CBDF-F29B-BD554E122C99}"/>
          </ac:picMkLst>
        </pc:picChg>
        <pc:picChg chg="add mod">
          <ac:chgData name="# LEE KAH FAI DANIEL (SBIZ)" userId="bd226189-b3f9-4534-a260-cd2791947166" providerId="ADAL" clId="{68A7DD4A-8013-4A07-92B7-7DF5D3A56D80}" dt="2023-04-02T08:34:17.488" v="2846" actId="1076"/>
          <ac:picMkLst>
            <pc:docMk/>
            <pc:sldMk cId="334048857" sldId="301"/>
            <ac:picMk id="3" creationId="{71F2F944-E048-1A65-765C-88F5AFA8C6E9}"/>
          </ac:picMkLst>
        </pc:picChg>
      </pc:sldChg>
      <pc:sldChg chg="addSp delSp modSp add mod">
        <pc:chgData name="# LEE KAH FAI DANIEL (SBIZ)" userId="bd226189-b3f9-4534-a260-cd2791947166" providerId="ADAL" clId="{68A7DD4A-8013-4A07-92B7-7DF5D3A56D80}" dt="2023-04-02T08:41:48.573" v="2993" actId="1076"/>
        <pc:sldMkLst>
          <pc:docMk/>
          <pc:sldMk cId="3447285537" sldId="302"/>
        </pc:sldMkLst>
        <pc:spChg chg="mod">
          <ac:chgData name="# LEE KAH FAI DANIEL (SBIZ)" userId="bd226189-b3f9-4534-a260-cd2791947166" providerId="ADAL" clId="{68A7DD4A-8013-4A07-92B7-7DF5D3A56D80}" dt="2023-04-02T08:40:17.006" v="2983" actId="20577"/>
          <ac:spMkLst>
            <pc:docMk/>
            <pc:sldMk cId="3447285537" sldId="302"/>
            <ac:spMk id="6" creationId="{95FB9D54-8290-BA5E-CAD2-A00C7F6B51C8}"/>
          </ac:spMkLst>
        </pc:spChg>
        <pc:picChg chg="del">
          <ac:chgData name="# LEE KAH FAI DANIEL (SBIZ)" userId="bd226189-b3f9-4534-a260-cd2791947166" providerId="ADAL" clId="{68A7DD4A-8013-4A07-92B7-7DF5D3A56D80}" dt="2023-04-02T08:40:20.242" v="2984" actId="478"/>
          <ac:picMkLst>
            <pc:docMk/>
            <pc:sldMk cId="3447285537" sldId="302"/>
            <ac:picMk id="3" creationId="{71F2F944-E048-1A65-765C-88F5AFA8C6E9}"/>
          </ac:picMkLst>
        </pc:picChg>
        <pc:picChg chg="add mod">
          <ac:chgData name="# LEE KAH FAI DANIEL (SBIZ)" userId="bd226189-b3f9-4534-a260-cd2791947166" providerId="ADAL" clId="{68A7DD4A-8013-4A07-92B7-7DF5D3A56D80}" dt="2023-04-02T08:41:48.573" v="2993" actId="1076"/>
          <ac:picMkLst>
            <pc:docMk/>
            <pc:sldMk cId="3447285537" sldId="302"/>
            <ac:picMk id="4" creationId="{FA905E69-B3BD-A54D-3749-CDA0BBDF5D7B}"/>
          </ac:picMkLst>
        </pc:picChg>
      </pc:sldChg>
      <pc:sldChg chg="modSp add mod">
        <pc:chgData name="# LEE KAH FAI DANIEL (SBIZ)" userId="bd226189-b3f9-4534-a260-cd2791947166" providerId="ADAL" clId="{68A7DD4A-8013-4A07-92B7-7DF5D3A56D80}" dt="2023-04-02T08:42:58.711" v="3001" actId="207"/>
        <pc:sldMkLst>
          <pc:docMk/>
          <pc:sldMk cId="3126102696" sldId="303"/>
        </pc:sldMkLst>
        <pc:spChg chg="mod">
          <ac:chgData name="# LEE KAH FAI DANIEL (SBIZ)" userId="bd226189-b3f9-4534-a260-cd2791947166" providerId="ADAL" clId="{68A7DD4A-8013-4A07-92B7-7DF5D3A56D80}" dt="2023-04-02T08:42:27.600" v="2995" actId="207"/>
          <ac:spMkLst>
            <pc:docMk/>
            <pc:sldMk cId="3126102696" sldId="303"/>
            <ac:spMk id="2597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8:42:36.636" v="2997" actId="207"/>
          <ac:spMkLst>
            <pc:docMk/>
            <pc:sldMk cId="3126102696" sldId="303"/>
            <ac:spMk id="2642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8:42:31.635" v="2996" actId="207"/>
          <ac:spMkLst>
            <pc:docMk/>
            <pc:sldMk cId="3126102696" sldId="303"/>
            <ac:spMk id="2643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8:42:41.412" v="2998" actId="207"/>
          <ac:spMkLst>
            <pc:docMk/>
            <pc:sldMk cId="3126102696" sldId="303"/>
            <ac:spMk id="2644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8:42:49.438" v="2999" actId="207"/>
          <ac:spMkLst>
            <pc:docMk/>
            <pc:sldMk cId="3126102696" sldId="303"/>
            <ac:spMk id="2645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8:42:54.834" v="3000" actId="207"/>
          <ac:spMkLst>
            <pc:docMk/>
            <pc:sldMk cId="3126102696" sldId="303"/>
            <ac:spMk id="2646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8:42:58.711" v="3001" actId="207"/>
          <ac:spMkLst>
            <pc:docMk/>
            <pc:sldMk cId="3126102696" sldId="303"/>
            <ac:spMk id="2647" creationId="{00000000-0000-0000-0000-000000000000}"/>
          </ac:spMkLst>
        </pc:spChg>
      </pc:sldChg>
      <pc:sldChg chg="add del">
        <pc:chgData name="# LEE KAH FAI DANIEL (SBIZ)" userId="bd226189-b3f9-4534-a260-cd2791947166" providerId="ADAL" clId="{68A7DD4A-8013-4A07-92B7-7DF5D3A56D80}" dt="2023-04-02T08:55:19.280" v="3003"/>
        <pc:sldMkLst>
          <pc:docMk/>
          <pc:sldMk cId="2388426187" sldId="304"/>
        </pc:sldMkLst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2" creationId="{E142738E-B31D-01F3-EF4A-2378635400A8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3" creationId="{6CE4EB9C-3C51-B2CD-0E25-E197BAE9876C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4" creationId="{550C1C73-7137-CFA8-3C83-211D08F5E7C6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5" creationId="{CA6D1D04-6910-5A6F-8FEE-56EBBCBAA9BB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6" creationId="{ADFE4B29-BB5E-39D5-6757-E72D09918C97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7" creationId="{E84410D1-F8D7-FB86-1083-9647F2956C0F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8" creationId="{A9EB0CAC-56A2-A034-F0C4-53E2B3854C73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9" creationId="{95897D0D-FE3B-5BDB-81DF-1131161E0711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10" creationId="{44F71BBF-A58D-D383-2888-6055BFFB02DA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11" creationId="{BE3047A9-6798-3B7F-901A-EB2DED619771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12" creationId="{2C47FD62-FDF6-9189-D9AA-24BA89FE111A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13" creationId="{439775C1-85DA-474E-80F2-7AB3C4AFFBBF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14" creationId="{4CCADA3D-911E-A840-5FEA-580AA0C4BC08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15" creationId="{F5116F0B-00DE-0FB3-3600-8E6CC109F807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16" creationId="{7322EA15-8AAC-EC73-7B4F-F2B5C5318E94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17" creationId="{D52F4F6D-F858-59E5-5E27-0B101821CAF9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18" creationId="{7D6980EC-5C1E-B7B7-DE61-654A8425556D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19" creationId="{8EDAA330-8E2D-3240-C2AC-024E7105AF35}"/>
          </ac:spMkLst>
        </pc:spChg>
        <pc:spChg chg="mod">
          <ac:chgData name="# LEE KAH FAI DANIEL (SBIZ)" userId="bd226189-b3f9-4534-a260-cd2791947166" providerId="ADAL" clId="{68A7DD4A-8013-4A07-92B7-7DF5D3A56D80}" dt="2023-04-02T09:05:54.293" v="3504" actId="20577"/>
          <ac:spMkLst>
            <pc:docMk/>
            <pc:sldMk cId="2388426187" sldId="304"/>
            <ac:spMk id="30" creationId="{394D38D7-F240-50EA-FEB4-3E9E7584DFB7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31" creationId="{68A057A4-0C8E-5515-CDAC-AE56F1D5C1E3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32" creationId="{1E9377ED-132B-FADA-ABF7-C53427AF8D2A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33" creationId="{9F7FF9E9-9C7F-82FA-DE23-698AA779EAB9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34" creationId="{45273D00-B9CE-8AE7-AF5A-3497906E1CA2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35" creationId="{BF2B744C-3163-983D-620D-C12C851CA1E8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36" creationId="{DAB3682D-7013-3F10-5415-DE3861EA9FFF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37" creationId="{5E2F9E9C-C459-160D-9E81-8B34D17EB12C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38" creationId="{6BA0A7B9-D341-9E58-2945-59531FCE0375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39" creationId="{7EA15797-E163-55C4-907F-DE9ADD947FC6}"/>
          </ac:spMkLst>
        </pc:spChg>
        <pc:spChg chg="mod">
          <ac:chgData name="# LEE KAH FAI DANIEL (SBIZ)" userId="bd226189-b3f9-4534-a260-cd2791947166" providerId="ADAL" clId="{68A7DD4A-8013-4A07-92B7-7DF5D3A56D80}" dt="2023-04-02T08:57:13.806" v="3070" actId="2711"/>
          <ac:spMkLst>
            <pc:docMk/>
            <pc:sldMk cId="2388426187" sldId="304"/>
            <ac:spMk id="418" creationId="{00000000-0000-0000-0000-000000000000}"/>
          </ac:spMkLst>
        </pc:spChg>
        <pc:grpChg chg="del">
          <ac:chgData name="# LEE KAH FAI DANIEL (SBIZ)" userId="bd226189-b3f9-4534-a260-cd2791947166" providerId="ADAL" clId="{68A7DD4A-8013-4A07-92B7-7DF5D3A56D80}" dt="2023-04-02T08:55:47.359" v="3005" actId="478"/>
          <ac:grpSpMkLst>
            <pc:docMk/>
            <pc:sldMk cId="2388426187" sldId="304"/>
            <ac:grpSpMk id="29" creationId="{02B617FA-2856-FFBE-A023-73FC474C0169}"/>
          </ac:grpSpMkLst>
        </pc:grpChg>
        <pc:grpChg chg="add mod">
          <ac:chgData name="# LEE KAH FAI DANIEL (SBIZ)" userId="bd226189-b3f9-4534-a260-cd2791947166" providerId="ADAL" clId="{68A7DD4A-8013-4A07-92B7-7DF5D3A56D80}" dt="2023-04-02T08:56:23.937" v="3066" actId="1076"/>
          <ac:grpSpMkLst>
            <pc:docMk/>
            <pc:sldMk cId="2388426187" sldId="304"/>
            <ac:grpSpMk id="40" creationId="{EA441275-7E0A-60FC-E03F-DC47A006C5C4}"/>
          </ac:grpSpMkLst>
        </pc:grpChg>
      </pc:sldChg>
      <pc:sldChg chg="addSp delSp modSp new mod">
        <pc:chgData name="# LEE KAH FAI DANIEL (SBIZ)" userId="bd226189-b3f9-4534-a260-cd2791947166" providerId="ADAL" clId="{68A7DD4A-8013-4A07-92B7-7DF5D3A56D80}" dt="2023-04-02T09:21:22.179" v="3665" actId="113"/>
        <pc:sldMkLst>
          <pc:docMk/>
          <pc:sldMk cId="3724228758" sldId="305"/>
        </pc:sldMkLst>
        <pc:spChg chg="add del">
          <ac:chgData name="# LEE KAH FAI DANIEL (SBIZ)" userId="bd226189-b3f9-4534-a260-cd2791947166" providerId="ADAL" clId="{68A7DD4A-8013-4A07-92B7-7DF5D3A56D80}" dt="2023-04-02T09:17:51.197" v="3507" actId="22"/>
          <ac:spMkLst>
            <pc:docMk/>
            <pc:sldMk cId="3724228758" sldId="305"/>
            <ac:spMk id="3" creationId="{E8D846DE-301D-18C8-C93D-423CF451EE3D}"/>
          </ac:spMkLst>
        </pc:spChg>
        <pc:spChg chg="add mod">
          <ac:chgData name="# LEE KAH FAI DANIEL (SBIZ)" userId="bd226189-b3f9-4534-a260-cd2791947166" providerId="ADAL" clId="{68A7DD4A-8013-4A07-92B7-7DF5D3A56D80}" dt="2023-04-02T09:20:05.213" v="3580" actId="20577"/>
          <ac:spMkLst>
            <pc:docMk/>
            <pc:sldMk cId="3724228758" sldId="305"/>
            <ac:spMk id="6" creationId="{AC73268B-F87D-961D-BDA2-E2969FEC6079}"/>
          </ac:spMkLst>
        </pc:spChg>
        <pc:spChg chg="add mod">
          <ac:chgData name="# LEE KAH FAI DANIEL (SBIZ)" userId="bd226189-b3f9-4534-a260-cd2791947166" providerId="ADAL" clId="{68A7DD4A-8013-4A07-92B7-7DF5D3A56D80}" dt="2023-04-02T09:21:22.179" v="3665" actId="113"/>
          <ac:spMkLst>
            <pc:docMk/>
            <pc:sldMk cId="3724228758" sldId="305"/>
            <ac:spMk id="7" creationId="{0064FD96-22D0-B279-6FD0-94E103F1996B}"/>
          </ac:spMkLst>
        </pc:spChg>
        <pc:picChg chg="add mod">
          <ac:chgData name="# LEE KAH FAI DANIEL (SBIZ)" userId="bd226189-b3f9-4534-a260-cd2791947166" providerId="ADAL" clId="{68A7DD4A-8013-4A07-92B7-7DF5D3A56D80}" dt="2023-04-02T09:18:41.666" v="3514" actId="14100"/>
          <ac:picMkLst>
            <pc:docMk/>
            <pc:sldMk cId="3724228758" sldId="305"/>
            <ac:picMk id="5" creationId="{53FEC536-CBDC-D877-1560-47BBCED1FFF2}"/>
          </ac:picMkLst>
        </pc:picChg>
      </pc:sldChg>
      <pc:sldChg chg="addSp modSp new mod">
        <pc:chgData name="# LEE KAH FAI DANIEL (SBIZ)" userId="bd226189-b3f9-4534-a260-cd2791947166" providerId="ADAL" clId="{68A7DD4A-8013-4A07-92B7-7DF5D3A56D80}" dt="2023-04-02T09:30:02.133" v="3783" actId="207"/>
        <pc:sldMkLst>
          <pc:docMk/>
          <pc:sldMk cId="1166383367" sldId="306"/>
        </pc:sldMkLst>
        <pc:spChg chg="add mod">
          <ac:chgData name="# LEE KAH FAI DANIEL (SBIZ)" userId="bd226189-b3f9-4534-a260-cd2791947166" providerId="ADAL" clId="{68A7DD4A-8013-4A07-92B7-7DF5D3A56D80}" dt="2023-04-02T09:22:31.907" v="3715" actId="20577"/>
          <ac:spMkLst>
            <pc:docMk/>
            <pc:sldMk cId="1166383367" sldId="306"/>
            <ac:spMk id="2" creationId="{ADA31E5C-2477-D0CD-C8EF-3D75531BA2F1}"/>
          </ac:spMkLst>
        </pc:spChg>
        <pc:graphicFrameChg chg="add mod modGraphic">
          <ac:chgData name="# LEE KAH FAI DANIEL (SBIZ)" userId="bd226189-b3f9-4534-a260-cd2791947166" providerId="ADAL" clId="{68A7DD4A-8013-4A07-92B7-7DF5D3A56D80}" dt="2023-04-02T09:30:02.133" v="3783" actId="207"/>
          <ac:graphicFrameMkLst>
            <pc:docMk/>
            <pc:sldMk cId="1166383367" sldId="306"/>
            <ac:graphicFrameMk id="3" creationId="{76EB0A48-1631-D2C7-AEF8-A6E98B99D61B}"/>
          </ac:graphicFrameMkLst>
        </pc:graphicFrameChg>
      </pc:sldChg>
      <pc:sldChg chg="addSp delSp modSp new mod ord">
        <pc:chgData name="# LEE KAH FAI DANIEL (SBIZ)" userId="bd226189-b3f9-4534-a260-cd2791947166" providerId="ADAL" clId="{68A7DD4A-8013-4A07-92B7-7DF5D3A56D80}" dt="2023-04-02T09:49:38.438" v="3802" actId="1076"/>
        <pc:sldMkLst>
          <pc:docMk/>
          <pc:sldMk cId="669768140" sldId="307"/>
        </pc:sldMkLst>
        <pc:picChg chg="add del mod">
          <ac:chgData name="# LEE KAH FAI DANIEL (SBIZ)" userId="bd226189-b3f9-4534-a260-cd2791947166" providerId="ADAL" clId="{68A7DD4A-8013-4A07-92B7-7DF5D3A56D80}" dt="2023-04-02T09:46:20.446" v="3792" actId="478"/>
          <ac:picMkLst>
            <pc:docMk/>
            <pc:sldMk cId="669768140" sldId="307"/>
            <ac:picMk id="3" creationId="{63237359-D53E-7C2D-0FB5-3647004F4A82}"/>
          </ac:picMkLst>
        </pc:picChg>
        <pc:picChg chg="add del mod">
          <ac:chgData name="# LEE KAH FAI DANIEL (SBIZ)" userId="bd226189-b3f9-4534-a260-cd2791947166" providerId="ADAL" clId="{68A7DD4A-8013-4A07-92B7-7DF5D3A56D80}" dt="2023-04-02T09:48:06.301" v="3798" actId="478"/>
          <ac:picMkLst>
            <pc:docMk/>
            <pc:sldMk cId="669768140" sldId="307"/>
            <ac:picMk id="5" creationId="{378D0BA4-AA88-5C6C-851A-0838A5A309EE}"/>
          </ac:picMkLst>
        </pc:picChg>
        <pc:picChg chg="add mod">
          <ac:chgData name="# LEE KAH FAI DANIEL (SBIZ)" userId="bd226189-b3f9-4534-a260-cd2791947166" providerId="ADAL" clId="{68A7DD4A-8013-4A07-92B7-7DF5D3A56D80}" dt="2023-04-02T09:49:38.438" v="3802" actId="1076"/>
          <ac:picMkLst>
            <pc:docMk/>
            <pc:sldMk cId="669768140" sldId="307"/>
            <ac:picMk id="7" creationId="{A96B875D-058F-F8D5-F5AA-12B0B9F4100D}"/>
          </ac:picMkLst>
        </pc:picChg>
      </pc:sldChg>
      <pc:sldChg chg="modSp add mod">
        <pc:chgData name="# LEE KAH FAI DANIEL (SBIZ)" userId="bd226189-b3f9-4534-a260-cd2791947166" providerId="ADAL" clId="{68A7DD4A-8013-4A07-92B7-7DF5D3A56D80}" dt="2023-04-02T09:50:41.448" v="3810" actId="207"/>
        <pc:sldMkLst>
          <pc:docMk/>
          <pc:sldMk cId="3290006344" sldId="308"/>
        </pc:sldMkLst>
        <pc:spChg chg="mod">
          <ac:chgData name="# LEE KAH FAI DANIEL (SBIZ)" userId="bd226189-b3f9-4534-a260-cd2791947166" providerId="ADAL" clId="{68A7DD4A-8013-4A07-92B7-7DF5D3A56D80}" dt="2023-04-02T09:50:16.826" v="3804" actId="207"/>
          <ac:spMkLst>
            <pc:docMk/>
            <pc:sldMk cId="3290006344" sldId="308"/>
            <ac:spMk id="2601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9:50:21.480" v="3805" actId="207"/>
          <ac:spMkLst>
            <pc:docMk/>
            <pc:sldMk cId="3290006344" sldId="308"/>
            <ac:spMk id="2649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9:50:25.918" v="3806" actId="207"/>
          <ac:spMkLst>
            <pc:docMk/>
            <pc:sldMk cId="3290006344" sldId="308"/>
            <ac:spMk id="2650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9:50:41.448" v="3810" actId="207"/>
          <ac:spMkLst>
            <pc:docMk/>
            <pc:sldMk cId="3290006344" sldId="308"/>
            <ac:spMk id="2651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9:50:37.686" v="3809" actId="207"/>
          <ac:spMkLst>
            <pc:docMk/>
            <pc:sldMk cId="3290006344" sldId="308"/>
            <ac:spMk id="2652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9:50:33.929" v="3808" actId="207"/>
          <ac:spMkLst>
            <pc:docMk/>
            <pc:sldMk cId="3290006344" sldId="308"/>
            <ac:spMk id="2653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9:50:30.148" v="3807" actId="207"/>
          <ac:spMkLst>
            <pc:docMk/>
            <pc:sldMk cId="3290006344" sldId="308"/>
            <ac:spMk id="2654" creationId="{00000000-0000-0000-0000-000000000000}"/>
          </ac:spMkLst>
        </pc:spChg>
      </pc:sldChg>
      <pc:sldChg chg="addSp delSp modSp add mod">
        <pc:chgData name="# LEE KAH FAI DANIEL (SBIZ)" userId="bd226189-b3f9-4534-a260-cd2791947166" providerId="ADAL" clId="{68A7DD4A-8013-4A07-92B7-7DF5D3A56D80}" dt="2023-04-02T10:09:38.685" v="4566" actId="20577"/>
        <pc:sldMkLst>
          <pc:docMk/>
          <pc:sldMk cId="608446593" sldId="309"/>
        </pc:sldMkLst>
        <pc:spChg chg="add mod">
          <ac:chgData name="# LEE KAH FAI DANIEL (SBIZ)" userId="bd226189-b3f9-4534-a260-cd2791947166" providerId="ADAL" clId="{68A7DD4A-8013-4A07-92B7-7DF5D3A56D80}" dt="2023-04-02T09:59:55.252" v="4216" actId="1076"/>
          <ac:spMkLst>
            <pc:docMk/>
            <pc:sldMk cId="608446593" sldId="309"/>
            <ac:spMk id="2" creationId="{E7CC8F1B-F22B-8C3D-D40A-47F20E1C11F7}"/>
          </ac:spMkLst>
        </pc:spChg>
        <pc:spChg chg="add mod">
          <ac:chgData name="# LEE KAH FAI DANIEL (SBIZ)" userId="bd226189-b3f9-4534-a260-cd2791947166" providerId="ADAL" clId="{68A7DD4A-8013-4A07-92B7-7DF5D3A56D80}" dt="2023-04-02T10:00:16.981" v="4221" actId="1076"/>
          <ac:spMkLst>
            <pc:docMk/>
            <pc:sldMk cId="608446593" sldId="309"/>
            <ac:spMk id="3" creationId="{CA3FBC73-0A75-FBE4-26EF-6BA915BF1258}"/>
          </ac:spMkLst>
        </pc:spChg>
        <pc:spChg chg="add mod">
          <ac:chgData name="# LEE KAH FAI DANIEL (SBIZ)" userId="bd226189-b3f9-4534-a260-cd2791947166" providerId="ADAL" clId="{68A7DD4A-8013-4A07-92B7-7DF5D3A56D80}" dt="2023-04-02T10:01:06.821" v="4226" actId="14100"/>
          <ac:spMkLst>
            <pc:docMk/>
            <pc:sldMk cId="608446593" sldId="309"/>
            <ac:spMk id="4" creationId="{EE23A3F7-6CA0-B834-FFE2-8492631C439A}"/>
          </ac:spMkLst>
        </pc:spChg>
        <pc:spChg chg="add mod">
          <ac:chgData name="# LEE KAH FAI DANIEL (SBIZ)" userId="bd226189-b3f9-4534-a260-cd2791947166" providerId="ADAL" clId="{68A7DD4A-8013-4A07-92B7-7DF5D3A56D80}" dt="2023-04-02T10:00:45.614" v="4223" actId="1076"/>
          <ac:spMkLst>
            <pc:docMk/>
            <pc:sldMk cId="608446593" sldId="309"/>
            <ac:spMk id="5" creationId="{C23300C2-23EB-F522-CE68-EF0399E273A9}"/>
          </ac:spMkLst>
        </pc:spChg>
        <pc:spChg chg="add mod">
          <ac:chgData name="# LEE KAH FAI DANIEL (SBIZ)" userId="bd226189-b3f9-4534-a260-cd2791947166" providerId="ADAL" clId="{68A7DD4A-8013-4A07-92B7-7DF5D3A56D80}" dt="2023-04-02T10:01:35.526" v="4242" actId="14100"/>
          <ac:spMkLst>
            <pc:docMk/>
            <pc:sldMk cId="608446593" sldId="309"/>
            <ac:spMk id="6" creationId="{2D66CD67-6EB2-F1ED-A411-A2B70562D947}"/>
          </ac:spMkLst>
        </pc:spChg>
        <pc:spChg chg="add mod">
          <ac:chgData name="# LEE KAH FAI DANIEL (SBIZ)" userId="bd226189-b3f9-4534-a260-cd2791947166" providerId="ADAL" clId="{68A7DD4A-8013-4A07-92B7-7DF5D3A56D80}" dt="2023-04-02T10:01:41.983" v="4243"/>
          <ac:spMkLst>
            <pc:docMk/>
            <pc:sldMk cId="608446593" sldId="309"/>
            <ac:spMk id="7" creationId="{B430E3AE-0D1E-B2A3-78EF-882D9341E434}"/>
          </ac:spMkLst>
        </pc:spChg>
        <pc:spChg chg="add mod">
          <ac:chgData name="# LEE KAH FAI DANIEL (SBIZ)" userId="bd226189-b3f9-4534-a260-cd2791947166" providerId="ADAL" clId="{68A7DD4A-8013-4A07-92B7-7DF5D3A56D80}" dt="2023-04-02T10:04:33.255" v="4341" actId="207"/>
          <ac:spMkLst>
            <pc:docMk/>
            <pc:sldMk cId="608446593" sldId="309"/>
            <ac:spMk id="8" creationId="{F5AE296E-3040-4957-C39C-009F2CDD557F}"/>
          </ac:spMkLst>
        </pc:spChg>
        <pc:spChg chg="add mod">
          <ac:chgData name="# LEE KAH FAI DANIEL (SBIZ)" userId="bd226189-b3f9-4534-a260-cd2791947166" providerId="ADAL" clId="{68A7DD4A-8013-4A07-92B7-7DF5D3A56D80}" dt="2023-04-02T10:04:39.373" v="4342" actId="207"/>
          <ac:spMkLst>
            <pc:docMk/>
            <pc:sldMk cId="608446593" sldId="309"/>
            <ac:spMk id="9" creationId="{23BBE100-70B5-0E63-B55D-FAA3B20A10DD}"/>
          </ac:spMkLst>
        </pc:spChg>
        <pc:spChg chg="add del mod">
          <ac:chgData name="# LEE KAH FAI DANIEL (SBIZ)" userId="bd226189-b3f9-4534-a260-cd2791947166" providerId="ADAL" clId="{68A7DD4A-8013-4A07-92B7-7DF5D3A56D80}" dt="2023-04-02T10:04:05.545" v="4336" actId="478"/>
          <ac:spMkLst>
            <pc:docMk/>
            <pc:sldMk cId="608446593" sldId="309"/>
            <ac:spMk id="10" creationId="{60780947-AB23-E5A1-6F97-40582845C99B}"/>
          </ac:spMkLst>
        </pc:spChg>
        <pc:spChg chg="add mod">
          <ac:chgData name="# LEE KAH FAI DANIEL (SBIZ)" userId="bd226189-b3f9-4534-a260-cd2791947166" providerId="ADAL" clId="{68A7DD4A-8013-4A07-92B7-7DF5D3A56D80}" dt="2023-04-02T10:05:55.845" v="4443" actId="1036"/>
          <ac:spMkLst>
            <pc:docMk/>
            <pc:sldMk cId="608446593" sldId="309"/>
            <ac:spMk id="11" creationId="{962669C4-F6FE-00A3-EBD1-FCD91E1F4D50}"/>
          </ac:spMkLst>
        </pc:spChg>
        <pc:spChg chg="add del mod">
          <ac:chgData name="# LEE KAH FAI DANIEL (SBIZ)" userId="bd226189-b3f9-4534-a260-cd2791947166" providerId="ADAL" clId="{68A7DD4A-8013-4A07-92B7-7DF5D3A56D80}" dt="2023-04-02T10:05:55.845" v="4443" actId="1036"/>
          <ac:spMkLst>
            <pc:docMk/>
            <pc:sldMk cId="608446593" sldId="309"/>
            <ac:spMk id="12" creationId="{7A67493F-ED06-329B-2004-86F501253123}"/>
          </ac:spMkLst>
        </pc:spChg>
        <pc:spChg chg="add mod">
          <ac:chgData name="# LEE KAH FAI DANIEL (SBIZ)" userId="bd226189-b3f9-4534-a260-cd2791947166" providerId="ADAL" clId="{68A7DD4A-8013-4A07-92B7-7DF5D3A56D80}" dt="2023-04-02T10:09:38.685" v="4566" actId="20577"/>
          <ac:spMkLst>
            <pc:docMk/>
            <pc:sldMk cId="608446593" sldId="309"/>
            <ac:spMk id="13" creationId="{96481CDA-FB38-DD0F-3855-53633B42D7A9}"/>
          </ac:spMkLst>
        </pc:spChg>
        <pc:spChg chg="add mod">
          <ac:chgData name="# LEE KAH FAI DANIEL (SBIZ)" userId="bd226189-b3f9-4534-a260-cd2791947166" providerId="ADAL" clId="{68A7DD4A-8013-4A07-92B7-7DF5D3A56D80}" dt="2023-04-02T10:09:33.704" v="4556" actId="20577"/>
          <ac:spMkLst>
            <pc:docMk/>
            <pc:sldMk cId="608446593" sldId="309"/>
            <ac:spMk id="14" creationId="{A5547337-5E69-7EDC-B351-DB6C8A09253B}"/>
          </ac:spMkLst>
        </pc:spChg>
        <pc:spChg chg="mod">
          <ac:chgData name="# LEE KAH FAI DANIEL (SBIZ)" userId="bd226189-b3f9-4534-a260-cd2791947166" providerId="ADAL" clId="{68A7DD4A-8013-4A07-92B7-7DF5D3A56D80}" dt="2023-04-02T09:53:54.222" v="3956" actId="207"/>
          <ac:spMkLst>
            <pc:docMk/>
            <pc:sldMk cId="608446593" sldId="309"/>
            <ac:spMk id="1691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9:54:08.082" v="3958" actId="207"/>
          <ac:spMkLst>
            <pc:docMk/>
            <pc:sldMk cId="608446593" sldId="309"/>
            <ac:spMk id="1692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9:53:26.998" v="3951" actId="478"/>
          <ac:spMkLst>
            <pc:docMk/>
            <pc:sldMk cId="608446593" sldId="309"/>
            <ac:spMk id="1695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9:53:35.441" v="3953" actId="478"/>
          <ac:spMkLst>
            <pc:docMk/>
            <pc:sldMk cId="608446593" sldId="309"/>
            <ac:spMk id="1696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9:53:43.845" v="3955" actId="478"/>
          <ac:spMkLst>
            <pc:docMk/>
            <pc:sldMk cId="608446593" sldId="309"/>
            <ac:spMk id="1697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9:54:11.658" v="3959" actId="478"/>
          <ac:spMkLst>
            <pc:docMk/>
            <pc:sldMk cId="608446593" sldId="309"/>
            <ac:spMk id="1698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10:05:30.666" v="4369" actId="1036"/>
          <ac:spMkLst>
            <pc:docMk/>
            <pc:sldMk cId="608446593" sldId="309"/>
            <ac:spMk id="1700" creationId="{00000000-0000-0000-0000-000000000000}"/>
          </ac:spMkLst>
        </pc:spChg>
        <pc:spChg chg="mod ord">
          <ac:chgData name="# LEE KAH FAI DANIEL (SBIZ)" userId="bd226189-b3f9-4534-a260-cd2791947166" providerId="ADAL" clId="{68A7DD4A-8013-4A07-92B7-7DF5D3A56D80}" dt="2023-04-02T10:03:15.366" v="4327" actId="166"/>
          <ac:spMkLst>
            <pc:docMk/>
            <pc:sldMk cId="608446593" sldId="309"/>
            <ac:spMk id="1701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10:05:30.666" v="4369" actId="1036"/>
          <ac:spMkLst>
            <pc:docMk/>
            <pc:sldMk cId="608446593" sldId="309"/>
            <ac:spMk id="1702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10:05:30.666" v="4369" actId="1036"/>
          <ac:spMkLst>
            <pc:docMk/>
            <pc:sldMk cId="608446593" sldId="309"/>
            <ac:spMk id="1703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9:58:03.614" v="4149" actId="14100"/>
          <ac:spMkLst>
            <pc:docMk/>
            <pc:sldMk cId="608446593" sldId="309"/>
            <ac:spMk id="1704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9:57:47.879" v="4146" actId="14100"/>
          <ac:spMkLst>
            <pc:docMk/>
            <pc:sldMk cId="608446593" sldId="309"/>
            <ac:spMk id="1706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9:54:03.437" v="3957" actId="207"/>
          <ac:spMkLst>
            <pc:docMk/>
            <pc:sldMk cId="608446593" sldId="309"/>
            <ac:spMk id="1707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9:53:35.441" v="3953" actId="478"/>
          <ac:spMkLst>
            <pc:docMk/>
            <pc:sldMk cId="608446593" sldId="309"/>
            <ac:spMk id="1708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9:53:35.441" v="3953" actId="478"/>
          <ac:spMkLst>
            <pc:docMk/>
            <pc:sldMk cId="608446593" sldId="309"/>
            <ac:spMk id="1709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9:53:40.822" v="3954" actId="478"/>
          <ac:spMkLst>
            <pc:docMk/>
            <pc:sldMk cId="608446593" sldId="309"/>
            <ac:spMk id="1710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9:53:40.822" v="3954" actId="478"/>
          <ac:spMkLst>
            <pc:docMk/>
            <pc:sldMk cId="608446593" sldId="309"/>
            <ac:spMk id="1711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9:54:48.969" v="3962" actId="1076"/>
          <ac:spMkLst>
            <pc:docMk/>
            <pc:sldMk cId="608446593" sldId="309"/>
            <ac:spMk id="1712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9:53:14.654" v="3950" actId="14100"/>
          <ac:spMkLst>
            <pc:docMk/>
            <pc:sldMk cId="608446593" sldId="309"/>
            <ac:spMk id="1713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9:57:42.606" v="4145" actId="14100"/>
          <ac:spMkLst>
            <pc:docMk/>
            <pc:sldMk cId="608446593" sldId="309"/>
            <ac:spMk id="1714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9:59:06.015" v="4214" actId="20577"/>
          <ac:spMkLst>
            <pc:docMk/>
            <pc:sldMk cId="608446593" sldId="309"/>
            <ac:spMk id="1715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10:05:30.666" v="4369" actId="1036"/>
          <ac:spMkLst>
            <pc:docMk/>
            <pc:sldMk cId="608446593" sldId="309"/>
            <ac:spMk id="1716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10:05:30.666" v="4369" actId="1036"/>
          <ac:spMkLst>
            <pc:docMk/>
            <pc:sldMk cId="608446593" sldId="309"/>
            <ac:spMk id="1717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9:53:40.822" v="3954" actId="478"/>
          <ac:spMkLst>
            <pc:docMk/>
            <pc:sldMk cId="608446593" sldId="309"/>
            <ac:spMk id="1718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9:53:40.822" v="3954" actId="478"/>
          <ac:spMkLst>
            <pc:docMk/>
            <pc:sldMk cId="608446593" sldId="309"/>
            <ac:spMk id="1719" creationId="{00000000-0000-0000-0000-000000000000}"/>
          </ac:spMkLst>
        </pc:spChg>
        <pc:spChg chg="del mod">
          <ac:chgData name="# LEE KAH FAI DANIEL (SBIZ)" userId="bd226189-b3f9-4534-a260-cd2791947166" providerId="ADAL" clId="{68A7DD4A-8013-4A07-92B7-7DF5D3A56D80}" dt="2023-04-02T09:53:35.441" v="3953" actId="478"/>
          <ac:spMkLst>
            <pc:docMk/>
            <pc:sldMk cId="608446593" sldId="309"/>
            <ac:spMk id="1720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9:53:35.441" v="3953" actId="478"/>
          <ac:spMkLst>
            <pc:docMk/>
            <pc:sldMk cId="608446593" sldId="309"/>
            <ac:spMk id="1721" creationId="{00000000-0000-0000-0000-000000000000}"/>
          </ac:spMkLst>
        </pc:spChg>
      </pc:sldChg>
    </pc:docChg>
  </pc:docChgLst>
  <pc:docChgLst>
    <pc:chgData name="# LEE KAH FAI DANIEL (SBIZ)" userId="bd226189-b3f9-4534-a260-cd2791947166" providerId="ADAL" clId="{9BC67863-F650-4039-9CE0-E1D6C38A3089}"/>
    <pc:docChg chg="undo custSel addSld modSld">
      <pc:chgData name="# LEE KAH FAI DANIEL (SBIZ)" userId="bd226189-b3f9-4534-a260-cd2791947166" providerId="ADAL" clId="{9BC67863-F650-4039-9CE0-E1D6C38A3089}" dt="2023-04-03T06:59:28.743" v="454" actId="20577"/>
      <pc:docMkLst>
        <pc:docMk/>
      </pc:docMkLst>
      <pc:sldChg chg="modSp mod">
        <pc:chgData name="# LEE KAH FAI DANIEL (SBIZ)" userId="bd226189-b3f9-4534-a260-cd2791947166" providerId="ADAL" clId="{9BC67863-F650-4039-9CE0-E1D6C38A3089}" dt="2023-04-02T16:47:49.375" v="159" actId="14100"/>
        <pc:sldMkLst>
          <pc:docMk/>
          <pc:sldMk cId="0" sldId="258"/>
        </pc:sldMkLst>
        <pc:grpChg chg="mod">
          <ac:chgData name="# LEE KAH FAI DANIEL (SBIZ)" userId="bd226189-b3f9-4534-a260-cd2791947166" providerId="ADAL" clId="{9BC67863-F650-4039-9CE0-E1D6C38A3089}" dt="2023-04-02T16:47:49.375" v="159" actId="14100"/>
          <ac:grpSpMkLst>
            <pc:docMk/>
            <pc:sldMk cId="0" sldId="258"/>
            <ac:grpSpMk id="19" creationId="{0491833D-B910-8707-D78D-2B35F7B0C095}"/>
          </ac:grpSpMkLst>
        </pc:grpChg>
      </pc:sldChg>
      <pc:sldChg chg="modSp mod">
        <pc:chgData name="# LEE KAH FAI DANIEL (SBIZ)" userId="bd226189-b3f9-4534-a260-cd2791947166" providerId="ADAL" clId="{9BC67863-F650-4039-9CE0-E1D6C38A3089}" dt="2023-04-02T16:22:48.375" v="135" actId="20577"/>
        <pc:sldMkLst>
          <pc:docMk/>
          <pc:sldMk cId="67200291" sldId="289"/>
        </pc:sldMkLst>
        <pc:spChg chg="mod">
          <ac:chgData name="# LEE KAH FAI DANIEL (SBIZ)" userId="bd226189-b3f9-4534-a260-cd2791947166" providerId="ADAL" clId="{9BC67863-F650-4039-9CE0-E1D6C38A3089}" dt="2023-04-02T16:22:48.375" v="135" actId="20577"/>
          <ac:spMkLst>
            <pc:docMk/>
            <pc:sldMk cId="67200291" sldId="289"/>
            <ac:spMk id="5294" creationId="{00000000-0000-0000-0000-000000000000}"/>
          </ac:spMkLst>
        </pc:spChg>
      </pc:sldChg>
      <pc:sldChg chg="modSp mod">
        <pc:chgData name="# LEE KAH FAI DANIEL (SBIZ)" userId="bd226189-b3f9-4534-a260-cd2791947166" providerId="ADAL" clId="{9BC67863-F650-4039-9CE0-E1D6C38A3089}" dt="2023-04-02T16:48:28.214" v="162" actId="14100"/>
        <pc:sldMkLst>
          <pc:docMk/>
          <pc:sldMk cId="4041382376" sldId="295"/>
        </pc:sldMkLst>
        <pc:grpChg chg="mod">
          <ac:chgData name="# LEE KAH FAI DANIEL (SBIZ)" userId="bd226189-b3f9-4534-a260-cd2791947166" providerId="ADAL" clId="{9BC67863-F650-4039-9CE0-E1D6C38A3089}" dt="2023-04-02T16:48:28.214" v="162" actId="14100"/>
          <ac:grpSpMkLst>
            <pc:docMk/>
            <pc:sldMk cId="4041382376" sldId="295"/>
            <ac:grpSpMk id="29" creationId="{02B617FA-2856-FFBE-A023-73FC474C0169}"/>
          </ac:grpSpMkLst>
        </pc:grpChg>
      </pc:sldChg>
      <pc:sldChg chg="modSp mod">
        <pc:chgData name="# LEE KAH FAI DANIEL (SBIZ)" userId="bd226189-b3f9-4534-a260-cd2791947166" providerId="ADAL" clId="{9BC67863-F650-4039-9CE0-E1D6C38A3089}" dt="2023-04-02T16:48:47.633" v="163" actId="14100"/>
        <pc:sldMkLst>
          <pc:docMk/>
          <pc:sldMk cId="2388426187" sldId="304"/>
        </pc:sldMkLst>
        <pc:spChg chg="mod">
          <ac:chgData name="# LEE KAH FAI DANIEL (SBIZ)" userId="bd226189-b3f9-4534-a260-cd2791947166" providerId="ADAL" clId="{9BC67863-F650-4039-9CE0-E1D6C38A3089}" dt="2023-04-02T16:17:08.566" v="133" actId="20577"/>
          <ac:spMkLst>
            <pc:docMk/>
            <pc:sldMk cId="2388426187" sldId="304"/>
            <ac:spMk id="30" creationId="{394D38D7-F240-50EA-FEB4-3E9E7584DFB7}"/>
          </ac:spMkLst>
        </pc:spChg>
        <pc:grpChg chg="mod">
          <ac:chgData name="# LEE KAH FAI DANIEL (SBIZ)" userId="bd226189-b3f9-4534-a260-cd2791947166" providerId="ADAL" clId="{9BC67863-F650-4039-9CE0-E1D6C38A3089}" dt="2023-04-02T16:48:47.633" v="163" actId="14100"/>
          <ac:grpSpMkLst>
            <pc:docMk/>
            <pc:sldMk cId="2388426187" sldId="304"/>
            <ac:grpSpMk id="40" creationId="{EA441275-7E0A-60FC-E03F-DC47A006C5C4}"/>
          </ac:grpSpMkLst>
        </pc:grpChg>
      </pc:sldChg>
      <pc:sldChg chg="modSp mod">
        <pc:chgData name="# LEE KAH FAI DANIEL (SBIZ)" userId="bd226189-b3f9-4534-a260-cd2791947166" providerId="ADAL" clId="{9BC67863-F650-4039-9CE0-E1D6C38A3089}" dt="2023-04-02T15:51:34.248" v="131" actId="20577"/>
        <pc:sldMkLst>
          <pc:docMk/>
          <pc:sldMk cId="3724228758" sldId="305"/>
        </pc:sldMkLst>
        <pc:spChg chg="mod">
          <ac:chgData name="# LEE KAH FAI DANIEL (SBIZ)" userId="bd226189-b3f9-4534-a260-cd2791947166" providerId="ADAL" clId="{9BC67863-F650-4039-9CE0-E1D6C38A3089}" dt="2023-04-02T15:51:34.248" v="131" actId="20577"/>
          <ac:spMkLst>
            <pc:docMk/>
            <pc:sldMk cId="3724228758" sldId="305"/>
            <ac:spMk id="7" creationId="{0064FD96-22D0-B279-6FD0-94E103F1996B}"/>
          </ac:spMkLst>
        </pc:spChg>
      </pc:sldChg>
      <pc:sldChg chg="modSp mod">
        <pc:chgData name="# LEE KAH FAI DANIEL (SBIZ)" userId="bd226189-b3f9-4534-a260-cd2791947166" providerId="ADAL" clId="{9BC67863-F650-4039-9CE0-E1D6C38A3089}" dt="2023-04-02T16:46:38.731" v="156" actId="1076"/>
        <pc:sldMkLst>
          <pc:docMk/>
          <pc:sldMk cId="1166383367" sldId="306"/>
        </pc:sldMkLst>
        <pc:graphicFrameChg chg="mod modGraphic">
          <ac:chgData name="# LEE KAH FAI DANIEL (SBIZ)" userId="bd226189-b3f9-4534-a260-cd2791947166" providerId="ADAL" clId="{9BC67863-F650-4039-9CE0-E1D6C38A3089}" dt="2023-04-02T16:46:38.731" v="156" actId="1076"/>
          <ac:graphicFrameMkLst>
            <pc:docMk/>
            <pc:sldMk cId="1166383367" sldId="306"/>
            <ac:graphicFrameMk id="3" creationId="{76EB0A48-1631-D2C7-AEF8-A6E98B99D61B}"/>
          </ac:graphicFrameMkLst>
        </pc:graphicFrameChg>
      </pc:sldChg>
      <pc:sldChg chg="addSp delSp modSp mod">
        <pc:chgData name="# LEE KAH FAI DANIEL (SBIZ)" userId="bd226189-b3f9-4534-a260-cd2791947166" providerId="ADAL" clId="{9BC67863-F650-4039-9CE0-E1D6C38A3089}" dt="2023-04-03T04:47:08.382" v="394" actId="1037"/>
        <pc:sldMkLst>
          <pc:docMk/>
          <pc:sldMk cId="669768140" sldId="307"/>
        </pc:sldMkLst>
        <pc:spChg chg="add mod">
          <ac:chgData name="# LEE KAH FAI DANIEL (SBIZ)" userId="bd226189-b3f9-4534-a260-cd2791947166" providerId="ADAL" clId="{9BC67863-F650-4039-9CE0-E1D6C38A3089}" dt="2023-04-03T04:47:08.382" v="394" actId="1037"/>
          <ac:spMkLst>
            <pc:docMk/>
            <pc:sldMk cId="669768140" sldId="307"/>
            <ac:spMk id="4" creationId="{D3D52D25-F9E8-50DA-970B-B8CDAA97BE90}"/>
          </ac:spMkLst>
        </pc:spChg>
        <pc:spChg chg="add mod">
          <ac:chgData name="# LEE KAH FAI DANIEL (SBIZ)" userId="bd226189-b3f9-4534-a260-cd2791947166" providerId="ADAL" clId="{9BC67863-F650-4039-9CE0-E1D6C38A3089}" dt="2023-04-03T04:36:17.909" v="337" actId="20577"/>
          <ac:spMkLst>
            <pc:docMk/>
            <pc:sldMk cId="669768140" sldId="307"/>
            <ac:spMk id="25" creationId="{F2E53F95-0639-D6DE-7F92-DAD871E57271}"/>
          </ac:spMkLst>
        </pc:spChg>
        <pc:grpChg chg="del mod">
          <ac:chgData name="# LEE KAH FAI DANIEL (SBIZ)" userId="bd226189-b3f9-4534-a260-cd2791947166" providerId="ADAL" clId="{9BC67863-F650-4039-9CE0-E1D6C38A3089}" dt="2023-04-02T13:12:02.962" v="22"/>
          <ac:grpSpMkLst>
            <pc:docMk/>
            <pc:sldMk cId="669768140" sldId="307"/>
            <ac:grpSpMk id="4" creationId="{00EB2D14-EA75-5292-2711-D2ADE0A0670E}"/>
          </ac:grpSpMkLst>
        </pc:grpChg>
        <pc:grpChg chg="del mod">
          <ac:chgData name="# LEE KAH FAI DANIEL (SBIZ)" userId="bd226189-b3f9-4534-a260-cd2791947166" providerId="ADAL" clId="{9BC67863-F650-4039-9CE0-E1D6C38A3089}" dt="2023-04-02T13:12:05.627" v="29"/>
          <ac:grpSpMkLst>
            <pc:docMk/>
            <pc:sldMk cId="669768140" sldId="307"/>
            <ac:grpSpMk id="25" creationId="{88D8A686-C2CD-B603-883B-8E9D167D2FD9}"/>
          </ac:grpSpMkLst>
        </pc:grpChg>
        <pc:grpChg chg="del mod">
          <ac:chgData name="# LEE KAH FAI DANIEL (SBIZ)" userId="bd226189-b3f9-4534-a260-cd2791947166" providerId="ADAL" clId="{9BC67863-F650-4039-9CE0-E1D6C38A3089}" dt="2023-04-02T13:12:09.096" v="34"/>
          <ac:grpSpMkLst>
            <pc:docMk/>
            <pc:sldMk cId="669768140" sldId="307"/>
            <ac:grpSpMk id="32" creationId="{988837C3-ADCD-4B48-769D-FFC2FD31C274}"/>
          </ac:grpSpMkLst>
        </pc:grpChg>
        <pc:grpChg chg="del mod">
          <ac:chgData name="# LEE KAH FAI DANIEL (SBIZ)" userId="bd226189-b3f9-4534-a260-cd2791947166" providerId="ADAL" clId="{9BC67863-F650-4039-9CE0-E1D6C38A3089}" dt="2023-04-02T13:12:11.550" v="37"/>
          <ac:grpSpMkLst>
            <pc:docMk/>
            <pc:sldMk cId="669768140" sldId="307"/>
            <ac:grpSpMk id="37" creationId="{3B6C6643-B28B-D5C5-7FC2-EF86E828AF2F}"/>
          </ac:grpSpMkLst>
        </pc:grpChg>
        <pc:grpChg chg="mod">
          <ac:chgData name="# LEE KAH FAI DANIEL (SBIZ)" userId="bd226189-b3f9-4534-a260-cd2791947166" providerId="ADAL" clId="{9BC67863-F650-4039-9CE0-E1D6C38A3089}" dt="2023-04-02T13:12:11.550" v="37"/>
          <ac:grpSpMkLst>
            <pc:docMk/>
            <pc:sldMk cId="669768140" sldId="307"/>
            <ac:grpSpMk id="40" creationId="{044C7DD6-3CC5-B219-2B3E-37EA055BB7A5}"/>
          </ac:grpSpMkLst>
        </pc:grpChg>
        <pc:picChg chg="mod">
          <ac:chgData name="# LEE KAH FAI DANIEL (SBIZ)" userId="bd226189-b3f9-4534-a260-cd2791947166" providerId="ADAL" clId="{9BC67863-F650-4039-9CE0-E1D6C38A3089}" dt="2023-04-03T04:47:00.811" v="366" actId="1076"/>
          <ac:picMkLst>
            <pc:docMk/>
            <pc:sldMk cId="669768140" sldId="307"/>
            <ac:picMk id="7" creationId="{A96B875D-058F-F8D5-F5AA-12B0B9F4100D}"/>
          </ac:picMkLst>
        </pc:picChg>
        <pc:inkChg chg="add mod">
          <ac:chgData name="# LEE KAH FAI DANIEL (SBIZ)" userId="bd226189-b3f9-4534-a260-cd2791947166" providerId="ADAL" clId="{9BC67863-F650-4039-9CE0-E1D6C38A3089}" dt="2023-04-02T13:12:11.550" v="37"/>
          <ac:inkMkLst>
            <pc:docMk/>
            <pc:sldMk cId="669768140" sldId="307"/>
            <ac:inkMk id="2" creationId="{248BF41F-DE2C-584D-8E7B-B89A333C6654}"/>
          </ac:inkMkLst>
        </pc:inkChg>
        <pc:inkChg chg="add mod">
          <ac:chgData name="# LEE KAH FAI DANIEL (SBIZ)" userId="bd226189-b3f9-4534-a260-cd2791947166" providerId="ADAL" clId="{9BC67863-F650-4039-9CE0-E1D6C38A3089}" dt="2023-04-02T13:12:11.550" v="37"/>
          <ac:inkMkLst>
            <pc:docMk/>
            <pc:sldMk cId="669768140" sldId="307"/>
            <ac:inkMk id="3" creationId="{93A33ABF-591A-FFA5-E2D3-68BF2FDCD016}"/>
          </ac:inkMkLst>
        </pc:inkChg>
        <pc:inkChg chg="add mod">
          <ac:chgData name="# LEE KAH FAI DANIEL (SBIZ)" userId="bd226189-b3f9-4534-a260-cd2791947166" providerId="ADAL" clId="{9BC67863-F650-4039-9CE0-E1D6C38A3089}" dt="2023-04-02T13:12:11.550" v="37"/>
          <ac:inkMkLst>
            <pc:docMk/>
            <pc:sldMk cId="669768140" sldId="307"/>
            <ac:inkMk id="5" creationId="{D2AC7520-25D1-2635-338F-C484BC4CEAA0}"/>
          </ac:inkMkLst>
        </pc:inkChg>
        <pc:inkChg chg="add mod">
          <ac:chgData name="# LEE KAH FAI DANIEL (SBIZ)" userId="bd226189-b3f9-4534-a260-cd2791947166" providerId="ADAL" clId="{9BC67863-F650-4039-9CE0-E1D6C38A3089}" dt="2023-04-02T13:12:11.550" v="37"/>
          <ac:inkMkLst>
            <pc:docMk/>
            <pc:sldMk cId="669768140" sldId="307"/>
            <ac:inkMk id="6" creationId="{83B29D76-0F82-C8E1-D438-38AEEC2BC637}"/>
          </ac:inkMkLst>
        </pc:inkChg>
        <pc:inkChg chg="add mod">
          <ac:chgData name="# LEE KAH FAI DANIEL (SBIZ)" userId="bd226189-b3f9-4534-a260-cd2791947166" providerId="ADAL" clId="{9BC67863-F650-4039-9CE0-E1D6C38A3089}" dt="2023-04-02T13:12:11.550" v="37"/>
          <ac:inkMkLst>
            <pc:docMk/>
            <pc:sldMk cId="669768140" sldId="307"/>
            <ac:inkMk id="8" creationId="{9849669D-64A8-5A1A-F723-C8DCF654CDDF}"/>
          </ac:inkMkLst>
        </pc:inkChg>
        <pc:inkChg chg="add mod">
          <ac:chgData name="# LEE KAH FAI DANIEL (SBIZ)" userId="bd226189-b3f9-4534-a260-cd2791947166" providerId="ADAL" clId="{9BC67863-F650-4039-9CE0-E1D6C38A3089}" dt="2023-04-02T13:12:11.550" v="37"/>
          <ac:inkMkLst>
            <pc:docMk/>
            <pc:sldMk cId="669768140" sldId="307"/>
            <ac:inkMk id="9" creationId="{BB68FA89-100D-EA18-4D9C-EE52685BFC79}"/>
          </ac:inkMkLst>
        </pc:inkChg>
        <pc:inkChg chg="add mod">
          <ac:chgData name="# LEE KAH FAI DANIEL (SBIZ)" userId="bd226189-b3f9-4534-a260-cd2791947166" providerId="ADAL" clId="{9BC67863-F650-4039-9CE0-E1D6C38A3089}" dt="2023-04-02T13:12:11.550" v="37"/>
          <ac:inkMkLst>
            <pc:docMk/>
            <pc:sldMk cId="669768140" sldId="307"/>
            <ac:inkMk id="10" creationId="{40B7CD52-F848-94D3-A2F7-8B2B8FADF4F8}"/>
          </ac:inkMkLst>
        </pc:inkChg>
        <pc:inkChg chg="add mod">
          <ac:chgData name="# LEE KAH FAI DANIEL (SBIZ)" userId="bd226189-b3f9-4534-a260-cd2791947166" providerId="ADAL" clId="{9BC67863-F650-4039-9CE0-E1D6C38A3089}" dt="2023-04-02T13:12:11.550" v="37"/>
          <ac:inkMkLst>
            <pc:docMk/>
            <pc:sldMk cId="669768140" sldId="307"/>
            <ac:inkMk id="11" creationId="{DFB6AC2E-6808-1700-8AB0-2DD9D7E713D8}"/>
          </ac:inkMkLst>
        </pc:inkChg>
        <pc:inkChg chg="add mod">
          <ac:chgData name="# LEE KAH FAI DANIEL (SBIZ)" userId="bd226189-b3f9-4534-a260-cd2791947166" providerId="ADAL" clId="{9BC67863-F650-4039-9CE0-E1D6C38A3089}" dt="2023-04-02T13:12:11.550" v="37"/>
          <ac:inkMkLst>
            <pc:docMk/>
            <pc:sldMk cId="669768140" sldId="307"/>
            <ac:inkMk id="12" creationId="{F026D30E-7035-433C-01E8-03E84F00435D}"/>
          </ac:inkMkLst>
        </pc:inkChg>
        <pc:inkChg chg="add mod">
          <ac:chgData name="# LEE KAH FAI DANIEL (SBIZ)" userId="bd226189-b3f9-4534-a260-cd2791947166" providerId="ADAL" clId="{9BC67863-F650-4039-9CE0-E1D6C38A3089}" dt="2023-04-02T13:12:11.550" v="37"/>
          <ac:inkMkLst>
            <pc:docMk/>
            <pc:sldMk cId="669768140" sldId="307"/>
            <ac:inkMk id="13" creationId="{4AE06812-46AD-A1EB-68C0-F7B03BC77E17}"/>
          </ac:inkMkLst>
        </pc:inkChg>
        <pc:inkChg chg="add mod">
          <ac:chgData name="# LEE KAH FAI DANIEL (SBIZ)" userId="bd226189-b3f9-4534-a260-cd2791947166" providerId="ADAL" clId="{9BC67863-F650-4039-9CE0-E1D6C38A3089}" dt="2023-04-02T13:12:11.550" v="37"/>
          <ac:inkMkLst>
            <pc:docMk/>
            <pc:sldMk cId="669768140" sldId="307"/>
            <ac:inkMk id="14" creationId="{B209EA8A-2394-331E-9134-8712AA63E95D}"/>
          </ac:inkMkLst>
        </pc:inkChg>
        <pc:inkChg chg="add mod">
          <ac:chgData name="# LEE KAH FAI DANIEL (SBIZ)" userId="bd226189-b3f9-4534-a260-cd2791947166" providerId="ADAL" clId="{9BC67863-F650-4039-9CE0-E1D6C38A3089}" dt="2023-04-02T13:12:11.550" v="37"/>
          <ac:inkMkLst>
            <pc:docMk/>
            <pc:sldMk cId="669768140" sldId="307"/>
            <ac:inkMk id="15" creationId="{4C3B48B9-A550-B440-E8C5-4191DAFF416F}"/>
          </ac:inkMkLst>
        </pc:inkChg>
        <pc:inkChg chg="add mod">
          <ac:chgData name="# LEE KAH FAI DANIEL (SBIZ)" userId="bd226189-b3f9-4534-a260-cd2791947166" providerId="ADAL" clId="{9BC67863-F650-4039-9CE0-E1D6C38A3089}" dt="2023-04-02T13:12:11.550" v="37"/>
          <ac:inkMkLst>
            <pc:docMk/>
            <pc:sldMk cId="669768140" sldId="307"/>
            <ac:inkMk id="16" creationId="{C3A76C61-1102-BDE3-7F97-98E2218C0F7F}"/>
          </ac:inkMkLst>
        </pc:inkChg>
        <pc:inkChg chg="add mod">
          <ac:chgData name="# LEE KAH FAI DANIEL (SBIZ)" userId="bd226189-b3f9-4534-a260-cd2791947166" providerId="ADAL" clId="{9BC67863-F650-4039-9CE0-E1D6C38A3089}" dt="2023-04-02T13:12:11.550" v="37"/>
          <ac:inkMkLst>
            <pc:docMk/>
            <pc:sldMk cId="669768140" sldId="307"/>
            <ac:inkMk id="17" creationId="{A4463ED7-F936-5391-5855-A50B68F11754}"/>
          </ac:inkMkLst>
        </pc:inkChg>
        <pc:inkChg chg="add mod">
          <ac:chgData name="# LEE KAH FAI DANIEL (SBIZ)" userId="bd226189-b3f9-4534-a260-cd2791947166" providerId="ADAL" clId="{9BC67863-F650-4039-9CE0-E1D6C38A3089}" dt="2023-04-02T13:12:11.550" v="37"/>
          <ac:inkMkLst>
            <pc:docMk/>
            <pc:sldMk cId="669768140" sldId="307"/>
            <ac:inkMk id="18" creationId="{BFF491A1-840F-1C1A-9450-89D3F4CFB56F}"/>
          </ac:inkMkLst>
        </pc:inkChg>
        <pc:inkChg chg="add mod">
          <ac:chgData name="# LEE KAH FAI DANIEL (SBIZ)" userId="bd226189-b3f9-4534-a260-cd2791947166" providerId="ADAL" clId="{9BC67863-F650-4039-9CE0-E1D6C38A3089}" dt="2023-04-02T13:12:11.550" v="37"/>
          <ac:inkMkLst>
            <pc:docMk/>
            <pc:sldMk cId="669768140" sldId="307"/>
            <ac:inkMk id="19" creationId="{536B1345-8EF9-A2D8-8697-2919F19BF129}"/>
          </ac:inkMkLst>
        </pc:inkChg>
        <pc:inkChg chg="add mod">
          <ac:chgData name="# LEE KAH FAI DANIEL (SBIZ)" userId="bd226189-b3f9-4534-a260-cd2791947166" providerId="ADAL" clId="{9BC67863-F650-4039-9CE0-E1D6C38A3089}" dt="2023-04-02T13:12:11.550" v="37"/>
          <ac:inkMkLst>
            <pc:docMk/>
            <pc:sldMk cId="669768140" sldId="307"/>
            <ac:inkMk id="20" creationId="{3646D708-2CA8-E83B-3244-E3D61564FFAB}"/>
          </ac:inkMkLst>
        </pc:inkChg>
        <pc:inkChg chg="add mod">
          <ac:chgData name="# LEE KAH FAI DANIEL (SBIZ)" userId="bd226189-b3f9-4534-a260-cd2791947166" providerId="ADAL" clId="{9BC67863-F650-4039-9CE0-E1D6C38A3089}" dt="2023-04-02T13:12:11.550" v="37"/>
          <ac:inkMkLst>
            <pc:docMk/>
            <pc:sldMk cId="669768140" sldId="307"/>
            <ac:inkMk id="21" creationId="{6D9B2113-A66D-9A6E-E4CB-A83534498815}"/>
          </ac:inkMkLst>
        </pc:inkChg>
        <pc:inkChg chg="add mod">
          <ac:chgData name="# LEE KAH FAI DANIEL (SBIZ)" userId="bd226189-b3f9-4534-a260-cd2791947166" providerId="ADAL" clId="{9BC67863-F650-4039-9CE0-E1D6C38A3089}" dt="2023-04-02T13:12:11.550" v="37"/>
          <ac:inkMkLst>
            <pc:docMk/>
            <pc:sldMk cId="669768140" sldId="307"/>
            <ac:inkMk id="22" creationId="{A8FC6D96-709E-63ED-E62C-C4E90655D5CC}"/>
          </ac:inkMkLst>
        </pc:inkChg>
        <pc:inkChg chg="add mod">
          <ac:chgData name="# LEE KAH FAI DANIEL (SBIZ)" userId="bd226189-b3f9-4534-a260-cd2791947166" providerId="ADAL" clId="{9BC67863-F650-4039-9CE0-E1D6C38A3089}" dt="2023-04-02T13:12:11.550" v="37"/>
          <ac:inkMkLst>
            <pc:docMk/>
            <pc:sldMk cId="669768140" sldId="307"/>
            <ac:inkMk id="23" creationId="{0CAB4C56-7DC0-04F8-3B7C-0BEE28AAC48C}"/>
          </ac:inkMkLst>
        </pc:inkChg>
        <pc:inkChg chg="add mod">
          <ac:chgData name="# LEE KAH FAI DANIEL (SBIZ)" userId="bd226189-b3f9-4534-a260-cd2791947166" providerId="ADAL" clId="{9BC67863-F650-4039-9CE0-E1D6C38A3089}" dt="2023-04-02T13:12:11.550" v="37"/>
          <ac:inkMkLst>
            <pc:docMk/>
            <pc:sldMk cId="669768140" sldId="307"/>
            <ac:inkMk id="24" creationId="{FB91BB85-0BB4-C39A-9C32-3B398DC89F8E}"/>
          </ac:inkMkLst>
        </pc:inkChg>
        <pc:inkChg chg="add mod">
          <ac:chgData name="# LEE KAH FAI DANIEL (SBIZ)" userId="bd226189-b3f9-4534-a260-cd2791947166" providerId="ADAL" clId="{9BC67863-F650-4039-9CE0-E1D6C38A3089}" dt="2023-04-02T13:12:11.550" v="37"/>
          <ac:inkMkLst>
            <pc:docMk/>
            <pc:sldMk cId="669768140" sldId="307"/>
            <ac:inkMk id="26" creationId="{37D30DDF-D3C8-D378-B058-865C32F050D2}"/>
          </ac:inkMkLst>
        </pc:inkChg>
        <pc:inkChg chg="add mod">
          <ac:chgData name="# LEE KAH FAI DANIEL (SBIZ)" userId="bd226189-b3f9-4534-a260-cd2791947166" providerId="ADAL" clId="{9BC67863-F650-4039-9CE0-E1D6C38A3089}" dt="2023-04-02T13:12:11.550" v="37"/>
          <ac:inkMkLst>
            <pc:docMk/>
            <pc:sldMk cId="669768140" sldId="307"/>
            <ac:inkMk id="27" creationId="{9AB08321-2DFA-D53C-4887-EC6325D41225}"/>
          </ac:inkMkLst>
        </pc:inkChg>
        <pc:inkChg chg="add mod">
          <ac:chgData name="# LEE KAH FAI DANIEL (SBIZ)" userId="bd226189-b3f9-4534-a260-cd2791947166" providerId="ADAL" clId="{9BC67863-F650-4039-9CE0-E1D6C38A3089}" dt="2023-04-02T13:12:11.550" v="37"/>
          <ac:inkMkLst>
            <pc:docMk/>
            <pc:sldMk cId="669768140" sldId="307"/>
            <ac:inkMk id="28" creationId="{E5D7FFE5-0482-05BF-E963-D8DCD40A4392}"/>
          </ac:inkMkLst>
        </pc:inkChg>
        <pc:inkChg chg="add mod">
          <ac:chgData name="# LEE KAH FAI DANIEL (SBIZ)" userId="bd226189-b3f9-4534-a260-cd2791947166" providerId="ADAL" clId="{9BC67863-F650-4039-9CE0-E1D6C38A3089}" dt="2023-04-02T13:12:11.550" v="37"/>
          <ac:inkMkLst>
            <pc:docMk/>
            <pc:sldMk cId="669768140" sldId="307"/>
            <ac:inkMk id="29" creationId="{B1CE4064-7FA1-1E0D-4B1B-A90B4B84457B}"/>
          </ac:inkMkLst>
        </pc:inkChg>
        <pc:inkChg chg="add mod">
          <ac:chgData name="# LEE KAH FAI DANIEL (SBIZ)" userId="bd226189-b3f9-4534-a260-cd2791947166" providerId="ADAL" clId="{9BC67863-F650-4039-9CE0-E1D6C38A3089}" dt="2023-04-02T13:12:11.550" v="37"/>
          <ac:inkMkLst>
            <pc:docMk/>
            <pc:sldMk cId="669768140" sldId="307"/>
            <ac:inkMk id="30" creationId="{B235C90F-53DF-4CF5-0CD8-78384B09E202}"/>
          </ac:inkMkLst>
        </pc:inkChg>
        <pc:inkChg chg="add mod">
          <ac:chgData name="# LEE KAH FAI DANIEL (SBIZ)" userId="bd226189-b3f9-4534-a260-cd2791947166" providerId="ADAL" clId="{9BC67863-F650-4039-9CE0-E1D6C38A3089}" dt="2023-04-02T13:12:11.550" v="37"/>
          <ac:inkMkLst>
            <pc:docMk/>
            <pc:sldMk cId="669768140" sldId="307"/>
            <ac:inkMk id="31" creationId="{CE811097-3979-F65D-3C26-7B73A9C707CA}"/>
          </ac:inkMkLst>
        </pc:inkChg>
        <pc:inkChg chg="add mod">
          <ac:chgData name="# LEE KAH FAI DANIEL (SBIZ)" userId="bd226189-b3f9-4534-a260-cd2791947166" providerId="ADAL" clId="{9BC67863-F650-4039-9CE0-E1D6C38A3089}" dt="2023-04-02T13:12:11.550" v="37"/>
          <ac:inkMkLst>
            <pc:docMk/>
            <pc:sldMk cId="669768140" sldId="307"/>
            <ac:inkMk id="33" creationId="{AA67B41E-6DDE-5361-3F77-9267BB767FF7}"/>
          </ac:inkMkLst>
        </pc:inkChg>
        <pc:inkChg chg="add mod">
          <ac:chgData name="# LEE KAH FAI DANIEL (SBIZ)" userId="bd226189-b3f9-4534-a260-cd2791947166" providerId="ADAL" clId="{9BC67863-F650-4039-9CE0-E1D6C38A3089}" dt="2023-04-02T13:12:11.550" v="37"/>
          <ac:inkMkLst>
            <pc:docMk/>
            <pc:sldMk cId="669768140" sldId="307"/>
            <ac:inkMk id="34" creationId="{3BD0A197-A87E-020D-810A-447EBA90C2CD}"/>
          </ac:inkMkLst>
        </pc:inkChg>
        <pc:inkChg chg="add mod">
          <ac:chgData name="# LEE KAH FAI DANIEL (SBIZ)" userId="bd226189-b3f9-4534-a260-cd2791947166" providerId="ADAL" clId="{9BC67863-F650-4039-9CE0-E1D6C38A3089}" dt="2023-04-02T13:12:11.550" v="37"/>
          <ac:inkMkLst>
            <pc:docMk/>
            <pc:sldMk cId="669768140" sldId="307"/>
            <ac:inkMk id="35" creationId="{8485B924-5CC4-E190-2C0B-B8E3A0A41C5F}"/>
          </ac:inkMkLst>
        </pc:inkChg>
        <pc:inkChg chg="add mod">
          <ac:chgData name="# LEE KAH FAI DANIEL (SBIZ)" userId="bd226189-b3f9-4534-a260-cd2791947166" providerId="ADAL" clId="{9BC67863-F650-4039-9CE0-E1D6C38A3089}" dt="2023-04-02T13:12:11.550" v="37"/>
          <ac:inkMkLst>
            <pc:docMk/>
            <pc:sldMk cId="669768140" sldId="307"/>
            <ac:inkMk id="36" creationId="{D9F0C2DC-969A-2A22-1475-25BE0D12E173}"/>
          </ac:inkMkLst>
        </pc:inkChg>
        <pc:inkChg chg="add mod">
          <ac:chgData name="# LEE KAH FAI DANIEL (SBIZ)" userId="bd226189-b3f9-4534-a260-cd2791947166" providerId="ADAL" clId="{9BC67863-F650-4039-9CE0-E1D6C38A3089}" dt="2023-04-02T13:12:11.550" v="37"/>
          <ac:inkMkLst>
            <pc:docMk/>
            <pc:sldMk cId="669768140" sldId="307"/>
            <ac:inkMk id="38" creationId="{160D8220-62E0-3CDC-47FA-A8C5230A2433}"/>
          </ac:inkMkLst>
        </pc:inkChg>
        <pc:inkChg chg="add mod">
          <ac:chgData name="# LEE KAH FAI DANIEL (SBIZ)" userId="bd226189-b3f9-4534-a260-cd2791947166" providerId="ADAL" clId="{9BC67863-F650-4039-9CE0-E1D6C38A3089}" dt="2023-04-02T13:12:11.550" v="37"/>
          <ac:inkMkLst>
            <pc:docMk/>
            <pc:sldMk cId="669768140" sldId="307"/>
            <ac:inkMk id="39" creationId="{8887D4E9-DE01-C499-75CB-2B47654DF656}"/>
          </ac:inkMkLst>
        </pc:inkChg>
      </pc:sldChg>
      <pc:sldChg chg="addSp modSp new mod">
        <pc:chgData name="# LEE KAH FAI DANIEL (SBIZ)" userId="bd226189-b3f9-4534-a260-cd2791947166" providerId="ADAL" clId="{9BC67863-F650-4039-9CE0-E1D6C38A3089}" dt="2023-04-03T06:59:28.743" v="454" actId="20577"/>
        <pc:sldMkLst>
          <pc:docMk/>
          <pc:sldMk cId="1657369683" sldId="310"/>
        </pc:sldMkLst>
        <pc:spChg chg="add mod">
          <ac:chgData name="# LEE KAH FAI DANIEL (SBIZ)" userId="bd226189-b3f9-4534-a260-cd2791947166" providerId="ADAL" clId="{9BC67863-F650-4039-9CE0-E1D6C38A3089}" dt="2023-04-03T06:59:28.743" v="454" actId="20577"/>
          <ac:spMkLst>
            <pc:docMk/>
            <pc:sldMk cId="1657369683" sldId="310"/>
            <ac:spMk id="2" creationId="{A04B73CB-A831-DF50-7913-C0C2C67E6A78}"/>
          </ac:spMkLst>
        </pc:spChg>
      </pc:sldChg>
    </pc:docChg>
  </pc:docChgLst>
  <pc:docChgLst>
    <pc:chgData name="# LEE KAH FAI DANIEL (SBIZ)" userId="bd226189-b3f9-4534-a260-cd2791947166" providerId="ADAL" clId="{48758982-90BA-514D-94FE-3B1D248F96AC}"/>
    <pc:docChg chg="modSld">
      <pc:chgData name="# LEE KAH FAI DANIEL (SBIZ)" userId="bd226189-b3f9-4534-a260-cd2791947166" providerId="ADAL" clId="{48758982-90BA-514D-94FE-3B1D248F96AC}" dt="2023-04-02T17:19:25.309" v="23" actId="20577"/>
      <pc:docMkLst>
        <pc:docMk/>
      </pc:docMkLst>
      <pc:sldChg chg="modSp">
        <pc:chgData name="# LEE KAH FAI DANIEL (SBIZ)" userId="bd226189-b3f9-4534-a260-cd2791947166" providerId="ADAL" clId="{48758982-90BA-514D-94FE-3B1D248F96AC}" dt="2023-04-02T17:19:25.309" v="23" actId="20577"/>
        <pc:sldMkLst>
          <pc:docMk/>
          <pc:sldMk cId="4041382376" sldId="295"/>
        </pc:sldMkLst>
        <pc:spChg chg="mod">
          <ac:chgData name="# LEE KAH FAI DANIEL (SBIZ)" userId="bd226189-b3f9-4534-a260-cd2791947166" providerId="ADAL" clId="{48758982-90BA-514D-94FE-3B1D248F96AC}" dt="2023-04-02T17:19:25.309" v="23" actId="20577"/>
          <ac:spMkLst>
            <pc:docMk/>
            <pc:sldMk cId="4041382376" sldId="295"/>
            <ac:spMk id="30" creationId="{394D38D7-F240-50EA-FEB4-3E9E7584DFB7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13:11:54.9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13:11:58.5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24575,'0'-3'0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13:11:58.8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13:11:59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  <inkml:trace contextRef="#ctx0" brushRef="#br0" timeOffset="1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13:11:59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13:11:59.9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 24575,'0'-3'0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13:12:00.3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13:12:00.6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24575,'4'0'0,"4"0"0</inkml:trace>
  <inkml:trace contextRef="#ctx0" brushRef="#br0" timeOffset="1">41 1 24575,'3'0'0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13:12:01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24575,'0'4'0,"0"4"0,0 4 0,0 0-8191</inkml:trace>
  <inkml:trace contextRef="#ctx0" brushRef="#br0" timeOffset="1">0 81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13:12:01.3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 0 24575,'-4'0'0</inkml:trace>
  <inkml:trace contextRef="#ctx0" brushRef="#br0" timeOffset="1">1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13:12:01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13:11:55.2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13:12:02.0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24575,'0'0'-8191</inkml:trace>
  <inkml:trace contextRef="#ctx0" brushRef="#br0" timeOffset="1">41 4 24575,'3'-3'0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13:12:02.3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0 24575,'-3'0'0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13:12:03.1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 24575,'-3'0'0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13:12:03.5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  <inkml:trace contextRef="#ctx0" brushRef="#br0" timeOffset="1">1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13:12:03.9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41 24575,'0'0'-8191</inkml:trace>
  <inkml:trace contextRef="#ctx0" brushRef="#br0" timeOffset="1">1 1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13:12:04.2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13:12:04.6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  <inkml:trace contextRef="#ctx0" brushRef="#br0" timeOffset="1">1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13:12:04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24575,'0'4'0,"0"11"0,0 6 0,0 0-8191</inkml:trace>
  <inkml:trace contextRef="#ctx0" brushRef="#br0" timeOffset="1">0 101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13:12:07.5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1 24575,'-4'0'0,"0"3"0,0 5 0,0 8 0,5 1 0,2-2-8191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13:12:07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24575,'0'4'0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13:11:5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13:12:08.1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13:12:08.5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13:12:09.5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13:12:10.5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86 24575,'-1'0'0,"0"0"0,1 0 0,-1 1 0,0-1 0,0 0 0,1 0 0,-1 1 0,0-1 0,1 0 0,-1 1 0,1-1 0,-1 1 0,1-1 0,-1 1 0,1-1 0,-1 1 0,1-1 0,-1 1 0,1 0 0,-1-1 0,1 1 0,0 0 0,-1-1 0,1 1 0,0 0 0,0-1 0,0 1 0,-1 0 0,1-1 0,0 1 0,0 0 0,0 0 0,0-1 0,0 1 0,0 1 0,0 0 0,0 0 0,1 0 0,-1 0 0,0 0 0,0 0 0,1 0 0,-1 0 0,1-1 0,0 1 0,-1 0 0,1 0 0,1 2 0,2-1 0,-1 0 0,0 0 0,1 0 0,0 0 0,-1-1 0,1 0 0,0 0 0,0 0 0,0 0 0,1 0 0,-1-1 0,0 0 0,1 0 0,-1 0 0,8 0 0,-10 0 0,1-1 0,-1 0 0,0 0 0,0 0 0,1 0 0,-1-1 0,0 1 0,0 0 0,1-1 0,-1 0 0,0 1 0,0-1 0,0 0 0,0 0 0,0 0 0,0-1 0,0 1 0,-1 0 0,1-1 0,0 1 0,-1-1 0,1 0 0,-1 1 0,1-1 0,-1 0 0,0 0 0,0 0 0,0 0 0,0 0 0,0 0 0,0 0 0,1-4 0,-1 2 0,-1 1 0,1-1 0,-1 0 0,1 1 0,-1-1 0,0 0 0,0 0 0,-1 1 0,1-1 0,-1 0 0,0 1 0,0-1 0,0 1 0,0-1 0,-1 1 0,1-1 0,-1 1 0,0 0 0,-3-5 0,1 4 0,0 0 0,0 1 0,0-1 0,-1 1 0,1 0 0,-1 0 0,0 1 0,0-1 0,0 1 0,0 0 0,0 0 0,-10-1 0,5 0 0,0 1 0,0 0 0,0 0 0,0 2 0,0-1 0,0 1 0,0 0 0,0 1 0,-13 3 0,22-4 7,0 0 0,0 0 0,0 0-1,0 1 1,1-1 0,-1 0 0,0 1-1,0-1 1,0 1 0,0-1 0,0 1-1,0-1 1,1 1 0,-1 0 0,0-1 0,0 1-1,1 0 1,-1 0 0,1 0 0,-1-1-1,1 1 1,-1 0 0,1 0 0,-1 0-1,1 0 1,0 0 0,-1 0 0,1 0 0,0 0-1,0 0 1,0 0 0,0 0 0,0 0-1,0 0 1,0 0 0,0 0 0,0 0-1,0 0 1,0 0 0,1 0 0,-1 0-1,0 0 1,1 0 0,-1-1 0,1 1 0,-1 0-1,1 0 1,-1 0 0,2 0 0,3 6-266,1 0 1,-1 0-1,2-1 1,8 8-1,-11-11-152,14 12-6415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13:11:56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  <inkml:trace contextRef="#ctx0" brushRef="#br0" timeOffset="1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13:11:56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13:11:57.0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13:11:57.4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  <inkml:trace contextRef="#ctx0" brushRef="#br0" timeOffset="1">0 1 24575,'0'3'0,"0"5"0,0 4 0,4 1 0,0-3-8191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13:11:57.8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13:11:58.1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92a1ad2113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92a1ad2113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394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07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92a1ad2113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92a1ad2113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254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92929026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92929026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574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2" name="Google Shape;5152;g94a06c92dc_0_1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3" name="Google Shape;5153;g94a06c92dc_0_1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374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ed6c2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ed6c2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ed6c2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ed6c2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653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92a1ad2113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92a1ad2113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92a1ad2113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92a1ad2113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060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92a1ad2113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92a1ad2113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069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287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.xml"/><Relationship Id="rId18" Type="http://schemas.openxmlformats.org/officeDocument/2006/relationships/customXml" Target="../ink/ink14.xml"/><Relationship Id="rId26" Type="http://schemas.openxmlformats.org/officeDocument/2006/relationships/customXml" Target="../ink/ink19.xml"/><Relationship Id="rId39" Type="http://schemas.openxmlformats.org/officeDocument/2006/relationships/image" Target="../media/image20.png"/><Relationship Id="rId21" Type="http://schemas.openxmlformats.org/officeDocument/2006/relationships/image" Target="../media/image14.png"/><Relationship Id="rId34" Type="http://schemas.openxmlformats.org/officeDocument/2006/relationships/customXml" Target="../ink/ink25.xml"/><Relationship Id="rId42" Type="http://schemas.openxmlformats.org/officeDocument/2006/relationships/customXml" Target="../ink/ink31.xml"/><Relationship Id="rId7" Type="http://schemas.openxmlformats.org/officeDocument/2006/relationships/customXml" Target="../ink/ink4.xml"/><Relationship Id="rId2" Type="http://schemas.openxmlformats.org/officeDocument/2006/relationships/image" Target="../media/image11.png"/><Relationship Id="rId16" Type="http://schemas.openxmlformats.org/officeDocument/2006/relationships/customXml" Target="../ink/ink12.xml"/><Relationship Id="rId29" Type="http://schemas.openxmlformats.org/officeDocument/2006/relationships/customXml" Target="../ink/ink21.xml"/><Relationship Id="rId1" Type="http://schemas.openxmlformats.org/officeDocument/2006/relationships/slideLayout" Target="../slideLayouts/slideLayout11.xml"/><Relationship Id="rId6" Type="http://schemas.openxmlformats.org/officeDocument/2006/relationships/customXml" Target="../ink/ink3.xml"/><Relationship Id="rId11" Type="http://schemas.openxmlformats.org/officeDocument/2006/relationships/image" Target="../media/image13.png"/><Relationship Id="rId24" Type="http://schemas.openxmlformats.org/officeDocument/2006/relationships/customXml" Target="../ink/ink18.xml"/><Relationship Id="rId32" Type="http://schemas.openxmlformats.org/officeDocument/2006/relationships/customXml" Target="../ink/ink24.xml"/><Relationship Id="rId37" Type="http://schemas.openxmlformats.org/officeDocument/2006/relationships/image" Target="../media/image19.png"/><Relationship Id="rId40" Type="http://schemas.openxmlformats.org/officeDocument/2006/relationships/customXml" Target="../ink/ink29.xml"/><Relationship Id="rId45" Type="http://schemas.openxmlformats.org/officeDocument/2006/relationships/image" Target="../media/image21.png"/><Relationship Id="rId5" Type="http://schemas.openxmlformats.org/officeDocument/2006/relationships/customXml" Target="../ink/ink2.xml"/><Relationship Id="rId15" Type="http://schemas.openxmlformats.org/officeDocument/2006/relationships/customXml" Target="../ink/ink11.xml"/><Relationship Id="rId23" Type="http://schemas.openxmlformats.org/officeDocument/2006/relationships/image" Target="../media/image15.png"/><Relationship Id="rId28" Type="http://schemas.openxmlformats.org/officeDocument/2006/relationships/image" Target="../media/image17.png"/><Relationship Id="rId36" Type="http://schemas.openxmlformats.org/officeDocument/2006/relationships/customXml" Target="../ink/ink27.xml"/><Relationship Id="rId10" Type="http://schemas.openxmlformats.org/officeDocument/2006/relationships/customXml" Target="../ink/ink7.xml"/><Relationship Id="rId19" Type="http://schemas.openxmlformats.org/officeDocument/2006/relationships/customXml" Target="../ink/ink15.xml"/><Relationship Id="rId31" Type="http://schemas.openxmlformats.org/officeDocument/2006/relationships/customXml" Target="../ink/ink23.xml"/><Relationship Id="rId44" Type="http://schemas.openxmlformats.org/officeDocument/2006/relationships/customXml" Target="../ink/ink33.xml"/><Relationship Id="rId4" Type="http://schemas.openxmlformats.org/officeDocument/2006/relationships/image" Target="../media/image12.png"/><Relationship Id="rId9" Type="http://schemas.openxmlformats.org/officeDocument/2006/relationships/customXml" Target="../ink/ink6.xml"/><Relationship Id="rId14" Type="http://schemas.openxmlformats.org/officeDocument/2006/relationships/customXml" Target="../ink/ink10.xml"/><Relationship Id="rId22" Type="http://schemas.openxmlformats.org/officeDocument/2006/relationships/customXml" Target="../ink/ink17.xml"/><Relationship Id="rId27" Type="http://schemas.openxmlformats.org/officeDocument/2006/relationships/customXml" Target="../ink/ink20.xml"/><Relationship Id="rId30" Type="http://schemas.openxmlformats.org/officeDocument/2006/relationships/customXml" Target="../ink/ink22.xml"/><Relationship Id="rId35" Type="http://schemas.openxmlformats.org/officeDocument/2006/relationships/customXml" Target="../ink/ink26.xml"/><Relationship Id="rId43" Type="http://schemas.openxmlformats.org/officeDocument/2006/relationships/customXml" Target="../ink/ink32.xml"/><Relationship Id="rId8" Type="http://schemas.openxmlformats.org/officeDocument/2006/relationships/customXml" Target="../ink/ink5.xml"/><Relationship Id="rId3" Type="http://schemas.openxmlformats.org/officeDocument/2006/relationships/customXml" Target="../ink/ink1.xml"/><Relationship Id="rId12" Type="http://schemas.openxmlformats.org/officeDocument/2006/relationships/customXml" Target="../ink/ink8.xml"/><Relationship Id="rId17" Type="http://schemas.openxmlformats.org/officeDocument/2006/relationships/customXml" Target="../ink/ink13.xml"/><Relationship Id="rId25" Type="http://schemas.openxmlformats.org/officeDocument/2006/relationships/image" Target="../media/image16.png"/><Relationship Id="rId33" Type="http://schemas.openxmlformats.org/officeDocument/2006/relationships/image" Target="../media/image18.png"/><Relationship Id="rId38" Type="http://schemas.openxmlformats.org/officeDocument/2006/relationships/customXml" Target="../ink/ink28.xml"/><Relationship Id="rId20" Type="http://schemas.openxmlformats.org/officeDocument/2006/relationships/customXml" Target="../ink/ink16.xml"/><Relationship Id="rId41" Type="http://schemas.openxmlformats.org/officeDocument/2006/relationships/customXml" Target="../ink/ink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147238" y="587767"/>
            <a:ext cx="5678088" cy="3967966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226276" y="253351"/>
            <a:ext cx="4294774" cy="4164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00002A"/>
                </a:solidFill>
                <a:highlight>
                  <a:srgbClr val="FFFFFF"/>
                </a:highlight>
                <a:latin typeface="Fira Sans SemiBold"/>
                <a:ea typeface="Fira Sans SemiBold"/>
                <a:cs typeface="Fira Sans SemiBold"/>
                <a:sym typeface="Fira Sans SemiBold"/>
              </a:rPr>
              <a:t>Educational YouTube Video Recommender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SG" sz="4000" dirty="0">
              <a:solidFill>
                <a:srgbClr val="00002A"/>
              </a:solidFill>
              <a:highlight>
                <a:srgbClr val="FFFFFF"/>
              </a:highlight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000" dirty="0">
                <a:solidFill>
                  <a:srgbClr val="00002A"/>
                </a:solidFill>
                <a:highlight>
                  <a:srgbClr val="FFFFFF"/>
                </a:highlight>
                <a:latin typeface="Fira Sans SemiBold"/>
                <a:ea typeface="Fira Sans SemiBold"/>
                <a:cs typeface="Fira Sans SemiBold"/>
                <a:sym typeface="Fira Sans SemiBold"/>
              </a:rPr>
              <a:t>F</a:t>
            </a:r>
            <a:r>
              <a:rPr lang="en" sz="4000" dirty="0">
                <a:solidFill>
                  <a:srgbClr val="00002A"/>
                </a:solidFill>
                <a:highlight>
                  <a:srgbClr val="FFFFFF"/>
                </a:highlight>
                <a:latin typeface="Fira Sans SemiBold"/>
                <a:ea typeface="Fira Sans SemiBold"/>
                <a:cs typeface="Fira Sans SemiBold"/>
                <a:sym typeface="Fira Sans SemiBold"/>
              </a:rPr>
              <a:t>or Aspiring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00002A"/>
                </a:solidFill>
                <a:highlight>
                  <a:srgbClr val="FFFFFF"/>
                </a:highlight>
                <a:latin typeface="Fira Sans SemiBold"/>
                <a:ea typeface="Fira Sans SemiBold"/>
                <a:cs typeface="Fira Sans SemiBold"/>
                <a:sym typeface="Fira Sans SemiBold"/>
              </a:rPr>
              <a:t>Data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00002A"/>
                </a:solidFill>
                <a:highlight>
                  <a:srgbClr val="FFFFFF"/>
                </a:highlight>
                <a:latin typeface="Fira Sans SemiBold"/>
                <a:ea typeface="Fira Sans SemiBold"/>
                <a:cs typeface="Fira Sans SemiBold"/>
                <a:sym typeface="Fira Sans SemiBold"/>
              </a:rPr>
              <a:t>Professional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Fira Sans Medium"/>
                <a:ea typeface="Fira Sans Medium"/>
                <a:cs typeface="Fira Sans Medium"/>
                <a:sym typeface="Fira Sans Medium"/>
              </a:rPr>
              <a:t>Categorise</a:t>
            </a:r>
            <a:r>
              <a:rPr lang="en-US" sz="2800" dirty="0">
                <a:latin typeface="Fira Sans Medium"/>
                <a:ea typeface="Fira Sans Medium"/>
                <a:cs typeface="Fira Sans Medium"/>
                <a:sym typeface="Fira Sans Medium"/>
              </a:rPr>
              <a:t> Videos into Topics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2B617FA-2856-FFBE-A023-73FC474C0169}"/>
              </a:ext>
            </a:extLst>
          </p:cNvPr>
          <p:cNvGrpSpPr>
            <a:grpSpLocks noChangeAspect="1"/>
          </p:cNvGrpSpPr>
          <p:nvPr/>
        </p:nvGrpSpPr>
        <p:grpSpPr>
          <a:xfrm>
            <a:off x="709801" y="1372706"/>
            <a:ext cx="2620800" cy="2620797"/>
            <a:chOff x="3029829" y="3372569"/>
            <a:chExt cx="1002346" cy="1002345"/>
          </a:xfrm>
        </p:grpSpPr>
        <p:sp>
          <p:nvSpPr>
            <p:cNvPr id="20" name="Google Shape;2603;p30">
              <a:extLst>
                <a:ext uri="{FF2B5EF4-FFF2-40B4-BE49-F238E27FC236}">
                  <a16:creationId xmlns:a16="http://schemas.microsoft.com/office/drawing/2014/main" id="{F141EE4F-3DA7-12EE-55C1-AE61CD490A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29829" y="3372569"/>
              <a:ext cx="1002346" cy="1002345"/>
            </a:xfrm>
            <a:custGeom>
              <a:avLst/>
              <a:gdLst/>
              <a:ahLst/>
              <a:cxnLst/>
              <a:rect l="l" t="t" r="r" b="b"/>
              <a:pathLst>
                <a:path w="32810" h="32810" extrusionOk="0">
                  <a:moveTo>
                    <a:pt x="16405" y="1"/>
                  </a:moveTo>
                  <a:cubicBezTo>
                    <a:pt x="7348" y="1"/>
                    <a:pt x="0" y="7348"/>
                    <a:pt x="0" y="16405"/>
                  </a:cubicBezTo>
                  <a:cubicBezTo>
                    <a:pt x="0" y="25462"/>
                    <a:pt x="7348" y="32810"/>
                    <a:pt x="16405" y="32810"/>
                  </a:cubicBezTo>
                  <a:cubicBezTo>
                    <a:pt x="25462" y="32810"/>
                    <a:pt x="32809" y="25462"/>
                    <a:pt x="32809" y="16405"/>
                  </a:cubicBezTo>
                  <a:cubicBezTo>
                    <a:pt x="32809" y="7348"/>
                    <a:pt x="25462" y="1"/>
                    <a:pt x="16405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712;p30">
              <a:extLst>
                <a:ext uri="{FF2B5EF4-FFF2-40B4-BE49-F238E27FC236}">
                  <a16:creationId xmlns:a16="http://schemas.microsoft.com/office/drawing/2014/main" id="{ED050F0E-FCAF-D37B-55DB-2659F0DE21FF}"/>
                </a:ext>
              </a:extLst>
            </p:cNvPr>
            <p:cNvSpPr/>
            <p:nvPr/>
          </p:nvSpPr>
          <p:spPr>
            <a:xfrm>
              <a:off x="3375227" y="3806837"/>
              <a:ext cx="145143" cy="142394"/>
            </a:xfrm>
            <a:custGeom>
              <a:avLst/>
              <a:gdLst/>
              <a:ahLst/>
              <a:cxnLst/>
              <a:rect l="l" t="t" r="r" b="b"/>
              <a:pathLst>
                <a:path w="4751" h="4661" extrusionOk="0">
                  <a:moveTo>
                    <a:pt x="2" y="3108"/>
                  </a:moveTo>
                  <a:cubicBezTo>
                    <a:pt x="1" y="3108"/>
                    <a:pt x="0" y="3108"/>
                    <a:pt x="0" y="3108"/>
                  </a:cubicBezTo>
                  <a:cubicBezTo>
                    <a:pt x="0" y="3109"/>
                    <a:pt x="1" y="3109"/>
                    <a:pt x="1" y="3109"/>
                  </a:cubicBezTo>
                  <a:cubicBezTo>
                    <a:pt x="1" y="3109"/>
                    <a:pt x="2" y="3109"/>
                    <a:pt x="2" y="3108"/>
                  </a:cubicBezTo>
                  <a:close/>
                  <a:moveTo>
                    <a:pt x="294" y="1"/>
                  </a:moveTo>
                  <a:cubicBezTo>
                    <a:pt x="218" y="1"/>
                    <a:pt x="141" y="2"/>
                    <a:pt x="64" y="5"/>
                  </a:cubicBezTo>
                  <a:cubicBezTo>
                    <a:pt x="64" y="5"/>
                    <a:pt x="33" y="3046"/>
                    <a:pt x="2" y="3108"/>
                  </a:cubicBezTo>
                  <a:lnTo>
                    <a:pt x="2" y="3108"/>
                  </a:lnTo>
                  <a:cubicBezTo>
                    <a:pt x="6" y="3108"/>
                    <a:pt x="17" y="3108"/>
                    <a:pt x="34" y="3108"/>
                  </a:cubicBezTo>
                  <a:cubicBezTo>
                    <a:pt x="311" y="3108"/>
                    <a:pt x="2250" y="3163"/>
                    <a:pt x="3072" y="4660"/>
                  </a:cubicBezTo>
                  <a:cubicBezTo>
                    <a:pt x="3072" y="4660"/>
                    <a:pt x="3959" y="2095"/>
                    <a:pt x="4751" y="1588"/>
                  </a:cubicBezTo>
                  <a:cubicBezTo>
                    <a:pt x="4751" y="1588"/>
                    <a:pt x="2983" y="1"/>
                    <a:pt x="29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13;p30">
              <a:extLst>
                <a:ext uri="{FF2B5EF4-FFF2-40B4-BE49-F238E27FC236}">
                  <a16:creationId xmlns:a16="http://schemas.microsoft.com/office/drawing/2014/main" id="{B1ED7538-CDE3-D407-E2AC-EBEA927D49F5}"/>
                </a:ext>
              </a:extLst>
            </p:cNvPr>
            <p:cNvSpPr/>
            <p:nvPr/>
          </p:nvSpPr>
          <p:spPr>
            <a:xfrm>
              <a:off x="3487437" y="3805035"/>
              <a:ext cx="207068" cy="367669"/>
            </a:xfrm>
            <a:custGeom>
              <a:avLst/>
              <a:gdLst/>
              <a:ahLst/>
              <a:cxnLst/>
              <a:rect l="l" t="t" r="r" b="b"/>
              <a:pathLst>
                <a:path w="6778" h="12035" extrusionOk="0">
                  <a:moveTo>
                    <a:pt x="6303" y="1"/>
                  </a:moveTo>
                  <a:cubicBezTo>
                    <a:pt x="5923" y="64"/>
                    <a:pt x="5195" y="127"/>
                    <a:pt x="4371" y="381"/>
                  </a:cubicBezTo>
                  <a:cubicBezTo>
                    <a:pt x="2471" y="951"/>
                    <a:pt x="1" y="2312"/>
                    <a:pt x="1" y="5764"/>
                  </a:cubicBezTo>
                  <a:lnTo>
                    <a:pt x="1" y="12035"/>
                  </a:lnTo>
                  <a:lnTo>
                    <a:pt x="3231" y="12035"/>
                  </a:lnTo>
                  <a:lnTo>
                    <a:pt x="3231" y="5923"/>
                  </a:lnTo>
                  <a:cubicBezTo>
                    <a:pt x="3231" y="5923"/>
                    <a:pt x="3294" y="3547"/>
                    <a:pt x="6303" y="3231"/>
                  </a:cubicBezTo>
                  <a:cubicBezTo>
                    <a:pt x="6461" y="3231"/>
                    <a:pt x="6620" y="3199"/>
                    <a:pt x="6778" y="3199"/>
                  </a:cubicBezTo>
                  <a:lnTo>
                    <a:pt x="6588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14;p30">
              <a:extLst>
                <a:ext uri="{FF2B5EF4-FFF2-40B4-BE49-F238E27FC236}">
                  <a16:creationId xmlns:a16="http://schemas.microsoft.com/office/drawing/2014/main" id="{6053E40D-CA71-0A17-4ACA-7E1313AEE9E2}"/>
                </a:ext>
              </a:extLst>
            </p:cNvPr>
            <p:cNvSpPr/>
            <p:nvPr/>
          </p:nvSpPr>
          <p:spPr>
            <a:xfrm>
              <a:off x="3486490" y="3694749"/>
              <a:ext cx="99685" cy="147068"/>
            </a:xfrm>
            <a:custGeom>
              <a:avLst/>
              <a:gdLst/>
              <a:ahLst/>
              <a:cxnLst/>
              <a:rect l="l" t="t" r="r" b="b"/>
              <a:pathLst>
                <a:path w="3263" h="4814" extrusionOk="0">
                  <a:moveTo>
                    <a:pt x="0" y="0"/>
                  </a:moveTo>
                  <a:lnTo>
                    <a:pt x="0" y="3674"/>
                  </a:lnTo>
                  <a:lnTo>
                    <a:pt x="1647" y="4814"/>
                  </a:lnTo>
                  <a:lnTo>
                    <a:pt x="3262" y="3611"/>
                  </a:lnTo>
                  <a:lnTo>
                    <a:pt x="3262" y="0"/>
                  </a:lnTo>
                  <a:cubicBezTo>
                    <a:pt x="3262" y="0"/>
                    <a:pt x="1883" y="71"/>
                    <a:pt x="916" y="71"/>
                  </a:cubicBezTo>
                  <a:cubicBezTo>
                    <a:pt x="433" y="71"/>
                    <a:pt x="53" y="53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15;p30">
              <a:extLst>
                <a:ext uri="{FF2B5EF4-FFF2-40B4-BE49-F238E27FC236}">
                  <a16:creationId xmlns:a16="http://schemas.microsoft.com/office/drawing/2014/main" id="{5CEDA41B-18FD-B164-D39F-2BB710258124}"/>
                </a:ext>
              </a:extLst>
            </p:cNvPr>
            <p:cNvSpPr/>
            <p:nvPr/>
          </p:nvSpPr>
          <p:spPr>
            <a:xfrm>
              <a:off x="3424565" y="3545024"/>
              <a:ext cx="227384" cy="155561"/>
            </a:xfrm>
            <a:custGeom>
              <a:avLst/>
              <a:gdLst/>
              <a:ahLst/>
              <a:cxnLst/>
              <a:rect l="l" t="t" r="r" b="b"/>
              <a:pathLst>
                <a:path w="7443" h="5092" extrusionOk="0">
                  <a:moveTo>
                    <a:pt x="3717" y="1"/>
                  </a:moveTo>
                  <a:cubicBezTo>
                    <a:pt x="3634" y="1"/>
                    <a:pt x="3547" y="40"/>
                    <a:pt x="3484" y="119"/>
                  </a:cubicBezTo>
                  <a:lnTo>
                    <a:pt x="3357" y="309"/>
                  </a:lnTo>
                  <a:lnTo>
                    <a:pt x="127" y="4648"/>
                  </a:lnTo>
                  <a:cubicBezTo>
                    <a:pt x="0" y="4838"/>
                    <a:pt x="127" y="5091"/>
                    <a:pt x="349" y="5091"/>
                  </a:cubicBezTo>
                  <a:lnTo>
                    <a:pt x="7094" y="5091"/>
                  </a:lnTo>
                  <a:cubicBezTo>
                    <a:pt x="7316" y="5091"/>
                    <a:pt x="7443" y="4838"/>
                    <a:pt x="7316" y="4648"/>
                  </a:cubicBezTo>
                  <a:lnTo>
                    <a:pt x="3927" y="119"/>
                  </a:lnTo>
                  <a:cubicBezTo>
                    <a:pt x="3880" y="40"/>
                    <a:pt x="3801" y="1"/>
                    <a:pt x="371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16;p30">
              <a:extLst>
                <a:ext uri="{FF2B5EF4-FFF2-40B4-BE49-F238E27FC236}">
                  <a16:creationId xmlns:a16="http://schemas.microsoft.com/office/drawing/2014/main" id="{DC95002A-8012-1B87-0577-AFD7E6E88E26}"/>
                </a:ext>
              </a:extLst>
            </p:cNvPr>
            <p:cNvSpPr/>
            <p:nvPr/>
          </p:nvSpPr>
          <p:spPr>
            <a:xfrm>
              <a:off x="3224279" y="3743507"/>
              <a:ext cx="156783" cy="222740"/>
            </a:xfrm>
            <a:custGeom>
              <a:avLst/>
              <a:gdLst/>
              <a:ahLst/>
              <a:cxnLst/>
              <a:rect l="l" t="t" r="r" b="b"/>
              <a:pathLst>
                <a:path w="5132" h="7291" extrusionOk="0">
                  <a:moveTo>
                    <a:pt x="4851" y="1"/>
                  </a:moveTo>
                  <a:cubicBezTo>
                    <a:pt x="4796" y="1"/>
                    <a:pt x="4740" y="16"/>
                    <a:pt x="4688" y="51"/>
                  </a:cubicBezTo>
                  <a:lnTo>
                    <a:pt x="159" y="3440"/>
                  </a:lnTo>
                  <a:cubicBezTo>
                    <a:pt x="1" y="3535"/>
                    <a:pt x="1" y="3756"/>
                    <a:pt x="159" y="3883"/>
                  </a:cubicBezTo>
                  <a:lnTo>
                    <a:pt x="4688" y="7240"/>
                  </a:lnTo>
                  <a:cubicBezTo>
                    <a:pt x="4740" y="7275"/>
                    <a:pt x="4796" y="7290"/>
                    <a:pt x="4851" y="7290"/>
                  </a:cubicBezTo>
                  <a:cubicBezTo>
                    <a:pt x="4997" y="7290"/>
                    <a:pt x="5131" y="7179"/>
                    <a:pt x="5131" y="7018"/>
                  </a:cubicBezTo>
                  <a:lnTo>
                    <a:pt x="5131" y="273"/>
                  </a:lnTo>
                  <a:cubicBezTo>
                    <a:pt x="5131" y="112"/>
                    <a:pt x="4997" y="1"/>
                    <a:pt x="485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17;p30">
              <a:extLst>
                <a:ext uri="{FF2B5EF4-FFF2-40B4-BE49-F238E27FC236}">
                  <a16:creationId xmlns:a16="http://schemas.microsoft.com/office/drawing/2014/main" id="{0EB0694B-B8F2-D07E-B6C0-0FE851A3468B}"/>
                </a:ext>
              </a:extLst>
            </p:cNvPr>
            <p:cNvSpPr/>
            <p:nvPr/>
          </p:nvSpPr>
          <p:spPr>
            <a:xfrm>
              <a:off x="3679963" y="3743507"/>
              <a:ext cx="156783" cy="222740"/>
            </a:xfrm>
            <a:custGeom>
              <a:avLst/>
              <a:gdLst/>
              <a:ahLst/>
              <a:cxnLst/>
              <a:rect l="l" t="t" r="r" b="b"/>
              <a:pathLst>
                <a:path w="5132" h="7291" extrusionOk="0">
                  <a:moveTo>
                    <a:pt x="281" y="1"/>
                  </a:moveTo>
                  <a:cubicBezTo>
                    <a:pt x="135" y="1"/>
                    <a:pt x="1" y="112"/>
                    <a:pt x="1" y="273"/>
                  </a:cubicBezTo>
                  <a:lnTo>
                    <a:pt x="1" y="7018"/>
                  </a:lnTo>
                  <a:cubicBezTo>
                    <a:pt x="1" y="7179"/>
                    <a:pt x="135" y="7290"/>
                    <a:pt x="281" y="7290"/>
                  </a:cubicBezTo>
                  <a:cubicBezTo>
                    <a:pt x="336" y="7290"/>
                    <a:pt x="392" y="7275"/>
                    <a:pt x="444" y="7240"/>
                  </a:cubicBezTo>
                  <a:lnTo>
                    <a:pt x="4973" y="3883"/>
                  </a:lnTo>
                  <a:cubicBezTo>
                    <a:pt x="5131" y="3756"/>
                    <a:pt x="5131" y="3535"/>
                    <a:pt x="4973" y="3440"/>
                  </a:cubicBezTo>
                  <a:lnTo>
                    <a:pt x="444" y="51"/>
                  </a:lnTo>
                  <a:cubicBezTo>
                    <a:pt x="392" y="16"/>
                    <a:pt x="336" y="1"/>
                    <a:pt x="281" y="1"/>
                  </a:cubicBezTo>
                  <a:close/>
                </a:path>
              </a:pathLst>
            </a:custGeom>
            <a:solidFill>
              <a:srgbClr val="D0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18;p30">
              <a:extLst>
                <a:ext uri="{FF2B5EF4-FFF2-40B4-BE49-F238E27FC236}">
                  <a16:creationId xmlns:a16="http://schemas.microsoft.com/office/drawing/2014/main" id="{06C25DD7-99B9-8B07-9279-0B1D76EFEB15}"/>
                </a:ext>
              </a:extLst>
            </p:cNvPr>
            <p:cNvSpPr/>
            <p:nvPr/>
          </p:nvSpPr>
          <p:spPr>
            <a:xfrm>
              <a:off x="3525166" y="3545024"/>
              <a:ext cx="126783" cy="155561"/>
            </a:xfrm>
            <a:custGeom>
              <a:avLst/>
              <a:gdLst/>
              <a:ahLst/>
              <a:cxnLst/>
              <a:rect l="l" t="t" r="r" b="b"/>
              <a:pathLst>
                <a:path w="4150" h="5092" extrusionOk="0">
                  <a:moveTo>
                    <a:pt x="424" y="1"/>
                  </a:moveTo>
                  <a:cubicBezTo>
                    <a:pt x="341" y="1"/>
                    <a:pt x="254" y="40"/>
                    <a:pt x="191" y="119"/>
                  </a:cubicBezTo>
                  <a:lnTo>
                    <a:pt x="64" y="309"/>
                  </a:lnTo>
                  <a:cubicBezTo>
                    <a:pt x="1" y="1544"/>
                    <a:pt x="919" y="3223"/>
                    <a:pt x="1363" y="3951"/>
                  </a:cubicBezTo>
                  <a:cubicBezTo>
                    <a:pt x="1553" y="4268"/>
                    <a:pt x="1743" y="4585"/>
                    <a:pt x="1933" y="4901"/>
                  </a:cubicBezTo>
                  <a:cubicBezTo>
                    <a:pt x="1964" y="4933"/>
                    <a:pt x="1996" y="4965"/>
                    <a:pt x="1996" y="4996"/>
                  </a:cubicBezTo>
                  <a:cubicBezTo>
                    <a:pt x="2028" y="5028"/>
                    <a:pt x="2028" y="5060"/>
                    <a:pt x="2059" y="5091"/>
                  </a:cubicBezTo>
                  <a:lnTo>
                    <a:pt x="3769" y="5091"/>
                  </a:lnTo>
                  <a:cubicBezTo>
                    <a:pt x="4023" y="5091"/>
                    <a:pt x="4150" y="4838"/>
                    <a:pt x="3991" y="4648"/>
                  </a:cubicBezTo>
                  <a:lnTo>
                    <a:pt x="634" y="119"/>
                  </a:lnTo>
                  <a:cubicBezTo>
                    <a:pt x="587" y="40"/>
                    <a:pt x="508" y="1"/>
                    <a:pt x="42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19;p30">
              <a:extLst>
                <a:ext uri="{FF2B5EF4-FFF2-40B4-BE49-F238E27FC236}">
                  <a16:creationId xmlns:a16="http://schemas.microsoft.com/office/drawing/2014/main" id="{72CAC6C7-9C6A-E03E-7FB8-975F828B343C}"/>
                </a:ext>
              </a:extLst>
            </p:cNvPr>
            <p:cNvSpPr/>
            <p:nvPr/>
          </p:nvSpPr>
          <p:spPr>
            <a:xfrm>
              <a:off x="3533873" y="3743507"/>
              <a:ext cx="302873" cy="429197"/>
            </a:xfrm>
            <a:custGeom>
              <a:avLst/>
              <a:gdLst/>
              <a:ahLst/>
              <a:cxnLst/>
              <a:rect l="l" t="t" r="r" b="b"/>
              <a:pathLst>
                <a:path w="9914" h="14049" extrusionOk="0">
                  <a:moveTo>
                    <a:pt x="5076" y="1"/>
                  </a:moveTo>
                  <a:cubicBezTo>
                    <a:pt x="4933" y="1"/>
                    <a:pt x="4783" y="112"/>
                    <a:pt x="4783" y="273"/>
                  </a:cubicBezTo>
                  <a:lnTo>
                    <a:pt x="4783" y="2046"/>
                  </a:lnTo>
                  <a:cubicBezTo>
                    <a:pt x="4403" y="2078"/>
                    <a:pt x="3706" y="2141"/>
                    <a:pt x="2883" y="2395"/>
                  </a:cubicBezTo>
                  <a:cubicBezTo>
                    <a:pt x="2629" y="4263"/>
                    <a:pt x="1141" y="5783"/>
                    <a:pt x="476" y="7588"/>
                  </a:cubicBezTo>
                  <a:cubicBezTo>
                    <a:pt x="1" y="8950"/>
                    <a:pt x="33" y="10438"/>
                    <a:pt x="64" y="11895"/>
                  </a:cubicBezTo>
                  <a:cubicBezTo>
                    <a:pt x="96" y="12592"/>
                    <a:pt x="128" y="13352"/>
                    <a:pt x="286" y="14049"/>
                  </a:cubicBezTo>
                  <a:lnTo>
                    <a:pt x="1743" y="14049"/>
                  </a:lnTo>
                  <a:lnTo>
                    <a:pt x="1743" y="7937"/>
                  </a:lnTo>
                  <a:cubicBezTo>
                    <a:pt x="1743" y="7937"/>
                    <a:pt x="1806" y="5561"/>
                    <a:pt x="4783" y="5245"/>
                  </a:cubicBezTo>
                  <a:lnTo>
                    <a:pt x="4783" y="7018"/>
                  </a:lnTo>
                  <a:cubicBezTo>
                    <a:pt x="4783" y="7179"/>
                    <a:pt x="4933" y="7290"/>
                    <a:pt x="5076" y="7290"/>
                  </a:cubicBezTo>
                  <a:cubicBezTo>
                    <a:pt x="5130" y="7290"/>
                    <a:pt x="5183" y="7275"/>
                    <a:pt x="5226" y="7240"/>
                  </a:cubicBezTo>
                  <a:lnTo>
                    <a:pt x="9787" y="3883"/>
                  </a:lnTo>
                  <a:cubicBezTo>
                    <a:pt x="9913" y="3756"/>
                    <a:pt x="9913" y="3535"/>
                    <a:pt x="9787" y="3440"/>
                  </a:cubicBezTo>
                  <a:lnTo>
                    <a:pt x="5226" y="51"/>
                  </a:lnTo>
                  <a:cubicBezTo>
                    <a:pt x="5183" y="16"/>
                    <a:pt x="5130" y="1"/>
                    <a:pt x="507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418;p15">
            <a:extLst>
              <a:ext uri="{FF2B5EF4-FFF2-40B4-BE49-F238E27FC236}">
                <a16:creationId xmlns:a16="http://schemas.microsoft.com/office/drawing/2014/main" id="{394D38D7-F240-50EA-FEB4-3E9E7584DFB7}"/>
              </a:ext>
            </a:extLst>
          </p:cNvPr>
          <p:cNvSpPr txBox="1"/>
          <p:nvPr/>
        </p:nvSpPr>
        <p:spPr>
          <a:xfrm>
            <a:off x="3774363" y="1052713"/>
            <a:ext cx="5177535" cy="381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sz="1800" dirty="0" err="1">
                <a:latin typeface="Fira Sans Condensed" panose="020B0604020202020204" pitchFamily="34" charset="0"/>
              </a:rPr>
              <a:t>BERTopic</a:t>
            </a:r>
            <a:r>
              <a:rPr lang="en-US" sz="1800" dirty="0">
                <a:latin typeface="Fira Sans Condensed" panose="020B0604020202020204" pitchFamily="34" charset="0"/>
              </a:rPr>
              <a:t> is used to group similar YouTube together based on their Title and Caption. </a:t>
            </a:r>
          </a:p>
          <a:p>
            <a:pPr algn="just"/>
            <a:endParaRPr lang="en-US" sz="1800" dirty="0">
              <a:latin typeface="Fira Sans Condensed" panose="020B0604020202020204" pitchFamily="34" charset="0"/>
            </a:endParaRPr>
          </a:p>
          <a:p>
            <a:pPr algn="just"/>
            <a:r>
              <a:rPr lang="en-US" sz="1800" dirty="0">
                <a:latin typeface="Fira Sans Condensed" panose="020B0604020202020204" pitchFamily="34" charset="0"/>
              </a:rPr>
              <a:t>It uses the BERT model, a powerful pre-trained language model developed by Google.</a:t>
            </a:r>
          </a:p>
          <a:p>
            <a:pPr algn="just"/>
            <a:endParaRPr lang="en-US" sz="1800" dirty="0">
              <a:latin typeface="Fira Sans Condensed" panose="020B0604020202020204" pitchFamily="34" charset="0"/>
            </a:endParaRPr>
          </a:p>
          <a:p>
            <a:pPr algn="just"/>
            <a:r>
              <a:rPr lang="en-US" sz="1800" dirty="0">
                <a:latin typeface="Fira Sans Condensed" panose="020B0604020202020204" pitchFamily="34" charset="0"/>
              </a:rPr>
              <a:t>It works by first extracting meaningful information from the title/caption using the BERT language model.</a:t>
            </a:r>
          </a:p>
          <a:p>
            <a:pPr algn="just"/>
            <a:endParaRPr lang="en-US" sz="1800" dirty="0">
              <a:latin typeface="Fira Sans Condensed" panose="020B0604020202020204" pitchFamily="34" charset="0"/>
            </a:endParaRPr>
          </a:p>
          <a:p>
            <a:pPr algn="just"/>
            <a:r>
              <a:rPr lang="en-US" sz="1800" dirty="0">
                <a:latin typeface="Fira Sans Condensed" panose="020B0604020202020204" pitchFamily="34" charset="0"/>
              </a:rPr>
              <a:t>Then applies a clustering algorithm to group the title/caption based on their semantic similarity.</a:t>
            </a:r>
          </a:p>
        </p:txBody>
      </p:sp>
    </p:spTree>
    <p:extLst>
      <p:ext uri="{BB962C8B-B14F-4D97-AF65-F5344CB8AC3E}">
        <p14:creationId xmlns:p14="http://schemas.microsoft.com/office/powerpoint/2010/main" val="40413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5FB9D54-8290-BA5E-CAD2-A00C7F6B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2188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Word Cloud For Title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6C4A3CB5-3390-DD18-3F03-CF3981EC7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59" y="731375"/>
            <a:ext cx="8568000" cy="438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5FB9D54-8290-BA5E-CAD2-A00C7F6B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2188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Top Topics Generated for Title using Base model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02EFB3C-E074-BDD2-B4E2-92510442B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842" y="794888"/>
            <a:ext cx="5922316" cy="42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18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5FB9D54-8290-BA5E-CAD2-A00C7F6B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2188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Word Cloud For Caption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E73D9C4-4A5F-CAB9-DB9B-07F43B692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" y="682728"/>
            <a:ext cx="8568000" cy="438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71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5FB9D54-8290-BA5E-CAD2-A00C7F6B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2188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Top Topics Generated for Caption using Base model</a:t>
            </a:r>
          </a:p>
        </p:txBody>
      </p:sp>
      <p:pic>
        <p:nvPicPr>
          <p:cNvPr id="2" name="Picture 1" descr="Table, Excel&#10;&#10;Description automatically generated">
            <a:extLst>
              <a:ext uri="{FF2B5EF4-FFF2-40B4-BE49-F238E27FC236}">
                <a16:creationId xmlns:a16="http://schemas.microsoft.com/office/drawing/2014/main" id="{65F36F3A-1388-CBDF-F29B-BD554E122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93" y="794888"/>
            <a:ext cx="4511814" cy="42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02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E621D-F1A8-6794-D7B5-0EFD3F91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Adding extra model to base </a:t>
            </a:r>
            <a:r>
              <a:rPr lang="en-SG" dirty="0" err="1"/>
              <a:t>BERTopic</a:t>
            </a:r>
            <a:endParaRPr lang="en-SG" dirty="0"/>
          </a:p>
        </p:txBody>
      </p:sp>
      <p:sp>
        <p:nvSpPr>
          <p:cNvPr id="3" name="Google Shape;418;p15">
            <a:extLst>
              <a:ext uri="{FF2B5EF4-FFF2-40B4-BE49-F238E27FC236}">
                <a16:creationId xmlns:a16="http://schemas.microsoft.com/office/drawing/2014/main" id="{0110B3FB-EC17-3D15-0AFA-0D85C439696E}"/>
              </a:ext>
            </a:extLst>
          </p:cNvPr>
          <p:cNvSpPr txBox="1"/>
          <p:nvPr/>
        </p:nvSpPr>
        <p:spPr>
          <a:xfrm>
            <a:off x="2060031" y="879511"/>
            <a:ext cx="6254052" cy="381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SG" sz="1800" b="1" dirty="0">
                <a:effectLst/>
                <a:latin typeface="Fira Sans Condensed" panose="020B0503050000020004" pitchFamily="34" charset="0"/>
                <a:ea typeface="PMingLiU" panose="02020500000000000000" pitchFamily="18" charset="-120"/>
              </a:rPr>
              <a:t>Count Vectorizer model </a:t>
            </a:r>
            <a:r>
              <a:rPr lang="en-SG" sz="1800" dirty="0">
                <a:effectLst/>
                <a:latin typeface="Fira Sans Condensed" panose="020B0503050000020004" pitchFamily="34" charset="0"/>
                <a:ea typeface="PMingLiU" panose="02020500000000000000" pitchFamily="18" charset="-120"/>
              </a:rPr>
              <a:t>is included to remove stop words. </a:t>
            </a:r>
            <a:r>
              <a:rPr lang="en-US" sz="1800" dirty="0">
                <a:latin typeface="Fira Sans Condensed" panose="020B0503050000020004" pitchFamily="34" charset="0"/>
              </a:rPr>
              <a:t>Examples of stop words in English </a:t>
            </a:r>
            <a:r>
              <a:rPr lang="en-US" sz="1800" dirty="0">
                <a:solidFill>
                  <a:schemeClr val="tx1"/>
                </a:solidFill>
                <a:latin typeface="Fira Sans Condensed" panose="020B0503050000020004" pitchFamily="34" charset="0"/>
              </a:rPr>
              <a:t>are “a,” “the,” “is,” “are,” </a:t>
            </a:r>
            <a:r>
              <a:rPr lang="en-US" sz="1800" dirty="0" err="1">
                <a:latin typeface="Fira Sans Condensed" panose="020B0503050000020004" pitchFamily="34" charset="0"/>
              </a:rPr>
              <a:t>etc</a:t>
            </a:r>
            <a:endParaRPr lang="en-US" sz="1800" dirty="0">
              <a:latin typeface="Fira Sans Condensed" panose="020B0503050000020004" pitchFamily="34" charset="0"/>
            </a:endParaRPr>
          </a:p>
          <a:p>
            <a:pPr algn="just"/>
            <a:endParaRPr lang="en-US" sz="1800" dirty="0">
              <a:latin typeface="Fira Sans Condensed" panose="020B0503050000020004" pitchFamily="34" charset="0"/>
            </a:endParaRPr>
          </a:p>
          <a:p>
            <a:pPr algn="just"/>
            <a:r>
              <a:rPr lang="en-SG" sz="1800" b="1" dirty="0">
                <a:effectLst/>
                <a:latin typeface="Fira Sans Condensed" panose="020B0503050000020004" pitchFamily="34" charset="0"/>
                <a:ea typeface="PMingLiU" panose="02020500000000000000" pitchFamily="18" charset="-120"/>
              </a:rPr>
              <a:t>Class TFIDF model </a:t>
            </a:r>
            <a:r>
              <a:rPr lang="en-SG" sz="1800" dirty="0">
                <a:effectLst/>
                <a:latin typeface="Fira Sans Condensed" panose="020B0503050000020004" pitchFamily="34" charset="0"/>
                <a:ea typeface="PMingLiU" panose="02020500000000000000" pitchFamily="18" charset="-120"/>
              </a:rPr>
              <a:t>is to reduce the impact of frequent words</a:t>
            </a:r>
            <a:endParaRPr lang="en-US" sz="1800" dirty="0">
              <a:latin typeface="Fira Sans Condensed" panose="020B0503050000020004" pitchFamily="34" charset="0"/>
            </a:endParaRPr>
          </a:p>
          <a:p>
            <a:pPr algn="just"/>
            <a:endParaRPr lang="en-US" sz="18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E135A29-8FB9-27B8-2F86-37A59657A5EB}"/>
              </a:ext>
            </a:extLst>
          </p:cNvPr>
          <p:cNvGrpSpPr>
            <a:grpSpLocks noChangeAspect="1"/>
          </p:cNvGrpSpPr>
          <p:nvPr/>
        </p:nvGrpSpPr>
        <p:grpSpPr>
          <a:xfrm>
            <a:off x="528058" y="1938389"/>
            <a:ext cx="1315616" cy="1266722"/>
            <a:chOff x="5581660" y="2521506"/>
            <a:chExt cx="651888" cy="627661"/>
          </a:xfrm>
        </p:grpSpPr>
        <p:sp>
          <p:nvSpPr>
            <p:cNvPr id="5" name="Google Shape;2154;p24">
              <a:extLst>
                <a:ext uri="{FF2B5EF4-FFF2-40B4-BE49-F238E27FC236}">
                  <a16:creationId xmlns:a16="http://schemas.microsoft.com/office/drawing/2014/main" id="{45A0DC98-D0B2-46BC-58FF-83365591BB3F}"/>
                </a:ext>
              </a:extLst>
            </p:cNvPr>
            <p:cNvSpPr/>
            <p:nvPr/>
          </p:nvSpPr>
          <p:spPr>
            <a:xfrm>
              <a:off x="5871870" y="2521506"/>
              <a:ext cx="63797" cy="115445"/>
            </a:xfrm>
            <a:custGeom>
              <a:avLst/>
              <a:gdLst/>
              <a:ahLst/>
              <a:cxnLst/>
              <a:rect l="l" t="t" r="r" b="b"/>
              <a:pathLst>
                <a:path w="1838" h="3326" extrusionOk="0">
                  <a:moveTo>
                    <a:pt x="855" y="0"/>
                  </a:moveTo>
                  <a:cubicBezTo>
                    <a:pt x="602" y="0"/>
                    <a:pt x="380" y="95"/>
                    <a:pt x="222" y="285"/>
                  </a:cubicBezTo>
                  <a:cubicBezTo>
                    <a:pt x="64" y="475"/>
                    <a:pt x="0" y="697"/>
                    <a:pt x="32" y="950"/>
                  </a:cubicBezTo>
                  <a:lnTo>
                    <a:pt x="349" y="3325"/>
                  </a:lnTo>
                  <a:lnTo>
                    <a:pt x="1489" y="3325"/>
                  </a:lnTo>
                  <a:lnTo>
                    <a:pt x="1805" y="950"/>
                  </a:lnTo>
                  <a:cubicBezTo>
                    <a:pt x="1837" y="697"/>
                    <a:pt x="1774" y="475"/>
                    <a:pt x="1615" y="285"/>
                  </a:cubicBezTo>
                  <a:cubicBezTo>
                    <a:pt x="1457" y="95"/>
                    <a:pt x="1235" y="0"/>
                    <a:pt x="9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55;p24">
              <a:extLst>
                <a:ext uri="{FF2B5EF4-FFF2-40B4-BE49-F238E27FC236}">
                  <a16:creationId xmlns:a16="http://schemas.microsoft.com/office/drawing/2014/main" id="{BC02F7D4-80D4-32CE-A11C-C26856F40E65}"/>
                </a:ext>
              </a:extLst>
            </p:cNvPr>
            <p:cNvSpPr/>
            <p:nvPr/>
          </p:nvSpPr>
          <p:spPr>
            <a:xfrm>
              <a:off x="5664096" y="2609426"/>
              <a:ext cx="106664" cy="105553"/>
            </a:xfrm>
            <a:custGeom>
              <a:avLst/>
              <a:gdLst/>
              <a:ahLst/>
              <a:cxnLst/>
              <a:rect l="l" t="t" r="r" b="b"/>
              <a:pathLst>
                <a:path w="3073" h="3041" extrusionOk="0">
                  <a:moveTo>
                    <a:pt x="919" y="1"/>
                  </a:moveTo>
                  <a:cubicBezTo>
                    <a:pt x="698" y="1"/>
                    <a:pt x="508" y="96"/>
                    <a:pt x="349" y="222"/>
                  </a:cubicBezTo>
                  <a:lnTo>
                    <a:pt x="254" y="317"/>
                  </a:lnTo>
                  <a:cubicBezTo>
                    <a:pt x="96" y="507"/>
                    <a:pt x="1" y="729"/>
                    <a:pt x="1" y="982"/>
                  </a:cubicBezTo>
                  <a:cubicBezTo>
                    <a:pt x="33" y="1204"/>
                    <a:pt x="159" y="1426"/>
                    <a:pt x="349" y="1584"/>
                  </a:cubicBezTo>
                  <a:lnTo>
                    <a:pt x="2249" y="3041"/>
                  </a:lnTo>
                  <a:lnTo>
                    <a:pt x="3073" y="2249"/>
                  </a:lnTo>
                  <a:lnTo>
                    <a:pt x="1584" y="349"/>
                  </a:lnTo>
                  <a:cubicBezTo>
                    <a:pt x="1426" y="127"/>
                    <a:pt x="1204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56;p24">
              <a:extLst>
                <a:ext uri="{FF2B5EF4-FFF2-40B4-BE49-F238E27FC236}">
                  <a16:creationId xmlns:a16="http://schemas.microsoft.com/office/drawing/2014/main" id="{D8835112-ECD1-2E12-A802-18E7C9CD30F3}"/>
                </a:ext>
              </a:extLst>
            </p:cNvPr>
            <p:cNvSpPr/>
            <p:nvPr/>
          </p:nvSpPr>
          <p:spPr>
            <a:xfrm>
              <a:off x="5581660" y="2819387"/>
              <a:ext cx="115445" cy="61576"/>
            </a:xfrm>
            <a:custGeom>
              <a:avLst/>
              <a:gdLst/>
              <a:ahLst/>
              <a:cxnLst/>
              <a:rect l="l" t="t" r="r" b="b"/>
              <a:pathLst>
                <a:path w="3326" h="1774" extrusionOk="0">
                  <a:moveTo>
                    <a:pt x="824" y="0"/>
                  </a:moveTo>
                  <a:cubicBezTo>
                    <a:pt x="381" y="0"/>
                    <a:pt x="1" y="380"/>
                    <a:pt x="1" y="824"/>
                  </a:cubicBezTo>
                  <a:lnTo>
                    <a:pt x="1" y="950"/>
                  </a:lnTo>
                  <a:cubicBezTo>
                    <a:pt x="1" y="1425"/>
                    <a:pt x="381" y="1774"/>
                    <a:pt x="824" y="1774"/>
                  </a:cubicBezTo>
                  <a:lnTo>
                    <a:pt x="951" y="1774"/>
                  </a:lnTo>
                  <a:lnTo>
                    <a:pt x="3326" y="1489"/>
                  </a:lnTo>
                  <a:lnTo>
                    <a:pt x="3326" y="317"/>
                  </a:lnTo>
                  <a:lnTo>
                    <a:pt x="951" y="32"/>
                  </a:lnTo>
                  <a:cubicBezTo>
                    <a:pt x="919" y="0"/>
                    <a:pt x="856" y="0"/>
                    <a:pt x="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57;p24">
              <a:extLst>
                <a:ext uri="{FF2B5EF4-FFF2-40B4-BE49-F238E27FC236}">
                  <a16:creationId xmlns:a16="http://schemas.microsoft.com/office/drawing/2014/main" id="{FB130726-E88E-4E89-5D90-51BCB8816DEB}"/>
                </a:ext>
              </a:extLst>
            </p:cNvPr>
            <p:cNvSpPr/>
            <p:nvPr/>
          </p:nvSpPr>
          <p:spPr>
            <a:xfrm>
              <a:off x="6116992" y="2812792"/>
              <a:ext cx="116556" cy="61576"/>
            </a:xfrm>
            <a:custGeom>
              <a:avLst/>
              <a:gdLst/>
              <a:ahLst/>
              <a:cxnLst/>
              <a:rect l="l" t="t" r="r" b="b"/>
              <a:pathLst>
                <a:path w="3358" h="1774" extrusionOk="0">
                  <a:moveTo>
                    <a:pt x="2407" y="0"/>
                  </a:moveTo>
                  <a:lnTo>
                    <a:pt x="1" y="317"/>
                  </a:lnTo>
                  <a:lnTo>
                    <a:pt x="1" y="1457"/>
                  </a:lnTo>
                  <a:lnTo>
                    <a:pt x="2407" y="1774"/>
                  </a:lnTo>
                  <a:lnTo>
                    <a:pt x="2534" y="1774"/>
                  </a:lnTo>
                  <a:cubicBezTo>
                    <a:pt x="2756" y="1774"/>
                    <a:pt x="2946" y="1679"/>
                    <a:pt x="3104" y="1552"/>
                  </a:cubicBezTo>
                  <a:cubicBezTo>
                    <a:pt x="3262" y="1394"/>
                    <a:pt x="3357" y="1172"/>
                    <a:pt x="3357" y="950"/>
                  </a:cubicBezTo>
                  <a:lnTo>
                    <a:pt x="3357" y="824"/>
                  </a:lnTo>
                  <a:cubicBezTo>
                    <a:pt x="3357" y="380"/>
                    <a:pt x="2977" y="0"/>
                    <a:pt x="25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58;p24">
              <a:extLst>
                <a:ext uri="{FF2B5EF4-FFF2-40B4-BE49-F238E27FC236}">
                  <a16:creationId xmlns:a16="http://schemas.microsoft.com/office/drawing/2014/main" id="{F9ECAD93-965D-918A-D078-549F62F0E798}"/>
                </a:ext>
              </a:extLst>
            </p:cNvPr>
            <p:cNvSpPr/>
            <p:nvPr/>
          </p:nvSpPr>
          <p:spPr>
            <a:xfrm>
              <a:off x="6038964" y="2603942"/>
              <a:ext cx="106629" cy="106664"/>
            </a:xfrm>
            <a:custGeom>
              <a:avLst/>
              <a:gdLst/>
              <a:ahLst/>
              <a:cxnLst/>
              <a:rect l="l" t="t" r="r" b="b"/>
              <a:pathLst>
                <a:path w="3072" h="3073" extrusionOk="0">
                  <a:moveTo>
                    <a:pt x="2154" y="0"/>
                  </a:moveTo>
                  <a:cubicBezTo>
                    <a:pt x="1900" y="0"/>
                    <a:pt x="1647" y="127"/>
                    <a:pt x="1488" y="349"/>
                  </a:cubicBezTo>
                  <a:lnTo>
                    <a:pt x="0" y="2249"/>
                  </a:lnTo>
                  <a:lnTo>
                    <a:pt x="823" y="3072"/>
                  </a:lnTo>
                  <a:lnTo>
                    <a:pt x="2724" y="1584"/>
                  </a:lnTo>
                  <a:cubicBezTo>
                    <a:pt x="2914" y="1457"/>
                    <a:pt x="3040" y="1235"/>
                    <a:pt x="3072" y="982"/>
                  </a:cubicBezTo>
                  <a:cubicBezTo>
                    <a:pt x="3072" y="760"/>
                    <a:pt x="3009" y="507"/>
                    <a:pt x="2819" y="317"/>
                  </a:cubicBezTo>
                  <a:lnTo>
                    <a:pt x="2724" y="254"/>
                  </a:lnTo>
                  <a:cubicBezTo>
                    <a:pt x="2565" y="95"/>
                    <a:pt x="2375" y="0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59;p24">
              <a:extLst>
                <a:ext uri="{FF2B5EF4-FFF2-40B4-BE49-F238E27FC236}">
                  <a16:creationId xmlns:a16="http://schemas.microsoft.com/office/drawing/2014/main" id="{525D8DAC-8C12-8D2A-E1AA-2510D1082758}"/>
                </a:ext>
              </a:extLst>
            </p:cNvPr>
            <p:cNvSpPr/>
            <p:nvPr/>
          </p:nvSpPr>
          <p:spPr>
            <a:xfrm>
              <a:off x="5737750" y="2664372"/>
              <a:ext cx="330925" cy="484795"/>
            </a:xfrm>
            <a:custGeom>
              <a:avLst/>
              <a:gdLst/>
              <a:ahLst/>
              <a:cxnLst/>
              <a:rect l="l" t="t" r="r" b="b"/>
              <a:pathLst>
                <a:path w="9534" h="13967" extrusionOk="0">
                  <a:moveTo>
                    <a:pt x="4751" y="1"/>
                  </a:moveTo>
                  <a:cubicBezTo>
                    <a:pt x="3453" y="1"/>
                    <a:pt x="2281" y="508"/>
                    <a:pt x="1362" y="1458"/>
                  </a:cubicBezTo>
                  <a:cubicBezTo>
                    <a:pt x="476" y="2408"/>
                    <a:pt x="1" y="3611"/>
                    <a:pt x="32" y="4910"/>
                  </a:cubicBezTo>
                  <a:cubicBezTo>
                    <a:pt x="64" y="5606"/>
                    <a:pt x="222" y="6240"/>
                    <a:pt x="507" y="6841"/>
                  </a:cubicBezTo>
                  <a:cubicBezTo>
                    <a:pt x="571" y="6936"/>
                    <a:pt x="634" y="7031"/>
                    <a:pt x="729" y="7158"/>
                  </a:cubicBezTo>
                  <a:cubicBezTo>
                    <a:pt x="1014" y="7602"/>
                    <a:pt x="1679" y="8583"/>
                    <a:pt x="1774" y="9597"/>
                  </a:cubicBezTo>
                  <a:cubicBezTo>
                    <a:pt x="1806" y="9913"/>
                    <a:pt x="1964" y="10198"/>
                    <a:pt x="2186" y="10420"/>
                  </a:cubicBezTo>
                  <a:cubicBezTo>
                    <a:pt x="2123" y="10515"/>
                    <a:pt x="2091" y="10642"/>
                    <a:pt x="2091" y="10768"/>
                  </a:cubicBezTo>
                  <a:lnTo>
                    <a:pt x="2091" y="10863"/>
                  </a:lnTo>
                  <a:cubicBezTo>
                    <a:pt x="2091" y="11117"/>
                    <a:pt x="2218" y="11338"/>
                    <a:pt x="2376" y="11497"/>
                  </a:cubicBezTo>
                  <a:cubicBezTo>
                    <a:pt x="2344" y="11592"/>
                    <a:pt x="2313" y="11687"/>
                    <a:pt x="2313" y="11782"/>
                  </a:cubicBezTo>
                  <a:lnTo>
                    <a:pt x="2313" y="11908"/>
                  </a:lnTo>
                  <a:cubicBezTo>
                    <a:pt x="2313" y="12130"/>
                    <a:pt x="2408" y="12352"/>
                    <a:pt x="2566" y="12510"/>
                  </a:cubicBezTo>
                  <a:cubicBezTo>
                    <a:pt x="2534" y="12637"/>
                    <a:pt x="2534" y="12795"/>
                    <a:pt x="2566" y="12954"/>
                  </a:cubicBezTo>
                  <a:cubicBezTo>
                    <a:pt x="2819" y="13555"/>
                    <a:pt x="3706" y="13967"/>
                    <a:pt x="4783" y="13967"/>
                  </a:cubicBezTo>
                  <a:cubicBezTo>
                    <a:pt x="5891" y="13967"/>
                    <a:pt x="6746" y="13555"/>
                    <a:pt x="7000" y="12954"/>
                  </a:cubicBezTo>
                  <a:cubicBezTo>
                    <a:pt x="7063" y="12795"/>
                    <a:pt x="7063" y="12637"/>
                    <a:pt x="7000" y="12510"/>
                  </a:cubicBezTo>
                  <a:cubicBezTo>
                    <a:pt x="7158" y="12352"/>
                    <a:pt x="7253" y="12130"/>
                    <a:pt x="7253" y="11908"/>
                  </a:cubicBezTo>
                  <a:lnTo>
                    <a:pt x="7253" y="11782"/>
                  </a:lnTo>
                  <a:cubicBezTo>
                    <a:pt x="7253" y="11687"/>
                    <a:pt x="7253" y="11623"/>
                    <a:pt x="7221" y="11560"/>
                  </a:cubicBezTo>
                  <a:cubicBezTo>
                    <a:pt x="7443" y="11402"/>
                    <a:pt x="7570" y="11148"/>
                    <a:pt x="7570" y="10863"/>
                  </a:cubicBezTo>
                  <a:lnTo>
                    <a:pt x="7570" y="10768"/>
                  </a:lnTo>
                  <a:cubicBezTo>
                    <a:pt x="7570" y="10610"/>
                    <a:pt x="7538" y="10483"/>
                    <a:pt x="7475" y="10357"/>
                  </a:cubicBezTo>
                  <a:cubicBezTo>
                    <a:pt x="7665" y="10167"/>
                    <a:pt x="7791" y="9913"/>
                    <a:pt x="7823" y="9628"/>
                  </a:cubicBezTo>
                  <a:cubicBezTo>
                    <a:pt x="7855" y="8868"/>
                    <a:pt x="8235" y="8013"/>
                    <a:pt x="8931" y="7063"/>
                  </a:cubicBezTo>
                  <a:cubicBezTo>
                    <a:pt x="8963" y="6968"/>
                    <a:pt x="8995" y="6936"/>
                    <a:pt x="9026" y="6905"/>
                  </a:cubicBezTo>
                  <a:cubicBezTo>
                    <a:pt x="9375" y="6303"/>
                    <a:pt x="9533" y="5606"/>
                    <a:pt x="9533" y="4751"/>
                  </a:cubicBezTo>
                  <a:cubicBezTo>
                    <a:pt x="9533" y="3453"/>
                    <a:pt x="9058" y="2281"/>
                    <a:pt x="8140" y="1363"/>
                  </a:cubicBezTo>
                  <a:cubicBezTo>
                    <a:pt x="7253" y="476"/>
                    <a:pt x="6050" y="1"/>
                    <a:pt x="47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60;p24">
              <a:extLst>
                <a:ext uri="{FF2B5EF4-FFF2-40B4-BE49-F238E27FC236}">
                  <a16:creationId xmlns:a16="http://schemas.microsoft.com/office/drawing/2014/main" id="{2ADCED6A-B747-AEFE-208B-D0FF757D3EEE}"/>
                </a:ext>
              </a:extLst>
            </p:cNvPr>
            <p:cNvSpPr/>
            <p:nvPr/>
          </p:nvSpPr>
          <p:spPr>
            <a:xfrm>
              <a:off x="5782839" y="2705052"/>
              <a:ext cx="248454" cy="289134"/>
            </a:xfrm>
            <a:custGeom>
              <a:avLst/>
              <a:gdLst/>
              <a:ahLst/>
              <a:cxnLst/>
              <a:rect l="l" t="t" r="r" b="b"/>
              <a:pathLst>
                <a:path w="7158" h="8330" extrusionOk="0">
                  <a:moveTo>
                    <a:pt x="3547" y="1"/>
                  </a:moveTo>
                  <a:cubicBezTo>
                    <a:pt x="2597" y="32"/>
                    <a:pt x="1710" y="412"/>
                    <a:pt x="1045" y="1109"/>
                  </a:cubicBezTo>
                  <a:cubicBezTo>
                    <a:pt x="349" y="1806"/>
                    <a:pt x="0" y="2724"/>
                    <a:pt x="32" y="3706"/>
                  </a:cubicBezTo>
                  <a:cubicBezTo>
                    <a:pt x="32" y="4213"/>
                    <a:pt x="158" y="4688"/>
                    <a:pt x="380" y="5131"/>
                  </a:cubicBezTo>
                  <a:cubicBezTo>
                    <a:pt x="412" y="5163"/>
                    <a:pt x="475" y="5258"/>
                    <a:pt x="507" y="5321"/>
                  </a:cubicBezTo>
                  <a:cubicBezTo>
                    <a:pt x="855" y="5828"/>
                    <a:pt x="1647" y="7000"/>
                    <a:pt x="1742" y="8330"/>
                  </a:cubicBezTo>
                  <a:lnTo>
                    <a:pt x="5416" y="8330"/>
                  </a:lnTo>
                  <a:cubicBezTo>
                    <a:pt x="5511" y="7380"/>
                    <a:pt x="5954" y="6335"/>
                    <a:pt x="6746" y="5194"/>
                  </a:cubicBezTo>
                  <a:cubicBezTo>
                    <a:pt x="6777" y="5163"/>
                    <a:pt x="6809" y="5131"/>
                    <a:pt x="6809" y="5099"/>
                  </a:cubicBezTo>
                  <a:cubicBezTo>
                    <a:pt x="7031" y="4719"/>
                    <a:pt x="7157" y="4213"/>
                    <a:pt x="7157" y="3579"/>
                  </a:cubicBezTo>
                  <a:cubicBezTo>
                    <a:pt x="7157" y="2629"/>
                    <a:pt x="6777" y="1711"/>
                    <a:pt x="6112" y="1046"/>
                  </a:cubicBezTo>
                  <a:cubicBezTo>
                    <a:pt x="5416" y="381"/>
                    <a:pt x="4529" y="1"/>
                    <a:pt x="3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61;p24">
              <a:extLst>
                <a:ext uri="{FF2B5EF4-FFF2-40B4-BE49-F238E27FC236}">
                  <a16:creationId xmlns:a16="http://schemas.microsoft.com/office/drawing/2014/main" id="{DB2C47AF-E59B-49FB-1591-B4CD3691C060}"/>
                </a:ext>
              </a:extLst>
            </p:cNvPr>
            <p:cNvSpPr/>
            <p:nvPr/>
          </p:nvSpPr>
          <p:spPr>
            <a:xfrm>
              <a:off x="5759757" y="2684192"/>
              <a:ext cx="290210" cy="330890"/>
            </a:xfrm>
            <a:custGeom>
              <a:avLst/>
              <a:gdLst/>
              <a:ahLst/>
              <a:cxnLst/>
              <a:rect l="l" t="t" r="r" b="b"/>
              <a:pathLst>
                <a:path w="8361" h="9533" extrusionOk="0">
                  <a:moveTo>
                    <a:pt x="4212" y="602"/>
                  </a:moveTo>
                  <a:cubicBezTo>
                    <a:pt x="5130" y="602"/>
                    <a:pt x="6049" y="982"/>
                    <a:pt x="6714" y="1647"/>
                  </a:cubicBezTo>
                  <a:cubicBezTo>
                    <a:pt x="7379" y="2312"/>
                    <a:pt x="7759" y="3199"/>
                    <a:pt x="7759" y="4180"/>
                  </a:cubicBezTo>
                  <a:cubicBezTo>
                    <a:pt x="7759" y="4814"/>
                    <a:pt x="7664" y="5320"/>
                    <a:pt x="7411" y="5700"/>
                  </a:cubicBezTo>
                  <a:cubicBezTo>
                    <a:pt x="7411" y="5732"/>
                    <a:pt x="7379" y="5764"/>
                    <a:pt x="7347" y="5795"/>
                  </a:cubicBezTo>
                  <a:cubicBezTo>
                    <a:pt x="6556" y="6904"/>
                    <a:pt x="6112" y="7981"/>
                    <a:pt x="6049" y="8931"/>
                  </a:cubicBezTo>
                  <a:lnTo>
                    <a:pt x="2375" y="8931"/>
                  </a:lnTo>
                  <a:cubicBezTo>
                    <a:pt x="2249" y="7601"/>
                    <a:pt x="1457" y="6429"/>
                    <a:pt x="1140" y="5922"/>
                  </a:cubicBezTo>
                  <a:cubicBezTo>
                    <a:pt x="1077" y="5859"/>
                    <a:pt x="1014" y="5764"/>
                    <a:pt x="982" y="5732"/>
                  </a:cubicBezTo>
                  <a:cubicBezTo>
                    <a:pt x="760" y="5289"/>
                    <a:pt x="665" y="4814"/>
                    <a:pt x="633" y="4307"/>
                  </a:cubicBezTo>
                  <a:cubicBezTo>
                    <a:pt x="602" y="3325"/>
                    <a:pt x="950" y="2407"/>
                    <a:pt x="1647" y="1710"/>
                  </a:cubicBezTo>
                  <a:cubicBezTo>
                    <a:pt x="2312" y="1013"/>
                    <a:pt x="3199" y="602"/>
                    <a:pt x="4180" y="602"/>
                  </a:cubicBezTo>
                  <a:close/>
                  <a:moveTo>
                    <a:pt x="4180" y="0"/>
                  </a:moveTo>
                  <a:cubicBezTo>
                    <a:pt x="3040" y="0"/>
                    <a:pt x="1995" y="475"/>
                    <a:pt x="1204" y="1298"/>
                  </a:cubicBezTo>
                  <a:cubicBezTo>
                    <a:pt x="412" y="2122"/>
                    <a:pt x="0" y="3199"/>
                    <a:pt x="32" y="4307"/>
                  </a:cubicBezTo>
                  <a:cubicBezTo>
                    <a:pt x="63" y="4909"/>
                    <a:pt x="190" y="5479"/>
                    <a:pt x="443" y="6017"/>
                  </a:cubicBezTo>
                  <a:cubicBezTo>
                    <a:pt x="475" y="6080"/>
                    <a:pt x="538" y="6144"/>
                    <a:pt x="633" y="6270"/>
                  </a:cubicBezTo>
                  <a:cubicBezTo>
                    <a:pt x="950" y="6745"/>
                    <a:pt x="1679" y="7822"/>
                    <a:pt x="1774" y="8994"/>
                  </a:cubicBezTo>
                  <a:cubicBezTo>
                    <a:pt x="1805" y="9311"/>
                    <a:pt x="2059" y="9532"/>
                    <a:pt x="2375" y="9532"/>
                  </a:cubicBezTo>
                  <a:lnTo>
                    <a:pt x="6049" y="9532"/>
                  </a:lnTo>
                  <a:cubicBezTo>
                    <a:pt x="6366" y="9532"/>
                    <a:pt x="6619" y="9311"/>
                    <a:pt x="6651" y="8994"/>
                  </a:cubicBezTo>
                  <a:cubicBezTo>
                    <a:pt x="6714" y="8139"/>
                    <a:pt x="7126" y="7189"/>
                    <a:pt x="7854" y="6144"/>
                  </a:cubicBezTo>
                  <a:cubicBezTo>
                    <a:pt x="7886" y="6080"/>
                    <a:pt x="7917" y="6049"/>
                    <a:pt x="7949" y="6017"/>
                  </a:cubicBezTo>
                  <a:cubicBezTo>
                    <a:pt x="8234" y="5542"/>
                    <a:pt x="8361" y="4940"/>
                    <a:pt x="8361" y="4180"/>
                  </a:cubicBezTo>
                  <a:cubicBezTo>
                    <a:pt x="8361" y="3040"/>
                    <a:pt x="7949" y="1995"/>
                    <a:pt x="7157" y="1203"/>
                  </a:cubicBezTo>
                  <a:cubicBezTo>
                    <a:pt x="6334" y="412"/>
                    <a:pt x="5289" y="0"/>
                    <a:pt x="41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62;p24">
              <a:extLst>
                <a:ext uri="{FF2B5EF4-FFF2-40B4-BE49-F238E27FC236}">
                  <a16:creationId xmlns:a16="http://schemas.microsoft.com/office/drawing/2014/main" id="{49866175-E13B-7476-D522-F46A517B5516}"/>
                </a:ext>
              </a:extLst>
            </p:cNvPr>
            <p:cNvSpPr/>
            <p:nvPr/>
          </p:nvSpPr>
          <p:spPr>
            <a:xfrm>
              <a:off x="5833377" y="3028237"/>
              <a:ext cx="148455" cy="23117"/>
            </a:xfrm>
            <a:custGeom>
              <a:avLst/>
              <a:gdLst/>
              <a:ahLst/>
              <a:cxnLst/>
              <a:rect l="l" t="t" r="r" b="b"/>
              <a:pathLst>
                <a:path w="4277" h="666" extrusionOk="0">
                  <a:moveTo>
                    <a:pt x="286" y="0"/>
                  </a:moveTo>
                  <a:cubicBezTo>
                    <a:pt x="128" y="0"/>
                    <a:pt x="1" y="127"/>
                    <a:pt x="1" y="285"/>
                  </a:cubicBezTo>
                  <a:lnTo>
                    <a:pt x="1" y="380"/>
                  </a:lnTo>
                  <a:cubicBezTo>
                    <a:pt x="1" y="539"/>
                    <a:pt x="96" y="665"/>
                    <a:pt x="286" y="665"/>
                  </a:cubicBezTo>
                  <a:lnTo>
                    <a:pt x="3991" y="665"/>
                  </a:lnTo>
                  <a:cubicBezTo>
                    <a:pt x="4150" y="665"/>
                    <a:pt x="4276" y="539"/>
                    <a:pt x="4276" y="380"/>
                  </a:cubicBezTo>
                  <a:lnTo>
                    <a:pt x="4276" y="285"/>
                  </a:lnTo>
                  <a:cubicBezTo>
                    <a:pt x="4276" y="127"/>
                    <a:pt x="4150" y="0"/>
                    <a:pt x="39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63;p24">
              <a:extLst>
                <a:ext uri="{FF2B5EF4-FFF2-40B4-BE49-F238E27FC236}">
                  <a16:creationId xmlns:a16="http://schemas.microsoft.com/office/drawing/2014/main" id="{6D2682FF-DD31-09BC-8FAC-4CAA0F36AE58}"/>
                </a:ext>
              </a:extLst>
            </p:cNvPr>
            <p:cNvSpPr/>
            <p:nvPr/>
          </p:nvSpPr>
          <p:spPr>
            <a:xfrm>
              <a:off x="5839971" y="3063398"/>
              <a:ext cx="130857" cy="23117"/>
            </a:xfrm>
            <a:custGeom>
              <a:avLst/>
              <a:gdLst/>
              <a:ahLst/>
              <a:cxnLst/>
              <a:rect l="l" t="t" r="r" b="b"/>
              <a:pathLst>
                <a:path w="3770" h="666" extrusionOk="0">
                  <a:moveTo>
                    <a:pt x="286" y="1"/>
                  </a:moveTo>
                  <a:cubicBezTo>
                    <a:pt x="128" y="1"/>
                    <a:pt x="1" y="127"/>
                    <a:pt x="1" y="286"/>
                  </a:cubicBezTo>
                  <a:lnTo>
                    <a:pt x="1" y="412"/>
                  </a:lnTo>
                  <a:cubicBezTo>
                    <a:pt x="1" y="539"/>
                    <a:pt x="128" y="666"/>
                    <a:pt x="286" y="666"/>
                  </a:cubicBezTo>
                  <a:lnTo>
                    <a:pt x="3516" y="666"/>
                  </a:lnTo>
                  <a:cubicBezTo>
                    <a:pt x="3643" y="666"/>
                    <a:pt x="3770" y="571"/>
                    <a:pt x="3770" y="412"/>
                  </a:cubicBezTo>
                  <a:lnTo>
                    <a:pt x="3770" y="286"/>
                  </a:lnTo>
                  <a:cubicBezTo>
                    <a:pt x="3770" y="127"/>
                    <a:pt x="3643" y="1"/>
                    <a:pt x="351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64;p24">
              <a:extLst>
                <a:ext uri="{FF2B5EF4-FFF2-40B4-BE49-F238E27FC236}">
                  <a16:creationId xmlns:a16="http://schemas.microsoft.com/office/drawing/2014/main" id="{D2EEEA99-E4FB-ECD7-5C13-CBC28911184C}"/>
                </a:ext>
              </a:extLst>
            </p:cNvPr>
            <p:cNvSpPr/>
            <p:nvPr/>
          </p:nvSpPr>
          <p:spPr>
            <a:xfrm>
              <a:off x="5846566" y="3100781"/>
              <a:ext cx="117667" cy="27525"/>
            </a:xfrm>
            <a:custGeom>
              <a:avLst/>
              <a:gdLst/>
              <a:ahLst/>
              <a:cxnLst/>
              <a:rect l="l" t="t" r="r" b="b"/>
              <a:pathLst>
                <a:path w="3390" h="793" extrusionOk="0">
                  <a:moveTo>
                    <a:pt x="223" y="1"/>
                  </a:moveTo>
                  <a:cubicBezTo>
                    <a:pt x="96" y="1"/>
                    <a:pt x="1" y="64"/>
                    <a:pt x="33" y="159"/>
                  </a:cubicBezTo>
                  <a:cubicBezTo>
                    <a:pt x="191" y="507"/>
                    <a:pt x="888" y="792"/>
                    <a:pt x="1711" y="792"/>
                  </a:cubicBezTo>
                  <a:cubicBezTo>
                    <a:pt x="2534" y="792"/>
                    <a:pt x="3231" y="507"/>
                    <a:pt x="3358" y="159"/>
                  </a:cubicBezTo>
                  <a:cubicBezTo>
                    <a:pt x="3390" y="64"/>
                    <a:pt x="3295" y="1"/>
                    <a:pt x="320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65;p24">
              <a:extLst>
                <a:ext uri="{FF2B5EF4-FFF2-40B4-BE49-F238E27FC236}">
                  <a16:creationId xmlns:a16="http://schemas.microsoft.com/office/drawing/2014/main" id="{43EA2630-026C-8702-C84A-6F69E9342E66}"/>
                </a:ext>
              </a:extLst>
            </p:cNvPr>
            <p:cNvSpPr/>
            <p:nvPr/>
          </p:nvSpPr>
          <p:spPr>
            <a:xfrm>
              <a:off x="5893841" y="2541290"/>
              <a:ext cx="23117" cy="93439"/>
            </a:xfrm>
            <a:custGeom>
              <a:avLst/>
              <a:gdLst/>
              <a:ahLst/>
              <a:cxnLst/>
              <a:rect l="l" t="t" r="r" b="b"/>
              <a:pathLst>
                <a:path w="666" h="2692" extrusionOk="0">
                  <a:moveTo>
                    <a:pt x="286" y="0"/>
                  </a:moveTo>
                  <a:cubicBezTo>
                    <a:pt x="127" y="0"/>
                    <a:pt x="1" y="127"/>
                    <a:pt x="32" y="285"/>
                  </a:cubicBezTo>
                  <a:lnTo>
                    <a:pt x="349" y="2692"/>
                  </a:lnTo>
                  <a:lnTo>
                    <a:pt x="634" y="285"/>
                  </a:lnTo>
                  <a:cubicBezTo>
                    <a:pt x="666" y="127"/>
                    <a:pt x="539" y="0"/>
                    <a:pt x="41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66;p24">
              <a:extLst>
                <a:ext uri="{FF2B5EF4-FFF2-40B4-BE49-F238E27FC236}">
                  <a16:creationId xmlns:a16="http://schemas.microsoft.com/office/drawing/2014/main" id="{C591D04E-D13A-F447-FBC0-C89374FCEC15}"/>
                </a:ext>
              </a:extLst>
            </p:cNvPr>
            <p:cNvSpPr/>
            <p:nvPr/>
          </p:nvSpPr>
          <p:spPr>
            <a:xfrm>
              <a:off x="5684991" y="2629419"/>
              <a:ext cx="71503" cy="70184"/>
            </a:xfrm>
            <a:custGeom>
              <a:avLst/>
              <a:gdLst/>
              <a:ahLst/>
              <a:cxnLst/>
              <a:rect l="l" t="t" r="r" b="b"/>
              <a:pathLst>
                <a:path w="2060" h="2022" extrusionOk="0">
                  <a:moveTo>
                    <a:pt x="375" y="1"/>
                  </a:moveTo>
                  <a:cubicBezTo>
                    <a:pt x="319" y="1"/>
                    <a:pt x="262" y="18"/>
                    <a:pt x="222" y="58"/>
                  </a:cubicBezTo>
                  <a:lnTo>
                    <a:pt x="127" y="153"/>
                  </a:lnTo>
                  <a:cubicBezTo>
                    <a:pt x="1" y="280"/>
                    <a:pt x="32" y="438"/>
                    <a:pt x="159" y="533"/>
                  </a:cubicBezTo>
                  <a:lnTo>
                    <a:pt x="2059" y="2021"/>
                  </a:lnTo>
                  <a:lnTo>
                    <a:pt x="571" y="90"/>
                  </a:lnTo>
                  <a:cubicBezTo>
                    <a:pt x="534" y="34"/>
                    <a:pt x="454" y="1"/>
                    <a:pt x="37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67;p24">
              <a:extLst>
                <a:ext uri="{FF2B5EF4-FFF2-40B4-BE49-F238E27FC236}">
                  <a16:creationId xmlns:a16="http://schemas.microsoft.com/office/drawing/2014/main" id="{ECB89455-54E2-D140-7654-4B2FD66EBE7B}"/>
                </a:ext>
              </a:extLst>
            </p:cNvPr>
            <p:cNvSpPr/>
            <p:nvPr/>
          </p:nvSpPr>
          <p:spPr>
            <a:xfrm>
              <a:off x="5603666" y="2840109"/>
              <a:ext cx="93439" cy="21243"/>
            </a:xfrm>
            <a:custGeom>
              <a:avLst/>
              <a:gdLst/>
              <a:ahLst/>
              <a:cxnLst/>
              <a:rect l="l" t="t" r="r" b="b"/>
              <a:pathLst>
                <a:path w="2692" h="612" extrusionOk="0">
                  <a:moveTo>
                    <a:pt x="236" y="0"/>
                  </a:moveTo>
                  <a:cubicBezTo>
                    <a:pt x="101" y="0"/>
                    <a:pt x="0" y="113"/>
                    <a:pt x="0" y="227"/>
                  </a:cubicBezTo>
                  <a:lnTo>
                    <a:pt x="0" y="353"/>
                  </a:lnTo>
                  <a:cubicBezTo>
                    <a:pt x="0" y="495"/>
                    <a:pt x="102" y="612"/>
                    <a:pt x="237" y="612"/>
                  </a:cubicBezTo>
                  <a:cubicBezTo>
                    <a:pt x="252" y="612"/>
                    <a:pt x="269" y="610"/>
                    <a:pt x="285" y="607"/>
                  </a:cubicBezTo>
                  <a:lnTo>
                    <a:pt x="2692" y="290"/>
                  </a:lnTo>
                  <a:lnTo>
                    <a:pt x="285" y="5"/>
                  </a:lnTo>
                  <a:cubicBezTo>
                    <a:pt x="268" y="2"/>
                    <a:pt x="252" y="0"/>
                    <a:pt x="23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68;p24">
              <a:extLst>
                <a:ext uri="{FF2B5EF4-FFF2-40B4-BE49-F238E27FC236}">
                  <a16:creationId xmlns:a16="http://schemas.microsoft.com/office/drawing/2014/main" id="{9E5D0D29-A662-A37F-89F0-02DD066FD10B}"/>
                </a:ext>
              </a:extLst>
            </p:cNvPr>
            <p:cNvSpPr/>
            <p:nvPr/>
          </p:nvSpPr>
          <p:spPr>
            <a:xfrm>
              <a:off x="6121400" y="2832577"/>
              <a:ext cx="93474" cy="21138"/>
            </a:xfrm>
            <a:custGeom>
              <a:avLst/>
              <a:gdLst/>
              <a:ahLst/>
              <a:cxnLst/>
              <a:rect l="l" t="t" r="r" b="b"/>
              <a:pathLst>
                <a:path w="2693" h="609" extrusionOk="0">
                  <a:moveTo>
                    <a:pt x="2407" y="0"/>
                  </a:moveTo>
                  <a:lnTo>
                    <a:pt x="0" y="317"/>
                  </a:lnTo>
                  <a:lnTo>
                    <a:pt x="2407" y="602"/>
                  </a:lnTo>
                  <a:cubicBezTo>
                    <a:pt x="2428" y="606"/>
                    <a:pt x="2447" y="608"/>
                    <a:pt x="2467" y="608"/>
                  </a:cubicBezTo>
                  <a:cubicBezTo>
                    <a:pt x="2596" y="608"/>
                    <a:pt x="2692" y="518"/>
                    <a:pt x="2692" y="380"/>
                  </a:cubicBezTo>
                  <a:lnTo>
                    <a:pt x="2692" y="254"/>
                  </a:lnTo>
                  <a:cubicBezTo>
                    <a:pt x="2692" y="95"/>
                    <a:pt x="2565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69;p24">
              <a:extLst>
                <a:ext uri="{FF2B5EF4-FFF2-40B4-BE49-F238E27FC236}">
                  <a16:creationId xmlns:a16="http://schemas.microsoft.com/office/drawing/2014/main" id="{13533CFB-17D3-4F82-FD69-8251B042BABF}"/>
                </a:ext>
              </a:extLst>
            </p:cNvPr>
            <p:cNvSpPr/>
            <p:nvPr/>
          </p:nvSpPr>
          <p:spPr>
            <a:xfrm>
              <a:off x="6056527" y="2624664"/>
              <a:ext cx="71503" cy="69455"/>
            </a:xfrm>
            <a:custGeom>
              <a:avLst/>
              <a:gdLst/>
              <a:ahLst/>
              <a:cxnLst/>
              <a:rect l="l" t="t" r="r" b="b"/>
              <a:pathLst>
                <a:path w="2060" h="2001" extrusionOk="0">
                  <a:moveTo>
                    <a:pt x="1695" y="1"/>
                  </a:moveTo>
                  <a:cubicBezTo>
                    <a:pt x="1618" y="1"/>
                    <a:pt x="1540" y="32"/>
                    <a:pt x="1489" y="100"/>
                  </a:cubicBezTo>
                  <a:lnTo>
                    <a:pt x="1" y="2000"/>
                  </a:lnTo>
                  <a:lnTo>
                    <a:pt x="1933" y="512"/>
                  </a:lnTo>
                  <a:cubicBezTo>
                    <a:pt x="2059" y="448"/>
                    <a:pt x="2059" y="258"/>
                    <a:pt x="1964" y="163"/>
                  </a:cubicBezTo>
                  <a:lnTo>
                    <a:pt x="1869" y="68"/>
                  </a:lnTo>
                  <a:cubicBezTo>
                    <a:pt x="1825" y="24"/>
                    <a:pt x="1761" y="1"/>
                    <a:pt x="169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70;p24">
              <a:extLst>
                <a:ext uri="{FF2B5EF4-FFF2-40B4-BE49-F238E27FC236}">
                  <a16:creationId xmlns:a16="http://schemas.microsoft.com/office/drawing/2014/main" id="{6054FDB2-1B41-BF68-578F-1FB49169B48E}"/>
                </a:ext>
              </a:extLst>
            </p:cNvPr>
            <p:cNvSpPr/>
            <p:nvPr/>
          </p:nvSpPr>
          <p:spPr>
            <a:xfrm>
              <a:off x="5849864" y="2754514"/>
              <a:ext cx="112183" cy="198992"/>
            </a:xfrm>
            <a:custGeom>
              <a:avLst/>
              <a:gdLst/>
              <a:ahLst/>
              <a:cxnLst/>
              <a:rect l="l" t="t" r="r" b="b"/>
              <a:pathLst>
                <a:path w="3232" h="5733" extrusionOk="0">
                  <a:moveTo>
                    <a:pt x="3136" y="1"/>
                  </a:moveTo>
                  <a:lnTo>
                    <a:pt x="603" y="2946"/>
                  </a:lnTo>
                  <a:lnTo>
                    <a:pt x="1521" y="3168"/>
                  </a:lnTo>
                  <a:lnTo>
                    <a:pt x="1" y="5733"/>
                  </a:lnTo>
                  <a:lnTo>
                    <a:pt x="3231" y="2851"/>
                  </a:lnTo>
                  <a:lnTo>
                    <a:pt x="1996" y="2471"/>
                  </a:lnTo>
                  <a:lnTo>
                    <a:pt x="313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40818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5FB9D54-8290-BA5E-CAD2-A00C7F6B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2188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Top Topics Generated after adding extra model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71F2F944-E048-1A65-765C-88F5AFA8C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812" y="794888"/>
            <a:ext cx="5132375" cy="42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8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5FB9D54-8290-BA5E-CAD2-A00C7F6B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2188"/>
            <a:ext cx="8520600" cy="572700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chemeClr val="tx1"/>
                </a:solidFill>
                <a:effectLst/>
                <a:latin typeface="Fira Sans Condensed Medium" panose="020B0603050000020004" pitchFamily="34" charset="0"/>
              </a:rPr>
              <a:t>Improving Topic Interpretability by Renaming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05E69-B3BD-A54D-3749-CDA0BBDF5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0" y="876020"/>
            <a:ext cx="9028800" cy="374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85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p30"/>
          <p:cNvSpPr/>
          <p:nvPr/>
        </p:nvSpPr>
        <p:spPr>
          <a:xfrm>
            <a:off x="798793" y="2836569"/>
            <a:ext cx="7598702" cy="67760"/>
          </a:xfrm>
          <a:custGeom>
            <a:avLst/>
            <a:gdLst/>
            <a:ahLst/>
            <a:cxnLst/>
            <a:rect l="l" t="t" r="r" b="b"/>
            <a:pathLst>
              <a:path w="248730" h="2218" extrusionOk="0">
                <a:moveTo>
                  <a:pt x="0" y="1"/>
                </a:moveTo>
                <a:lnTo>
                  <a:pt x="0" y="2218"/>
                </a:lnTo>
                <a:lnTo>
                  <a:pt x="248729" y="2218"/>
                </a:lnTo>
                <a:lnTo>
                  <a:pt x="248729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1" name="Google Shape;2591;p30"/>
          <p:cNvSpPr/>
          <p:nvPr/>
        </p:nvSpPr>
        <p:spPr>
          <a:xfrm>
            <a:off x="663334" y="2792089"/>
            <a:ext cx="157730" cy="158677"/>
          </a:xfrm>
          <a:custGeom>
            <a:avLst/>
            <a:gdLst/>
            <a:ahLst/>
            <a:cxnLst/>
            <a:rect l="l" t="t" r="r" b="b"/>
            <a:pathLst>
              <a:path w="5163" h="5194" extrusionOk="0">
                <a:moveTo>
                  <a:pt x="2566" y="0"/>
                </a:moveTo>
                <a:cubicBezTo>
                  <a:pt x="1141" y="0"/>
                  <a:pt x="1" y="1172"/>
                  <a:pt x="1" y="2597"/>
                </a:cubicBezTo>
                <a:cubicBezTo>
                  <a:pt x="1" y="4022"/>
                  <a:pt x="1141" y="5194"/>
                  <a:pt x="2566" y="5194"/>
                </a:cubicBezTo>
                <a:cubicBezTo>
                  <a:pt x="4023" y="5194"/>
                  <a:pt x="5163" y="4022"/>
                  <a:pt x="5163" y="2597"/>
                </a:cubicBezTo>
                <a:cubicBezTo>
                  <a:pt x="5163" y="1172"/>
                  <a:pt x="4023" y="0"/>
                  <a:pt x="2566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2" name="Google Shape;2592;p30"/>
          <p:cNvSpPr/>
          <p:nvPr/>
        </p:nvSpPr>
        <p:spPr>
          <a:xfrm>
            <a:off x="8322952" y="2792089"/>
            <a:ext cx="157730" cy="158677"/>
          </a:xfrm>
          <a:custGeom>
            <a:avLst/>
            <a:gdLst/>
            <a:ahLst/>
            <a:cxnLst/>
            <a:rect l="l" t="t" r="r" b="b"/>
            <a:pathLst>
              <a:path w="5163" h="5194" extrusionOk="0">
                <a:moveTo>
                  <a:pt x="2598" y="0"/>
                </a:moveTo>
                <a:cubicBezTo>
                  <a:pt x="1141" y="0"/>
                  <a:pt x="1" y="1172"/>
                  <a:pt x="1" y="2597"/>
                </a:cubicBezTo>
                <a:cubicBezTo>
                  <a:pt x="1" y="4022"/>
                  <a:pt x="1141" y="5194"/>
                  <a:pt x="2598" y="5194"/>
                </a:cubicBezTo>
                <a:cubicBezTo>
                  <a:pt x="4023" y="5194"/>
                  <a:pt x="5163" y="4022"/>
                  <a:pt x="5163" y="2597"/>
                </a:cubicBezTo>
                <a:cubicBezTo>
                  <a:pt x="5163" y="1172"/>
                  <a:pt x="4023" y="0"/>
                  <a:pt x="2598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3" name="Google Shape;2593;p30"/>
          <p:cNvSpPr/>
          <p:nvPr/>
        </p:nvSpPr>
        <p:spPr>
          <a:xfrm>
            <a:off x="1565048" y="2770795"/>
            <a:ext cx="200286" cy="200286"/>
          </a:xfrm>
          <a:custGeom>
            <a:avLst/>
            <a:gdLst/>
            <a:ahLst/>
            <a:cxnLst/>
            <a:rect l="l" t="t" r="r" b="b"/>
            <a:pathLst>
              <a:path w="6556" h="6556" extrusionOk="0">
                <a:moveTo>
                  <a:pt x="3294" y="0"/>
                </a:moveTo>
                <a:cubicBezTo>
                  <a:pt x="1489" y="0"/>
                  <a:pt x="0" y="1489"/>
                  <a:pt x="0" y="3294"/>
                </a:cubicBezTo>
                <a:cubicBezTo>
                  <a:pt x="0" y="5099"/>
                  <a:pt x="1489" y="6556"/>
                  <a:pt x="3294" y="6556"/>
                </a:cubicBezTo>
                <a:cubicBezTo>
                  <a:pt x="5099" y="6556"/>
                  <a:pt x="6556" y="5099"/>
                  <a:pt x="6556" y="3294"/>
                </a:cubicBezTo>
                <a:cubicBezTo>
                  <a:pt x="6556" y="1489"/>
                  <a:pt x="5099" y="0"/>
                  <a:pt x="329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4" name="Google Shape;2594;p30"/>
          <p:cNvSpPr/>
          <p:nvPr/>
        </p:nvSpPr>
        <p:spPr>
          <a:xfrm>
            <a:off x="1575679" y="2791600"/>
            <a:ext cx="179023" cy="159257"/>
          </a:xfrm>
          <a:custGeom>
            <a:avLst/>
            <a:gdLst/>
            <a:ahLst/>
            <a:cxnLst/>
            <a:rect l="l" t="t" r="r" b="b"/>
            <a:pathLst>
              <a:path w="5860" h="5213" extrusionOk="0">
                <a:moveTo>
                  <a:pt x="2957" y="1"/>
                </a:moveTo>
                <a:cubicBezTo>
                  <a:pt x="2680" y="1"/>
                  <a:pt x="2399" y="47"/>
                  <a:pt x="2123" y="143"/>
                </a:cubicBezTo>
                <a:cubicBezTo>
                  <a:pt x="761" y="586"/>
                  <a:pt x="1" y="2043"/>
                  <a:pt x="476" y="3436"/>
                </a:cubicBezTo>
                <a:cubicBezTo>
                  <a:pt x="831" y="4528"/>
                  <a:pt x="1859" y="5213"/>
                  <a:pt x="2954" y="5213"/>
                </a:cubicBezTo>
                <a:cubicBezTo>
                  <a:pt x="3224" y="5213"/>
                  <a:pt x="3499" y="5171"/>
                  <a:pt x="3769" y="5083"/>
                </a:cubicBezTo>
                <a:cubicBezTo>
                  <a:pt x="5131" y="4640"/>
                  <a:pt x="5859" y="3151"/>
                  <a:pt x="5416" y="1790"/>
                </a:cubicBezTo>
                <a:cubicBezTo>
                  <a:pt x="5063" y="704"/>
                  <a:pt x="4045" y="1"/>
                  <a:pt x="2957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5" name="Google Shape;2595;p30"/>
          <p:cNvSpPr/>
          <p:nvPr/>
        </p:nvSpPr>
        <p:spPr>
          <a:xfrm>
            <a:off x="1580537" y="2820133"/>
            <a:ext cx="162557" cy="130693"/>
          </a:xfrm>
          <a:custGeom>
            <a:avLst/>
            <a:gdLst/>
            <a:ahLst/>
            <a:cxnLst/>
            <a:rect l="l" t="t" r="r" b="b"/>
            <a:pathLst>
              <a:path w="5321" h="4278" extrusionOk="0">
                <a:moveTo>
                  <a:pt x="760" y="1"/>
                </a:moveTo>
                <a:cubicBezTo>
                  <a:pt x="190" y="729"/>
                  <a:pt x="0" y="1711"/>
                  <a:pt x="380" y="2629"/>
                </a:cubicBezTo>
                <a:cubicBezTo>
                  <a:pt x="789" y="3663"/>
                  <a:pt x="1745" y="4277"/>
                  <a:pt x="2778" y="4277"/>
                </a:cubicBezTo>
                <a:cubicBezTo>
                  <a:pt x="3106" y="4277"/>
                  <a:pt x="3441" y="4215"/>
                  <a:pt x="3769" y="4086"/>
                </a:cubicBezTo>
                <a:cubicBezTo>
                  <a:pt x="4560" y="3769"/>
                  <a:pt x="5130" y="3104"/>
                  <a:pt x="5320" y="2312"/>
                </a:cubicBezTo>
                <a:lnTo>
                  <a:pt x="5320" y="2312"/>
                </a:lnTo>
                <a:cubicBezTo>
                  <a:pt x="5035" y="2629"/>
                  <a:pt x="4687" y="2914"/>
                  <a:pt x="4275" y="3072"/>
                </a:cubicBezTo>
                <a:cubicBezTo>
                  <a:pt x="3954" y="3203"/>
                  <a:pt x="3622" y="3264"/>
                  <a:pt x="3295" y="3264"/>
                </a:cubicBezTo>
                <a:cubicBezTo>
                  <a:pt x="2268" y="3264"/>
                  <a:pt x="1295" y="2656"/>
                  <a:pt x="887" y="1647"/>
                </a:cubicBezTo>
                <a:cubicBezTo>
                  <a:pt x="665" y="1109"/>
                  <a:pt x="633" y="539"/>
                  <a:pt x="760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6" name="Google Shape;2596;p30"/>
          <p:cNvSpPr/>
          <p:nvPr/>
        </p:nvSpPr>
        <p:spPr>
          <a:xfrm>
            <a:off x="4776961" y="1287654"/>
            <a:ext cx="1258752" cy="1446420"/>
          </a:xfrm>
          <a:custGeom>
            <a:avLst/>
            <a:gdLst/>
            <a:ahLst/>
            <a:cxnLst/>
            <a:rect l="l" t="t" r="r" b="b"/>
            <a:pathLst>
              <a:path w="41203" h="47346" extrusionOk="0">
                <a:moveTo>
                  <a:pt x="20617" y="0"/>
                </a:moveTo>
                <a:cubicBezTo>
                  <a:pt x="9216" y="0"/>
                  <a:pt x="1" y="9216"/>
                  <a:pt x="1" y="20585"/>
                </a:cubicBezTo>
                <a:cubicBezTo>
                  <a:pt x="1" y="30687"/>
                  <a:pt x="7253" y="39079"/>
                  <a:pt x="16849" y="40853"/>
                </a:cubicBezTo>
                <a:lnTo>
                  <a:pt x="20617" y="47345"/>
                </a:lnTo>
                <a:lnTo>
                  <a:pt x="24354" y="40853"/>
                </a:lnTo>
                <a:cubicBezTo>
                  <a:pt x="33950" y="39079"/>
                  <a:pt x="41202" y="30687"/>
                  <a:pt x="41202" y="20585"/>
                </a:cubicBezTo>
                <a:cubicBezTo>
                  <a:pt x="41202" y="9216"/>
                  <a:pt x="31986" y="0"/>
                  <a:pt x="20617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7" name="Google Shape;2597;p30"/>
          <p:cNvSpPr/>
          <p:nvPr/>
        </p:nvSpPr>
        <p:spPr>
          <a:xfrm>
            <a:off x="4904690" y="1415353"/>
            <a:ext cx="1003293" cy="1003323"/>
          </a:xfrm>
          <a:custGeom>
            <a:avLst/>
            <a:gdLst/>
            <a:ahLst/>
            <a:cxnLst/>
            <a:rect l="l" t="t" r="r" b="b"/>
            <a:pathLst>
              <a:path w="32841" h="32842" extrusionOk="0">
                <a:moveTo>
                  <a:pt x="16436" y="0"/>
                </a:moveTo>
                <a:cubicBezTo>
                  <a:pt x="7347" y="0"/>
                  <a:pt x="0" y="7348"/>
                  <a:pt x="0" y="16405"/>
                </a:cubicBezTo>
                <a:cubicBezTo>
                  <a:pt x="0" y="25462"/>
                  <a:pt x="7347" y="32841"/>
                  <a:pt x="16436" y="32841"/>
                </a:cubicBezTo>
                <a:cubicBezTo>
                  <a:pt x="25494" y="32841"/>
                  <a:pt x="32841" y="25462"/>
                  <a:pt x="32841" y="16405"/>
                </a:cubicBezTo>
                <a:cubicBezTo>
                  <a:pt x="32841" y="7348"/>
                  <a:pt x="25494" y="0"/>
                  <a:pt x="16436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8" name="Google Shape;2598;p30"/>
          <p:cNvSpPr/>
          <p:nvPr/>
        </p:nvSpPr>
        <p:spPr>
          <a:xfrm>
            <a:off x="1031072" y="1287654"/>
            <a:ext cx="1258752" cy="1446420"/>
          </a:xfrm>
          <a:custGeom>
            <a:avLst/>
            <a:gdLst/>
            <a:ahLst/>
            <a:cxnLst/>
            <a:rect l="l" t="t" r="r" b="b"/>
            <a:pathLst>
              <a:path w="41203" h="47346" extrusionOk="0">
                <a:moveTo>
                  <a:pt x="20617" y="0"/>
                </a:moveTo>
                <a:cubicBezTo>
                  <a:pt x="9216" y="0"/>
                  <a:pt x="1" y="9216"/>
                  <a:pt x="1" y="20585"/>
                </a:cubicBezTo>
                <a:cubicBezTo>
                  <a:pt x="1" y="30687"/>
                  <a:pt x="7253" y="39079"/>
                  <a:pt x="16849" y="40853"/>
                </a:cubicBezTo>
                <a:lnTo>
                  <a:pt x="20617" y="47345"/>
                </a:lnTo>
                <a:lnTo>
                  <a:pt x="24354" y="40853"/>
                </a:lnTo>
                <a:cubicBezTo>
                  <a:pt x="33950" y="39079"/>
                  <a:pt x="41202" y="30687"/>
                  <a:pt x="41202" y="20585"/>
                </a:cubicBezTo>
                <a:cubicBezTo>
                  <a:pt x="41202" y="9216"/>
                  <a:pt x="31986" y="0"/>
                  <a:pt x="20617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9" name="Google Shape;2599;p30"/>
          <p:cNvSpPr/>
          <p:nvPr/>
        </p:nvSpPr>
        <p:spPr>
          <a:xfrm>
            <a:off x="1158771" y="1415353"/>
            <a:ext cx="1003323" cy="1003323"/>
          </a:xfrm>
          <a:custGeom>
            <a:avLst/>
            <a:gdLst/>
            <a:ahLst/>
            <a:cxnLst/>
            <a:rect l="l" t="t" r="r" b="b"/>
            <a:pathLst>
              <a:path w="32842" h="32842" extrusionOk="0">
                <a:moveTo>
                  <a:pt x="16437" y="0"/>
                </a:moveTo>
                <a:cubicBezTo>
                  <a:pt x="7348" y="0"/>
                  <a:pt x="1" y="7348"/>
                  <a:pt x="1" y="16405"/>
                </a:cubicBezTo>
                <a:cubicBezTo>
                  <a:pt x="1" y="25462"/>
                  <a:pt x="7348" y="32841"/>
                  <a:pt x="16437" y="32841"/>
                </a:cubicBezTo>
                <a:cubicBezTo>
                  <a:pt x="25495" y="32841"/>
                  <a:pt x="32842" y="25462"/>
                  <a:pt x="32842" y="16405"/>
                </a:cubicBezTo>
                <a:cubicBezTo>
                  <a:pt x="32842" y="7348"/>
                  <a:pt x="25495" y="0"/>
                  <a:pt x="16437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0" name="Google Shape;2600;p30"/>
          <p:cNvSpPr/>
          <p:nvPr/>
        </p:nvSpPr>
        <p:spPr>
          <a:xfrm>
            <a:off x="6631796" y="3056193"/>
            <a:ext cx="1258721" cy="1447398"/>
          </a:xfrm>
          <a:custGeom>
            <a:avLst/>
            <a:gdLst/>
            <a:ahLst/>
            <a:cxnLst/>
            <a:rect l="l" t="t" r="r" b="b"/>
            <a:pathLst>
              <a:path w="41202" h="47378" extrusionOk="0">
                <a:moveTo>
                  <a:pt x="20585" y="1"/>
                </a:moveTo>
                <a:lnTo>
                  <a:pt x="16848" y="6493"/>
                </a:lnTo>
                <a:cubicBezTo>
                  <a:pt x="7252" y="8266"/>
                  <a:pt x="0" y="16659"/>
                  <a:pt x="0" y="26761"/>
                </a:cubicBezTo>
                <a:cubicBezTo>
                  <a:pt x="0" y="38130"/>
                  <a:pt x="9216" y="47377"/>
                  <a:pt x="20585" y="47377"/>
                </a:cubicBezTo>
                <a:cubicBezTo>
                  <a:pt x="31954" y="47377"/>
                  <a:pt x="41202" y="38130"/>
                  <a:pt x="41202" y="26761"/>
                </a:cubicBezTo>
                <a:cubicBezTo>
                  <a:pt x="41202" y="16659"/>
                  <a:pt x="33918" y="8266"/>
                  <a:pt x="24354" y="6493"/>
                </a:cubicBezTo>
                <a:lnTo>
                  <a:pt x="20585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30"/>
          <p:cNvSpPr/>
          <p:nvPr/>
        </p:nvSpPr>
        <p:spPr>
          <a:xfrm>
            <a:off x="6759495" y="3372569"/>
            <a:ext cx="1002346" cy="1002345"/>
          </a:xfrm>
          <a:custGeom>
            <a:avLst/>
            <a:gdLst/>
            <a:ahLst/>
            <a:cxnLst/>
            <a:rect l="l" t="t" r="r" b="b"/>
            <a:pathLst>
              <a:path w="32810" h="32810" extrusionOk="0">
                <a:moveTo>
                  <a:pt x="16405" y="1"/>
                </a:moveTo>
                <a:cubicBezTo>
                  <a:pt x="7348" y="1"/>
                  <a:pt x="1" y="7348"/>
                  <a:pt x="1" y="16405"/>
                </a:cubicBezTo>
                <a:cubicBezTo>
                  <a:pt x="1" y="25462"/>
                  <a:pt x="7348" y="32810"/>
                  <a:pt x="16405" y="32810"/>
                </a:cubicBezTo>
                <a:cubicBezTo>
                  <a:pt x="25463" y="32810"/>
                  <a:pt x="32810" y="25462"/>
                  <a:pt x="32810" y="16405"/>
                </a:cubicBezTo>
                <a:cubicBezTo>
                  <a:pt x="32810" y="7348"/>
                  <a:pt x="25463" y="1"/>
                  <a:pt x="16405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2" name="Google Shape;2602;p30"/>
          <p:cNvSpPr/>
          <p:nvPr/>
        </p:nvSpPr>
        <p:spPr>
          <a:xfrm>
            <a:off x="2901152" y="3056193"/>
            <a:ext cx="1259699" cy="1447398"/>
          </a:xfrm>
          <a:custGeom>
            <a:avLst/>
            <a:gdLst/>
            <a:ahLst/>
            <a:cxnLst/>
            <a:rect l="l" t="t" r="r" b="b"/>
            <a:pathLst>
              <a:path w="41234" h="47378" extrusionOk="0">
                <a:moveTo>
                  <a:pt x="20617" y="1"/>
                </a:moveTo>
                <a:lnTo>
                  <a:pt x="16848" y="6493"/>
                </a:lnTo>
                <a:cubicBezTo>
                  <a:pt x="7284" y="8266"/>
                  <a:pt x="0" y="16659"/>
                  <a:pt x="0" y="26761"/>
                </a:cubicBezTo>
                <a:cubicBezTo>
                  <a:pt x="0" y="38130"/>
                  <a:pt x="9248" y="47377"/>
                  <a:pt x="20617" y="47377"/>
                </a:cubicBezTo>
                <a:cubicBezTo>
                  <a:pt x="31986" y="47377"/>
                  <a:pt x="41233" y="38130"/>
                  <a:pt x="41233" y="26761"/>
                </a:cubicBezTo>
                <a:cubicBezTo>
                  <a:pt x="41233" y="16659"/>
                  <a:pt x="33950" y="8266"/>
                  <a:pt x="24354" y="6493"/>
                </a:cubicBezTo>
                <a:lnTo>
                  <a:pt x="20617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3" name="Google Shape;2603;p30"/>
          <p:cNvSpPr/>
          <p:nvPr/>
        </p:nvSpPr>
        <p:spPr>
          <a:xfrm>
            <a:off x="3029829" y="3372569"/>
            <a:ext cx="1002346" cy="1002345"/>
          </a:xfrm>
          <a:custGeom>
            <a:avLst/>
            <a:gdLst/>
            <a:ahLst/>
            <a:cxnLst/>
            <a:rect l="l" t="t" r="r" b="b"/>
            <a:pathLst>
              <a:path w="32810" h="32810" extrusionOk="0">
                <a:moveTo>
                  <a:pt x="16405" y="1"/>
                </a:moveTo>
                <a:cubicBezTo>
                  <a:pt x="7348" y="1"/>
                  <a:pt x="0" y="7348"/>
                  <a:pt x="0" y="16405"/>
                </a:cubicBezTo>
                <a:cubicBezTo>
                  <a:pt x="0" y="25462"/>
                  <a:pt x="7348" y="32810"/>
                  <a:pt x="16405" y="32810"/>
                </a:cubicBezTo>
                <a:cubicBezTo>
                  <a:pt x="25462" y="32810"/>
                  <a:pt x="32809" y="25462"/>
                  <a:pt x="32809" y="16405"/>
                </a:cubicBezTo>
                <a:cubicBezTo>
                  <a:pt x="32809" y="7348"/>
                  <a:pt x="25462" y="1"/>
                  <a:pt x="16405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4" name="Google Shape;2604;p30"/>
          <p:cNvSpPr/>
          <p:nvPr/>
        </p:nvSpPr>
        <p:spPr>
          <a:xfrm>
            <a:off x="1621168" y="3056193"/>
            <a:ext cx="70632" cy="71640"/>
          </a:xfrm>
          <a:custGeom>
            <a:avLst/>
            <a:gdLst/>
            <a:ahLst/>
            <a:cxnLst/>
            <a:rect l="l" t="t" r="r" b="b"/>
            <a:pathLst>
              <a:path w="2312" h="2345" extrusionOk="0">
                <a:moveTo>
                  <a:pt x="1172" y="1"/>
                </a:moveTo>
                <a:cubicBezTo>
                  <a:pt x="507" y="1"/>
                  <a:pt x="0" y="539"/>
                  <a:pt x="0" y="1173"/>
                </a:cubicBezTo>
                <a:cubicBezTo>
                  <a:pt x="0" y="1806"/>
                  <a:pt x="507" y="2344"/>
                  <a:pt x="1172" y="2344"/>
                </a:cubicBezTo>
                <a:cubicBezTo>
                  <a:pt x="1805" y="2344"/>
                  <a:pt x="2312" y="1806"/>
                  <a:pt x="2312" y="1173"/>
                </a:cubicBezTo>
                <a:cubicBezTo>
                  <a:pt x="2312" y="539"/>
                  <a:pt x="1805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5" name="Google Shape;2605;p30"/>
          <p:cNvSpPr/>
          <p:nvPr/>
        </p:nvSpPr>
        <p:spPr>
          <a:xfrm>
            <a:off x="1621168" y="3214870"/>
            <a:ext cx="70632" cy="70662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172" y="1"/>
                </a:moveTo>
                <a:cubicBezTo>
                  <a:pt x="507" y="1"/>
                  <a:pt x="0" y="507"/>
                  <a:pt x="0" y="1172"/>
                </a:cubicBezTo>
                <a:cubicBezTo>
                  <a:pt x="0" y="1806"/>
                  <a:pt x="507" y="2312"/>
                  <a:pt x="1172" y="2312"/>
                </a:cubicBezTo>
                <a:cubicBezTo>
                  <a:pt x="1805" y="2312"/>
                  <a:pt x="2312" y="1806"/>
                  <a:pt x="2312" y="1172"/>
                </a:cubicBezTo>
                <a:cubicBezTo>
                  <a:pt x="2312" y="507"/>
                  <a:pt x="1805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6" name="Google Shape;2606;p30"/>
          <p:cNvSpPr/>
          <p:nvPr/>
        </p:nvSpPr>
        <p:spPr>
          <a:xfrm>
            <a:off x="1621168" y="3372569"/>
            <a:ext cx="70632" cy="71640"/>
          </a:xfrm>
          <a:custGeom>
            <a:avLst/>
            <a:gdLst/>
            <a:ahLst/>
            <a:cxnLst/>
            <a:rect l="l" t="t" r="r" b="b"/>
            <a:pathLst>
              <a:path w="2312" h="2345" extrusionOk="0">
                <a:moveTo>
                  <a:pt x="1172" y="1"/>
                </a:moveTo>
                <a:cubicBezTo>
                  <a:pt x="507" y="1"/>
                  <a:pt x="0" y="539"/>
                  <a:pt x="0" y="1172"/>
                </a:cubicBezTo>
                <a:cubicBezTo>
                  <a:pt x="0" y="1806"/>
                  <a:pt x="507" y="2344"/>
                  <a:pt x="1172" y="2344"/>
                </a:cubicBezTo>
                <a:cubicBezTo>
                  <a:pt x="1805" y="2344"/>
                  <a:pt x="2312" y="1806"/>
                  <a:pt x="2312" y="1172"/>
                </a:cubicBezTo>
                <a:cubicBezTo>
                  <a:pt x="2312" y="539"/>
                  <a:pt x="1805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7" name="Google Shape;2607;p30"/>
          <p:cNvSpPr/>
          <p:nvPr/>
        </p:nvSpPr>
        <p:spPr>
          <a:xfrm>
            <a:off x="1621168" y="3531246"/>
            <a:ext cx="70632" cy="70662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172" y="0"/>
                </a:moveTo>
                <a:cubicBezTo>
                  <a:pt x="507" y="0"/>
                  <a:pt x="0" y="507"/>
                  <a:pt x="0" y="1172"/>
                </a:cubicBezTo>
                <a:cubicBezTo>
                  <a:pt x="0" y="1805"/>
                  <a:pt x="507" y="2312"/>
                  <a:pt x="1172" y="2312"/>
                </a:cubicBezTo>
                <a:cubicBezTo>
                  <a:pt x="1805" y="2312"/>
                  <a:pt x="2312" y="1805"/>
                  <a:pt x="2312" y="1172"/>
                </a:cubicBezTo>
                <a:cubicBezTo>
                  <a:pt x="2312" y="507"/>
                  <a:pt x="1805" y="0"/>
                  <a:pt x="1172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8" name="Google Shape;2608;p30"/>
          <p:cNvSpPr/>
          <p:nvPr/>
        </p:nvSpPr>
        <p:spPr>
          <a:xfrm>
            <a:off x="5339081" y="1580781"/>
            <a:ext cx="123880" cy="122903"/>
          </a:xfrm>
          <a:custGeom>
            <a:avLst/>
            <a:gdLst/>
            <a:ahLst/>
            <a:cxnLst/>
            <a:rect l="l" t="t" r="r" b="b"/>
            <a:pathLst>
              <a:path w="4055" h="4023" extrusionOk="0">
                <a:moveTo>
                  <a:pt x="0" y="1"/>
                </a:moveTo>
                <a:lnTo>
                  <a:pt x="0" y="4023"/>
                </a:lnTo>
                <a:lnTo>
                  <a:pt x="4054" y="4023"/>
                </a:lnTo>
                <a:lnTo>
                  <a:pt x="4054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9" name="Google Shape;2609;p30"/>
          <p:cNvSpPr/>
          <p:nvPr/>
        </p:nvSpPr>
        <p:spPr>
          <a:xfrm>
            <a:off x="5083652" y="1624315"/>
            <a:ext cx="633760" cy="632782"/>
          </a:xfrm>
          <a:custGeom>
            <a:avLst/>
            <a:gdLst/>
            <a:ahLst/>
            <a:cxnLst/>
            <a:rect l="l" t="t" r="r" b="b"/>
            <a:pathLst>
              <a:path w="20745" h="20713" extrusionOk="0">
                <a:moveTo>
                  <a:pt x="10388" y="1363"/>
                </a:moveTo>
                <a:cubicBezTo>
                  <a:pt x="15329" y="1363"/>
                  <a:pt x="19382" y="5385"/>
                  <a:pt x="19382" y="10357"/>
                </a:cubicBezTo>
                <a:cubicBezTo>
                  <a:pt x="19382" y="15329"/>
                  <a:pt x="15329" y="19351"/>
                  <a:pt x="10388" y="19351"/>
                </a:cubicBezTo>
                <a:cubicBezTo>
                  <a:pt x="5416" y="19351"/>
                  <a:pt x="1363" y="15329"/>
                  <a:pt x="1363" y="10357"/>
                </a:cubicBezTo>
                <a:cubicBezTo>
                  <a:pt x="1363" y="5385"/>
                  <a:pt x="5416" y="1363"/>
                  <a:pt x="10388" y="1363"/>
                </a:cubicBezTo>
                <a:close/>
                <a:moveTo>
                  <a:pt x="10388" y="1"/>
                </a:moveTo>
                <a:cubicBezTo>
                  <a:pt x="4656" y="1"/>
                  <a:pt x="1" y="4625"/>
                  <a:pt x="1" y="10357"/>
                </a:cubicBezTo>
                <a:cubicBezTo>
                  <a:pt x="1" y="16089"/>
                  <a:pt x="4656" y="20712"/>
                  <a:pt x="10388" y="20712"/>
                </a:cubicBezTo>
                <a:cubicBezTo>
                  <a:pt x="16089" y="20712"/>
                  <a:pt x="20744" y="16089"/>
                  <a:pt x="20744" y="10357"/>
                </a:cubicBezTo>
                <a:cubicBezTo>
                  <a:pt x="20744" y="4625"/>
                  <a:pt x="16089" y="1"/>
                  <a:pt x="10388" y="1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0" name="Google Shape;2610;p30"/>
          <p:cNvSpPr/>
          <p:nvPr/>
        </p:nvSpPr>
        <p:spPr>
          <a:xfrm>
            <a:off x="5074945" y="1614661"/>
            <a:ext cx="651173" cy="651143"/>
          </a:xfrm>
          <a:custGeom>
            <a:avLst/>
            <a:gdLst/>
            <a:ahLst/>
            <a:cxnLst/>
            <a:rect l="l" t="t" r="r" b="b"/>
            <a:pathLst>
              <a:path w="21315" h="21314" extrusionOk="0">
                <a:moveTo>
                  <a:pt x="12890" y="1235"/>
                </a:moveTo>
                <a:cubicBezTo>
                  <a:pt x="18084" y="2470"/>
                  <a:pt x="21314" y="7696"/>
                  <a:pt x="20079" y="12921"/>
                </a:cubicBezTo>
                <a:cubicBezTo>
                  <a:pt x="18844" y="18115"/>
                  <a:pt x="13618" y="21313"/>
                  <a:pt x="8425" y="20078"/>
                </a:cubicBezTo>
                <a:cubicBezTo>
                  <a:pt x="3199" y="18843"/>
                  <a:pt x="1" y="13618"/>
                  <a:pt x="1236" y="8424"/>
                </a:cubicBezTo>
                <a:cubicBezTo>
                  <a:pt x="2471" y="3230"/>
                  <a:pt x="7696" y="0"/>
                  <a:pt x="12890" y="1235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1" name="Google Shape;2611;p30"/>
          <p:cNvSpPr/>
          <p:nvPr/>
        </p:nvSpPr>
        <p:spPr>
          <a:xfrm>
            <a:off x="5125261" y="1664946"/>
            <a:ext cx="551489" cy="551519"/>
          </a:xfrm>
          <a:custGeom>
            <a:avLst/>
            <a:gdLst/>
            <a:ahLst/>
            <a:cxnLst/>
            <a:rect l="l" t="t" r="r" b="b"/>
            <a:pathLst>
              <a:path w="18052" h="18053" extrusionOk="0">
                <a:moveTo>
                  <a:pt x="9026" y="1"/>
                </a:moveTo>
                <a:cubicBezTo>
                  <a:pt x="4023" y="1"/>
                  <a:pt x="1" y="4055"/>
                  <a:pt x="1" y="9027"/>
                </a:cubicBezTo>
                <a:cubicBezTo>
                  <a:pt x="1" y="13999"/>
                  <a:pt x="4023" y="18052"/>
                  <a:pt x="9026" y="18052"/>
                </a:cubicBezTo>
                <a:cubicBezTo>
                  <a:pt x="13998" y="18052"/>
                  <a:pt x="18052" y="13999"/>
                  <a:pt x="18052" y="9027"/>
                </a:cubicBezTo>
                <a:cubicBezTo>
                  <a:pt x="18052" y="4055"/>
                  <a:pt x="13998" y="1"/>
                  <a:pt x="90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12" name="Google Shape;2612;p30"/>
          <p:cNvSpPr/>
          <p:nvPr/>
        </p:nvSpPr>
        <p:spPr>
          <a:xfrm>
            <a:off x="5125261" y="1664946"/>
            <a:ext cx="551489" cy="551519"/>
          </a:xfrm>
          <a:custGeom>
            <a:avLst/>
            <a:gdLst/>
            <a:ahLst/>
            <a:cxnLst/>
            <a:rect l="l" t="t" r="r" b="b"/>
            <a:pathLst>
              <a:path w="18052" h="18053" extrusionOk="0">
                <a:moveTo>
                  <a:pt x="9026" y="888"/>
                </a:moveTo>
                <a:cubicBezTo>
                  <a:pt x="13492" y="888"/>
                  <a:pt x="17165" y="4530"/>
                  <a:pt x="17165" y="9027"/>
                </a:cubicBezTo>
                <a:cubicBezTo>
                  <a:pt x="17165" y="13524"/>
                  <a:pt x="13492" y="17165"/>
                  <a:pt x="9026" y="17165"/>
                </a:cubicBezTo>
                <a:cubicBezTo>
                  <a:pt x="4529" y="17165"/>
                  <a:pt x="856" y="13524"/>
                  <a:pt x="856" y="9027"/>
                </a:cubicBezTo>
                <a:cubicBezTo>
                  <a:pt x="856" y="4530"/>
                  <a:pt x="4529" y="888"/>
                  <a:pt x="9026" y="888"/>
                </a:cubicBezTo>
                <a:close/>
                <a:moveTo>
                  <a:pt x="9026" y="1"/>
                </a:moveTo>
                <a:cubicBezTo>
                  <a:pt x="4023" y="1"/>
                  <a:pt x="1" y="4055"/>
                  <a:pt x="1" y="9027"/>
                </a:cubicBezTo>
                <a:cubicBezTo>
                  <a:pt x="1" y="13999"/>
                  <a:pt x="4023" y="18052"/>
                  <a:pt x="9026" y="18052"/>
                </a:cubicBezTo>
                <a:cubicBezTo>
                  <a:pt x="13998" y="18052"/>
                  <a:pt x="18052" y="13999"/>
                  <a:pt x="18052" y="9027"/>
                </a:cubicBezTo>
                <a:cubicBezTo>
                  <a:pt x="18020" y="4055"/>
                  <a:pt x="13998" y="1"/>
                  <a:pt x="9026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3" name="Google Shape;2613;p30"/>
          <p:cNvSpPr/>
          <p:nvPr/>
        </p:nvSpPr>
        <p:spPr>
          <a:xfrm>
            <a:off x="5397126" y="1699804"/>
            <a:ext cx="6813" cy="36782"/>
          </a:xfrm>
          <a:custGeom>
            <a:avLst/>
            <a:gdLst/>
            <a:ahLst/>
            <a:cxnLst/>
            <a:rect l="l" t="t" r="r" b="b"/>
            <a:pathLst>
              <a:path w="223" h="1204" extrusionOk="0">
                <a:moveTo>
                  <a:pt x="127" y="0"/>
                </a:moveTo>
                <a:cubicBezTo>
                  <a:pt x="64" y="0"/>
                  <a:pt x="1" y="32"/>
                  <a:pt x="1" y="95"/>
                </a:cubicBezTo>
                <a:lnTo>
                  <a:pt x="1" y="1108"/>
                </a:lnTo>
                <a:cubicBezTo>
                  <a:pt x="1" y="1172"/>
                  <a:pt x="64" y="1203"/>
                  <a:pt x="127" y="1203"/>
                </a:cubicBezTo>
                <a:cubicBezTo>
                  <a:pt x="159" y="1203"/>
                  <a:pt x="222" y="1172"/>
                  <a:pt x="222" y="1108"/>
                </a:cubicBezTo>
                <a:lnTo>
                  <a:pt x="222" y="95"/>
                </a:lnTo>
                <a:cubicBezTo>
                  <a:pt x="222" y="32"/>
                  <a:pt x="159" y="0"/>
                  <a:pt x="127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4" name="Google Shape;2614;p30"/>
          <p:cNvSpPr/>
          <p:nvPr/>
        </p:nvSpPr>
        <p:spPr>
          <a:xfrm>
            <a:off x="5397126" y="2144826"/>
            <a:ext cx="6813" cy="37760"/>
          </a:xfrm>
          <a:custGeom>
            <a:avLst/>
            <a:gdLst/>
            <a:ahLst/>
            <a:cxnLst/>
            <a:rect l="l" t="t" r="r" b="b"/>
            <a:pathLst>
              <a:path w="223" h="1236" extrusionOk="0">
                <a:moveTo>
                  <a:pt x="127" y="1"/>
                </a:moveTo>
                <a:cubicBezTo>
                  <a:pt x="64" y="1"/>
                  <a:pt x="1" y="32"/>
                  <a:pt x="1" y="96"/>
                </a:cubicBezTo>
                <a:lnTo>
                  <a:pt x="1" y="1109"/>
                </a:lnTo>
                <a:cubicBezTo>
                  <a:pt x="1" y="1172"/>
                  <a:pt x="64" y="1236"/>
                  <a:pt x="127" y="1236"/>
                </a:cubicBezTo>
                <a:cubicBezTo>
                  <a:pt x="159" y="1236"/>
                  <a:pt x="222" y="1172"/>
                  <a:pt x="222" y="1109"/>
                </a:cubicBezTo>
                <a:lnTo>
                  <a:pt x="222" y="96"/>
                </a:lnTo>
                <a:cubicBezTo>
                  <a:pt x="222" y="32"/>
                  <a:pt x="159" y="1"/>
                  <a:pt x="127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5" name="Google Shape;2615;p30"/>
          <p:cNvSpPr/>
          <p:nvPr/>
        </p:nvSpPr>
        <p:spPr>
          <a:xfrm>
            <a:off x="5604163" y="1937788"/>
            <a:ext cx="37760" cy="6813"/>
          </a:xfrm>
          <a:custGeom>
            <a:avLst/>
            <a:gdLst/>
            <a:ahLst/>
            <a:cxnLst/>
            <a:rect l="l" t="t" r="r" b="b"/>
            <a:pathLst>
              <a:path w="1236" h="223" extrusionOk="0">
                <a:moveTo>
                  <a:pt x="127" y="1"/>
                </a:moveTo>
                <a:cubicBezTo>
                  <a:pt x="64" y="1"/>
                  <a:pt x="1" y="32"/>
                  <a:pt x="1" y="96"/>
                </a:cubicBezTo>
                <a:cubicBezTo>
                  <a:pt x="1" y="159"/>
                  <a:pt x="64" y="222"/>
                  <a:pt x="127" y="222"/>
                </a:cubicBezTo>
                <a:lnTo>
                  <a:pt x="1141" y="222"/>
                </a:lnTo>
                <a:cubicBezTo>
                  <a:pt x="1173" y="222"/>
                  <a:pt x="1236" y="159"/>
                  <a:pt x="1236" y="96"/>
                </a:cubicBezTo>
                <a:cubicBezTo>
                  <a:pt x="1236" y="32"/>
                  <a:pt x="1173" y="1"/>
                  <a:pt x="114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2616;p30"/>
          <p:cNvSpPr/>
          <p:nvPr/>
        </p:nvSpPr>
        <p:spPr>
          <a:xfrm>
            <a:off x="5159111" y="1937788"/>
            <a:ext cx="37790" cy="6813"/>
          </a:xfrm>
          <a:custGeom>
            <a:avLst/>
            <a:gdLst/>
            <a:ahLst/>
            <a:cxnLst/>
            <a:rect l="l" t="t" r="r" b="b"/>
            <a:pathLst>
              <a:path w="1237" h="223" extrusionOk="0">
                <a:moveTo>
                  <a:pt x="128" y="1"/>
                </a:moveTo>
                <a:cubicBezTo>
                  <a:pt x="64" y="1"/>
                  <a:pt x="1" y="32"/>
                  <a:pt x="1" y="96"/>
                </a:cubicBezTo>
                <a:cubicBezTo>
                  <a:pt x="1" y="159"/>
                  <a:pt x="64" y="222"/>
                  <a:pt x="128" y="222"/>
                </a:cubicBezTo>
                <a:lnTo>
                  <a:pt x="1109" y="222"/>
                </a:lnTo>
                <a:cubicBezTo>
                  <a:pt x="1173" y="222"/>
                  <a:pt x="1236" y="159"/>
                  <a:pt x="1236" y="96"/>
                </a:cubicBezTo>
                <a:cubicBezTo>
                  <a:pt x="1236" y="32"/>
                  <a:pt x="1173" y="1"/>
                  <a:pt x="110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30"/>
          <p:cNvSpPr/>
          <p:nvPr/>
        </p:nvSpPr>
        <p:spPr>
          <a:xfrm>
            <a:off x="5545140" y="1771627"/>
            <a:ext cx="30031" cy="28320"/>
          </a:xfrm>
          <a:custGeom>
            <a:avLst/>
            <a:gdLst/>
            <a:ahLst/>
            <a:cxnLst/>
            <a:rect l="l" t="t" r="r" b="b"/>
            <a:pathLst>
              <a:path w="983" h="927" extrusionOk="0">
                <a:moveTo>
                  <a:pt x="856" y="0"/>
                </a:moveTo>
                <a:cubicBezTo>
                  <a:pt x="832" y="0"/>
                  <a:pt x="808" y="8"/>
                  <a:pt x="793" y="24"/>
                </a:cubicBezTo>
                <a:lnTo>
                  <a:pt x="64" y="721"/>
                </a:lnTo>
                <a:cubicBezTo>
                  <a:pt x="33" y="784"/>
                  <a:pt x="1" y="848"/>
                  <a:pt x="64" y="879"/>
                </a:cubicBezTo>
                <a:cubicBezTo>
                  <a:pt x="80" y="911"/>
                  <a:pt x="104" y="927"/>
                  <a:pt x="132" y="927"/>
                </a:cubicBezTo>
                <a:cubicBezTo>
                  <a:pt x="159" y="927"/>
                  <a:pt x="191" y="911"/>
                  <a:pt x="223" y="879"/>
                </a:cubicBezTo>
                <a:lnTo>
                  <a:pt x="919" y="183"/>
                </a:lnTo>
                <a:cubicBezTo>
                  <a:pt x="983" y="151"/>
                  <a:pt x="983" y="88"/>
                  <a:pt x="919" y="24"/>
                </a:cubicBezTo>
                <a:cubicBezTo>
                  <a:pt x="904" y="8"/>
                  <a:pt x="880" y="0"/>
                  <a:pt x="856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2618;p30"/>
          <p:cNvSpPr/>
          <p:nvPr/>
        </p:nvSpPr>
        <p:spPr>
          <a:xfrm>
            <a:off x="5225893" y="2081801"/>
            <a:ext cx="30000" cy="27984"/>
          </a:xfrm>
          <a:custGeom>
            <a:avLst/>
            <a:gdLst/>
            <a:ahLst/>
            <a:cxnLst/>
            <a:rect l="l" t="t" r="r" b="b"/>
            <a:pathLst>
              <a:path w="982" h="916" extrusionOk="0">
                <a:moveTo>
                  <a:pt x="838" y="0"/>
                </a:moveTo>
                <a:cubicBezTo>
                  <a:pt x="814" y="0"/>
                  <a:pt x="787" y="10"/>
                  <a:pt x="760" y="37"/>
                </a:cubicBezTo>
                <a:lnTo>
                  <a:pt x="63" y="734"/>
                </a:lnTo>
                <a:cubicBezTo>
                  <a:pt x="0" y="765"/>
                  <a:pt x="0" y="829"/>
                  <a:pt x="32" y="892"/>
                </a:cubicBezTo>
                <a:cubicBezTo>
                  <a:pt x="63" y="908"/>
                  <a:pt x="95" y="916"/>
                  <a:pt x="123" y="916"/>
                </a:cubicBezTo>
                <a:cubicBezTo>
                  <a:pt x="151" y="916"/>
                  <a:pt x="174" y="908"/>
                  <a:pt x="190" y="892"/>
                </a:cubicBezTo>
                <a:lnTo>
                  <a:pt x="919" y="195"/>
                </a:lnTo>
                <a:cubicBezTo>
                  <a:pt x="950" y="132"/>
                  <a:pt x="982" y="69"/>
                  <a:pt x="919" y="37"/>
                </a:cubicBezTo>
                <a:cubicBezTo>
                  <a:pt x="900" y="19"/>
                  <a:pt x="871" y="0"/>
                  <a:pt x="838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9" name="Google Shape;2619;p30"/>
          <p:cNvSpPr/>
          <p:nvPr/>
        </p:nvSpPr>
        <p:spPr>
          <a:xfrm>
            <a:off x="5541291" y="2086048"/>
            <a:ext cx="29053" cy="28595"/>
          </a:xfrm>
          <a:custGeom>
            <a:avLst/>
            <a:gdLst/>
            <a:ahLst/>
            <a:cxnLst/>
            <a:rect l="l" t="t" r="r" b="b"/>
            <a:pathLst>
              <a:path w="951" h="936" extrusionOk="0">
                <a:moveTo>
                  <a:pt x="123" y="1"/>
                </a:moveTo>
                <a:cubicBezTo>
                  <a:pt x="95" y="1"/>
                  <a:pt x="64" y="9"/>
                  <a:pt x="32" y="25"/>
                </a:cubicBezTo>
                <a:cubicBezTo>
                  <a:pt x="0" y="88"/>
                  <a:pt x="0" y="151"/>
                  <a:pt x="32" y="183"/>
                </a:cubicBezTo>
                <a:lnTo>
                  <a:pt x="729" y="911"/>
                </a:lnTo>
                <a:cubicBezTo>
                  <a:pt x="760" y="927"/>
                  <a:pt x="792" y="935"/>
                  <a:pt x="820" y="935"/>
                </a:cubicBezTo>
                <a:cubicBezTo>
                  <a:pt x="847" y="935"/>
                  <a:pt x="871" y="927"/>
                  <a:pt x="887" y="911"/>
                </a:cubicBezTo>
                <a:cubicBezTo>
                  <a:pt x="919" y="880"/>
                  <a:pt x="950" y="816"/>
                  <a:pt x="887" y="753"/>
                </a:cubicBezTo>
                <a:lnTo>
                  <a:pt x="190" y="25"/>
                </a:lnTo>
                <a:cubicBezTo>
                  <a:pt x="174" y="9"/>
                  <a:pt x="151" y="1"/>
                  <a:pt x="12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0" name="Google Shape;2620;p30"/>
          <p:cNvSpPr/>
          <p:nvPr/>
        </p:nvSpPr>
        <p:spPr>
          <a:xfrm>
            <a:off x="5230720" y="1766800"/>
            <a:ext cx="29053" cy="28564"/>
          </a:xfrm>
          <a:custGeom>
            <a:avLst/>
            <a:gdLst/>
            <a:ahLst/>
            <a:cxnLst/>
            <a:rect l="l" t="t" r="r" b="b"/>
            <a:pathLst>
              <a:path w="951" h="935" extrusionOk="0">
                <a:moveTo>
                  <a:pt x="131" y="0"/>
                </a:moveTo>
                <a:cubicBezTo>
                  <a:pt x="103" y="0"/>
                  <a:pt x="80" y="8"/>
                  <a:pt x="64" y="24"/>
                </a:cubicBezTo>
                <a:cubicBezTo>
                  <a:pt x="0" y="56"/>
                  <a:pt x="0" y="151"/>
                  <a:pt x="64" y="182"/>
                </a:cubicBezTo>
                <a:lnTo>
                  <a:pt x="761" y="911"/>
                </a:lnTo>
                <a:cubicBezTo>
                  <a:pt x="776" y="926"/>
                  <a:pt x="800" y="934"/>
                  <a:pt x="828" y="934"/>
                </a:cubicBezTo>
                <a:cubicBezTo>
                  <a:pt x="856" y="934"/>
                  <a:pt x="887" y="926"/>
                  <a:pt x="919" y="911"/>
                </a:cubicBezTo>
                <a:cubicBezTo>
                  <a:pt x="951" y="847"/>
                  <a:pt x="951" y="784"/>
                  <a:pt x="919" y="752"/>
                </a:cubicBezTo>
                <a:lnTo>
                  <a:pt x="222" y="24"/>
                </a:lnTo>
                <a:cubicBezTo>
                  <a:pt x="191" y="8"/>
                  <a:pt x="159" y="0"/>
                  <a:pt x="131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1" name="Google Shape;2621;p30"/>
          <p:cNvSpPr/>
          <p:nvPr/>
        </p:nvSpPr>
        <p:spPr>
          <a:xfrm>
            <a:off x="5587727" y="1845497"/>
            <a:ext cx="35835" cy="18208"/>
          </a:xfrm>
          <a:custGeom>
            <a:avLst/>
            <a:gdLst/>
            <a:ahLst/>
            <a:cxnLst/>
            <a:rect l="l" t="t" r="r" b="b"/>
            <a:pathLst>
              <a:path w="1173" h="596" extrusionOk="0">
                <a:moveTo>
                  <a:pt x="1063" y="1"/>
                </a:moveTo>
                <a:cubicBezTo>
                  <a:pt x="1048" y="1"/>
                  <a:pt x="1031" y="5"/>
                  <a:pt x="1014" y="13"/>
                </a:cubicBezTo>
                <a:lnTo>
                  <a:pt x="95" y="393"/>
                </a:lnTo>
                <a:cubicBezTo>
                  <a:pt x="32" y="425"/>
                  <a:pt x="0" y="488"/>
                  <a:pt x="32" y="520"/>
                </a:cubicBezTo>
                <a:cubicBezTo>
                  <a:pt x="55" y="566"/>
                  <a:pt x="95" y="595"/>
                  <a:pt x="128" y="595"/>
                </a:cubicBezTo>
                <a:cubicBezTo>
                  <a:pt x="139" y="595"/>
                  <a:pt x="150" y="592"/>
                  <a:pt x="159" y="583"/>
                </a:cubicBezTo>
                <a:lnTo>
                  <a:pt x="1109" y="203"/>
                </a:lnTo>
                <a:cubicBezTo>
                  <a:pt x="1140" y="171"/>
                  <a:pt x="1172" y="108"/>
                  <a:pt x="1140" y="76"/>
                </a:cubicBezTo>
                <a:cubicBezTo>
                  <a:pt x="1140" y="30"/>
                  <a:pt x="1107" y="1"/>
                  <a:pt x="106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2" name="Google Shape;2622;p30"/>
          <p:cNvSpPr/>
          <p:nvPr/>
        </p:nvSpPr>
        <p:spPr>
          <a:xfrm>
            <a:off x="5177502" y="2017707"/>
            <a:ext cx="35835" cy="18788"/>
          </a:xfrm>
          <a:custGeom>
            <a:avLst/>
            <a:gdLst/>
            <a:ahLst/>
            <a:cxnLst/>
            <a:rect l="l" t="t" r="r" b="b"/>
            <a:pathLst>
              <a:path w="1173" h="615" extrusionOk="0">
                <a:moveTo>
                  <a:pt x="1045" y="1"/>
                </a:moveTo>
                <a:cubicBezTo>
                  <a:pt x="1033" y="1"/>
                  <a:pt x="1023" y="5"/>
                  <a:pt x="1014" y="13"/>
                </a:cubicBezTo>
                <a:lnTo>
                  <a:pt x="64" y="393"/>
                </a:lnTo>
                <a:cubicBezTo>
                  <a:pt x="32" y="425"/>
                  <a:pt x="1" y="488"/>
                  <a:pt x="32" y="551"/>
                </a:cubicBezTo>
                <a:cubicBezTo>
                  <a:pt x="32" y="583"/>
                  <a:pt x="96" y="615"/>
                  <a:pt x="159" y="615"/>
                </a:cubicBezTo>
                <a:lnTo>
                  <a:pt x="1077" y="203"/>
                </a:lnTo>
                <a:cubicBezTo>
                  <a:pt x="1141" y="203"/>
                  <a:pt x="1172" y="108"/>
                  <a:pt x="1141" y="76"/>
                </a:cubicBezTo>
                <a:cubicBezTo>
                  <a:pt x="1118" y="30"/>
                  <a:pt x="1077" y="1"/>
                  <a:pt x="104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3" name="Google Shape;2623;p30"/>
          <p:cNvSpPr/>
          <p:nvPr/>
        </p:nvSpPr>
        <p:spPr>
          <a:xfrm>
            <a:off x="5477442" y="2128390"/>
            <a:ext cx="19369" cy="35224"/>
          </a:xfrm>
          <a:custGeom>
            <a:avLst/>
            <a:gdLst/>
            <a:ahLst/>
            <a:cxnLst/>
            <a:rect l="l" t="t" r="r" b="b"/>
            <a:pathLst>
              <a:path w="634" h="1153" extrusionOk="0">
                <a:moveTo>
                  <a:pt x="63" y="0"/>
                </a:moveTo>
                <a:cubicBezTo>
                  <a:pt x="0" y="32"/>
                  <a:pt x="0" y="95"/>
                  <a:pt x="0" y="159"/>
                </a:cubicBezTo>
                <a:lnTo>
                  <a:pt x="412" y="1077"/>
                </a:lnTo>
                <a:cubicBezTo>
                  <a:pt x="412" y="1123"/>
                  <a:pt x="446" y="1153"/>
                  <a:pt x="489" y="1153"/>
                </a:cubicBezTo>
                <a:cubicBezTo>
                  <a:pt x="505" y="1153"/>
                  <a:pt x="522" y="1149"/>
                  <a:pt x="538" y="1140"/>
                </a:cubicBezTo>
                <a:cubicBezTo>
                  <a:pt x="602" y="1109"/>
                  <a:pt x="633" y="1045"/>
                  <a:pt x="602" y="1014"/>
                </a:cubicBezTo>
                <a:lnTo>
                  <a:pt x="222" y="64"/>
                </a:lnTo>
                <a:cubicBezTo>
                  <a:pt x="190" y="32"/>
                  <a:pt x="127" y="0"/>
                  <a:pt x="63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4" name="Google Shape;2624;p30"/>
          <p:cNvSpPr/>
          <p:nvPr/>
        </p:nvSpPr>
        <p:spPr>
          <a:xfrm>
            <a:off x="5304254" y="1717798"/>
            <a:ext cx="19369" cy="35224"/>
          </a:xfrm>
          <a:custGeom>
            <a:avLst/>
            <a:gdLst/>
            <a:ahLst/>
            <a:cxnLst/>
            <a:rect l="l" t="t" r="r" b="b"/>
            <a:pathLst>
              <a:path w="634" h="1153" extrusionOk="0">
                <a:moveTo>
                  <a:pt x="145" y="0"/>
                </a:moveTo>
                <a:cubicBezTo>
                  <a:pt x="129" y="0"/>
                  <a:pt x="112" y="4"/>
                  <a:pt x="95" y="13"/>
                </a:cubicBezTo>
                <a:cubicBezTo>
                  <a:pt x="32" y="44"/>
                  <a:pt x="0" y="108"/>
                  <a:pt x="32" y="171"/>
                </a:cubicBezTo>
                <a:lnTo>
                  <a:pt x="412" y="1089"/>
                </a:lnTo>
                <a:cubicBezTo>
                  <a:pt x="444" y="1153"/>
                  <a:pt x="507" y="1153"/>
                  <a:pt x="570" y="1153"/>
                </a:cubicBezTo>
                <a:cubicBezTo>
                  <a:pt x="634" y="1121"/>
                  <a:pt x="634" y="1058"/>
                  <a:pt x="634" y="994"/>
                </a:cubicBezTo>
                <a:lnTo>
                  <a:pt x="222" y="76"/>
                </a:lnTo>
                <a:cubicBezTo>
                  <a:pt x="222" y="30"/>
                  <a:pt x="188" y="0"/>
                  <a:pt x="145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5" name="Google Shape;2625;p30"/>
          <p:cNvSpPr/>
          <p:nvPr/>
        </p:nvSpPr>
        <p:spPr>
          <a:xfrm>
            <a:off x="5586749" y="2019662"/>
            <a:ext cx="35835" cy="19155"/>
          </a:xfrm>
          <a:custGeom>
            <a:avLst/>
            <a:gdLst/>
            <a:ahLst/>
            <a:cxnLst/>
            <a:rect l="l" t="t" r="r" b="b"/>
            <a:pathLst>
              <a:path w="1173" h="627" extrusionOk="0">
                <a:moveTo>
                  <a:pt x="140" y="0"/>
                </a:moveTo>
                <a:cubicBezTo>
                  <a:pt x="96" y="0"/>
                  <a:pt x="56" y="29"/>
                  <a:pt x="32" y="76"/>
                </a:cubicBezTo>
                <a:cubicBezTo>
                  <a:pt x="1" y="139"/>
                  <a:pt x="32" y="202"/>
                  <a:pt x="96" y="234"/>
                </a:cubicBezTo>
                <a:lnTo>
                  <a:pt x="1014" y="614"/>
                </a:lnTo>
                <a:cubicBezTo>
                  <a:pt x="1031" y="623"/>
                  <a:pt x="1048" y="627"/>
                  <a:pt x="1064" y="627"/>
                </a:cubicBezTo>
                <a:cubicBezTo>
                  <a:pt x="1107" y="627"/>
                  <a:pt x="1141" y="597"/>
                  <a:pt x="1141" y="551"/>
                </a:cubicBezTo>
                <a:cubicBezTo>
                  <a:pt x="1172" y="519"/>
                  <a:pt x="1141" y="456"/>
                  <a:pt x="1109" y="424"/>
                </a:cubicBezTo>
                <a:lnTo>
                  <a:pt x="191" y="12"/>
                </a:lnTo>
                <a:cubicBezTo>
                  <a:pt x="174" y="4"/>
                  <a:pt x="157" y="0"/>
                  <a:pt x="140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6" name="Google Shape;2626;p30"/>
          <p:cNvSpPr/>
          <p:nvPr/>
        </p:nvSpPr>
        <p:spPr>
          <a:xfrm>
            <a:off x="5178479" y="1842595"/>
            <a:ext cx="35835" cy="19185"/>
          </a:xfrm>
          <a:custGeom>
            <a:avLst/>
            <a:gdLst/>
            <a:ahLst/>
            <a:cxnLst/>
            <a:rect l="l" t="t" r="r" b="b"/>
            <a:pathLst>
              <a:path w="1173" h="628" extrusionOk="0">
                <a:moveTo>
                  <a:pt x="123" y="1"/>
                </a:moveTo>
                <a:cubicBezTo>
                  <a:pt x="83" y="1"/>
                  <a:pt x="32" y="30"/>
                  <a:pt x="32" y="76"/>
                </a:cubicBezTo>
                <a:cubicBezTo>
                  <a:pt x="0" y="140"/>
                  <a:pt x="32" y="203"/>
                  <a:pt x="64" y="203"/>
                </a:cubicBezTo>
                <a:lnTo>
                  <a:pt x="1014" y="615"/>
                </a:lnTo>
                <a:cubicBezTo>
                  <a:pt x="1022" y="623"/>
                  <a:pt x="1033" y="627"/>
                  <a:pt x="1045" y="627"/>
                </a:cubicBezTo>
                <a:cubicBezTo>
                  <a:pt x="1077" y="627"/>
                  <a:pt x="1117" y="598"/>
                  <a:pt x="1140" y="551"/>
                </a:cubicBezTo>
                <a:cubicBezTo>
                  <a:pt x="1172" y="520"/>
                  <a:pt x="1140" y="425"/>
                  <a:pt x="1077" y="425"/>
                </a:cubicBezTo>
                <a:lnTo>
                  <a:pt x="159" y="13"/>
                </a:lnTo>
                <a:cubicBezTo>
                  <a:pt x="150" y="5"/>
                  <a:pt x="137" y="1"/>
                  <a:pt x="12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0"/>
          <p:cNvSpPr/>
          <p:nvPr/>
        </p:nvSpPr>
        <p:spPr>
          <a:xfrm>
            <a:off x="5301351" y="2127412"/>
            <a:ext cx="20346" cy="35255"/>
          </a:xfrm>
          <a:custGeom>
            <a:avLst/>
            <a:gdLst/>
            <a:ahLst/>
            <a:cxnLst/>
            <a:rect l="l" t="t" r="r" b="b"/>
            <a:pathLst>
              <a:path w="666" h="1154" extrusionOk="0">
                <a:moveTo>
                  <a:pt x="602" y="1"/>
                </a:moveTo>
                <a:cubicBezTo>
                  <a:pt x="539" y="1"/>
                  <a:pt x="475" y="1"/>
                  <a:pt x="444" y="64"/>
                </a:cubicBezTo>
                <a:lnTo>
                  <a:pt x="32" y="982"/>
                </a:lnTo>
                <a:cubicBezTo>
                  <a:pt x="0" y="1046"/>
                  <a:pt x="32" y="1109"/>
                  <a:pt x="95" y="1141"/>
                </a:cubicBezTo>
                <a:cubicBezTo>
                  <a:pt x="112" y="1149"/>
                  <a:pt x="129" y="1153"/>
                  <a:pt x="146" y="1153"/>
                </a:cubicBezTo>
                <a:cubicBezTo>
                  <a:pt x="190" y="1153"/>
                  <a:pt x="230" y="1124"/>
                  <a:pt x="254" y="1077"/>
                </a:cubicBezTo>
                <a:lnTo>
                  <a:pt x="634" y="159"/>
                </a:lnTo>
                <a:cubicBezTo>
                  <a:pt x="665" y="96"/>
                  <a:pt x="634" y="32"/>
                  <a:pt x="602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8" name="Google Shape;2628;p30"/>
          <p:cNvSpPr/>
          <p:nvPr/>
        </p:nvSpPr>
        <p:spPr>
          <a:xfrm>
            <a:off x="5479366" y="1718745"/>
            <a:ext cx="19369" cy="35621"/>
          </a:xfrm>
          <a:custGeom>
            <a:avLst/>
            <a:gdLst/>
            <a:ahLst/>
            <a:cxnLst/>
            <a:rect l="l" t="t" r="r" b="b"/>
            <a:pathLst>
              <a:path w="634" h="1166" extrusionOk="0">
                <a:moveTo>
                  <a:pt x="520" y="1"/>
                </a:moveTo>
                <a:cubicBezTo>
                  <a:pt x="475" y="1"/>
                  <a:pt x="435" y="30"/>
                  <a:pt x="412" y="77"/>
                </a:cubicBezTo>
                <a:lnTo>
                  <a:pt x="0" y="995"/>
                </a:lnTo>
                <a:cubicBezTo>
                  <a:pt x="0" y="1058"/>
                  <a:pt x="0" y="1122"/>
                  <a:pt x="64" y="1153"/>
                </a:cubicBezTo>
                <a:cubicBezTo>
                  <a:pt x="81" y="1162"/>
                  <a:pt x="98" y="1166"/>
                  <a:pt x="114" y="1166"/>
                </a:cubicBezTo>
                <a:cubicBezTo>
                  <a:pt x="159" y="1166"/>
                  <a:pt x="199" y="1137"/>
                  <a:pt x="222" y="1090"/>
                </a:cubicBezTo>
                <a:lnTo>
                  <a:pt x="634" y="172"/>
                </a:lnTo>
                <a:cubicBezTo>
                  <a:pt x="634" y="108"/>
                  <a:pt x="634" y="45"/>
                  <a:pt x="570" y="13"/>
                </a:cubicBezTo>
                <a:cubicBezTo>
                  <a:pt x="554" y="5"/>
                  <a:pt x="537" y="1"/>
                  <a:pt x="520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9" name="Google Shape;2629;p30"/>
          <p:cNvSpPr/>
          <p:nvPr/>
        </p:nvSpPr>
        <p:spPr>
          <a:xfrm>
            <a:off x="5373908" y="1802330"/>
            <a:ext cx="53249" cy="234166"/>
          </a:xfrm>
          <a:custGeom>
            <a:avLst/>
            <a:gdLst/>
            <a:ahLst/>
            <a:cxnLst/>
            <a:rect l="l" t="t" r="r" b="b"/>
            <a:pathLst>
              <a:path w="1743" h="7665" extrusionOk="0">
                <a:moveTo>
                  <a:pt x="887" y="1"/>
                </a:moveTo>
                <a:lnTo>
                  <a:pt x="1" y="7665"/>
                </a:lnTo>
                <a:lnTo>
                  <a:pt x="1742" y="7665"/>
                </a:lnTo>
                <a:lnTo>
                  <a:pt x="887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0" name="Google Shape;2630;p30"/>
          <p:cNvSpPr/>
          <p:nvPr/>
        </p:nvSpPr>
        <p:spPr>
          <a:xfrm>
            <a:off x="5376810" y="1917473"/>
            <a:ext cx="47444" cy="46467"/>
          </a:xfrm>
          <a:custGeom>
            <a:avLst/>
            <a:gdLst/>
            <a:ahLst/>
            <a:cxnLst/>
            <a:rect l="l" t="t" r="r" b="b"/>
            <a:pathLst>
              <a:path w="1553" h="1521" extrusionOk="0">
                <a:moveTo>
                  <a:pt x="792" y="1"/>
                </a:moveTo>
                <a:cubicBezTo>
                  <a:pt x="349" y="1"/>
                  <a:pt x="1" y="349"/>
                  <a:pt x="1" y="761"/>
                </a:cubicBezTo>
                <a:cubicBezTo>
                  <a:pt x="1" y="1172"/>
                  <a:pt x="349" y="1521"/>
                  <a:pt x="792" y="1521"/>
                </a:cubicBezTo>
                <a:cubicBezTo>
                  <a:pt x="1204" y="1521"/>
                  <a:pt x="1552" y="1172"/>
                  <a:pt x="1552" y="761"/>
                </a:cubicBezTo>
                <a:cubicBezTo>
                  <a:pt x="1552" y="349"/>
                  <a:pt x="1204" y="1"/>
                  <a:pt x="792" y="1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1" name="Google Shape;2631;p30"/>
          <p:cNvSpPr/>
          <p:nvPr/>
        </p:nvSpPr>
        <p:spPr>
          <a:xfrm>
            <a:off x="5387441" y="1928104"/>
            <a:ext cx="26151" cy="25204"/>
          </a:xfrm>
          <a:custGeom>
            <a:avLst/>
            <a:gdLst/>
            <a:ahLst/>
            <a:cxnLst/>
            <a:rect l="l" t="t" r="r" b="b"/>
            <a:pathLst>
              <a:path w="856" h="825" extrusionOk="0">
                <a:moveTo>
                  <a:pt x="444" y="1"/>
                </a:moveTo>
                <a:cubicBezTo>
                  <a:pt x="191" y="1"/>
                  <a:pt x="1" y="191"/>
                  <a:pt x="1" y="413"/>
                </a:cubicBezTo>
                <a:cubicBezTo>
                  <a:pt x="1" y="634"/>
                  <a:pt x="191" y="824"/>
                  <a:pt x="444" y="824"/>
                </a:cubicBezTo>
                <a:cubicBezTo>
                  <a:pt x="666" y="824"/>
                  <a:pt x="856" y="634"/>
                  <a:pt x="856" y="413"/>
                </a:cubicBezTo>
                <a:cubicBezTo>
                  <a:pt x="856" y="191"/>
                  <a:pt x="666" y="1"/>
                  <a:pt x="444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2" name="Google Shape;2632;p30"/>
          <p:cNvSpPr/>
          <p:nvPr/>
        </p:nvSpPr>
        <p:spPr>
          <a:xfrm>
            <a:off x="5307156" y="1552736"/>
            <a:ext cx="185775" cy="35835"/>
          </a:xfrm>
          <a:custGeom>
            <a:avLst/>
            <a:gdLst/>
            <a:ahLst/>
            <a:cxnLst/>
            <a:rect l="l" t="t" r="r" b="b"/>
            <a:pathLst>
              <a:path w="6081" h="1173" extrusionOk="0">
                <a:moveTo>
                  <a:pt x="0" y="0"/>
                </a:moveTo>
                <a:lnTo>
                  <a:pt x="0" y="1172"/>
                </a:lnTo>
                <a:lnTo>
                  <a:pt x="6081" y="1172"/>
                </a:lnTo>
                <a:lnTo>
                  <a:pt x="608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3" name="Google Shape;2633;p30"/>
          <p:cNvSpPr/>
          <p:nvPr/>
        </p:nvSpPr>
        <p:spPr>
          <a:xfrm>
            <a:off x="5339081" y="1588541"/>
            <a:ext cx="123880" cy="14542"/>
          </a:xfrm>
          <a:custGeom>
            <a:avLst/>
            <a:gdLst/>
            <a:ahLst/>
            <a:cxnLst/>
            <a:rect l="l" t="t" r="r" b="b"/>
            <a:pathLst>
              <a:path w="4055" h="476" extrusionOk="0">
                <a:moveTo>
                  <a:pt x="0" y="0"/>
                </a:moveTo>
                <a:lnTo>
                  <a:pt x="0" y="475"/>
                </a:lnTo>
                <a:lnTo>
                  <a:pt x="4054" y="475"/>
                </a:lnTo>
                <a:lnTo>
                  <a:pt x="4054" y="0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4" name="Google Shape;2634;p30"/>
          <p:cNvSpPr/>
          <p:nvPr/>
        </p:nvSpPr>
        <p:spPr>
          <a:xfrm>
            <a:off x="3416806" y="2782374"/>
            <a:ext cx="228361" cy="207801"/>
          </a:xfrm>
          <a:custGeom>
            <a:avLst/>
            <a:gdLst/>
            <a:ahLst/>
            <a:cxnLst/>
            <a:rect l="l" t="t" r="r" b="b"/>
            <a:pathLst>
              <a:path w="7475" h="6802" extrusionOk="0">
                <a:moveTo>
                  <a:pt x="3728" y="1"/>
                </a:moveTo>
                <a:cubicBezTo>
                  <a:pt x="2186" y="1"/>
                  <a:pt x="796" y="1057"/>
                  <a:pt x="444" y="2598"/>
                </a:cubicBezTo>
                <a:cubicBezTo>
                  <a:pt x="1" y="4435"/>
                  <a:pt x="1141" y="6272"/>
                  <a:pt x="2946" y="6715"/>
                </a:cubicBezTo>
                <a:cubicBezTo>
                  <a:pt x="3204" y="6773"/>
                  <a:pt x="3463" y="6801"/>
                  <a:pt x="3717" y="6801"/>
                </a:cubicBezTo>
                <a:cubicBezTo>
                  <a:pt x="5271" y="6801"/>
                  <a:pt x="6678" y="5760"/>
                  <a:pt x="7031" y="4182"/>
                </a:cubicBezTo>
                <a:cubicBezTo>
                  <a:pt x="7475" y="2345"/>
                  <a:pt x="6335" y="508"/>
                  <a:pt x="4530" y="97"/>
                </a:cubicBezTo>
                <a:cubicBezTo>
                  <a:pt x="4261" y="32"/>
                  <a:pt x="3993" y="1"/>
                  <a:pt x="37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Google Shape;2635;p30"/>
          <p:cNvSpPr/>
          <p:nvPr/>
        </p:nvSpPr>
        <p:spPr>
          <a:xfrm>
            <a:off x="3440054" y="2803300"/>
            <a:ext cx="181895" cy="165275"/>
          </a:xfrm>
          <a:custGeom>
            <a:avLst/>
            <a:gdLst/>
            <a:ahLst/>
            <a:cxnLst/>
            <a:rect l="l" t="t" r="r" b="b"/>
            <a:pathLst>
              <a:path w="5954" h="5410" extrusionOk="0">
                <a:moveTo>
                  <a:pt x="2940" y="1"/>
                </a:moveTo>
                <a:cubicBezTo>
                  <a:pt x="1718" y="1"/>
                  <a:pt x="614" y="829"/>
                  <a:pt x="317" y="2072"/>
                </a:cubicBezTo>
                <a:cubicBezTo>
                  <a:pt x="0" y="3528"/>
                  <a:pt x="887" y="4985"/>
                  <a:pt x="2344" y="5334"/>
                </a:cubicBezTo>
                <a:cubicBezTo>
                  <a:pt x="2557" y="5385"/>
                  <a:pt x="2771" y="5409"/>
                  <a:pt x="2982" y="5409"/>
                </a:cubicBezTo>
                <a:cubicBezTo>
                  <a:pt x="4204" y="5409"/>
                  <a:pt x="5308" y="4581"/>
                  <a:pt x="5605" y="3338"/>
                </a:cubicBezTo>
                <a:cubicBezTo>
                  <a:pt x="5954" y="1882"/>
                  <a:pt x="5035" y="425"/>
                  <a:pt x="3579" y="77"/>
                </a:cubicBezTo>
                <a:cubicBezTo>
                  <a:pt x="3365" y="25"/>
                  <a:pt x="3151" y="1"/>
                  <a:pt x="2940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6" name="Google Shape;2636;p30"/>
          <p:cNvSpPr/>
          <p:nvPr/>
        </p:nvSpPr>
        <p:spPr>
          <a:xfrm>
            <a:off x="3442956" y="2833667"/>
            <a:ext cx="168361" cy="135367"/>
          </a:xfrm>
          <a:custGeom>
            <a:avLst/>
            <a:gdLst/>
            <a:ahLst/>
            <a:cxnLst/>
            <a:rect l="l" t="t" r="r" b="b"/>
            <a:pathLst>
              <a:path w="5511" h="4431" extrusionOk="0">
                <a:moveTo>
                  <a:pt x="792" y="1"/>
                </a:moveTo>
                <a:lnTo>
                  <a:pt x="792" y="1"/>
                </a:lnTo>
                <a:cubicBezTo>
                  <a:pt x="190" y="729"/>
                  <a:pt x="0" y="1774"/>
                  <a:pt x="380" y="2724"/>
                </a:cubicBezTo>
                <a:cubicBezTo>
                  <a:pt x="792" y="3791"/>
                  <a:pt x="1817" y="4431"/>
                  <a:pt x="2899" y="4431"/>
                </a:cubicBezTo>
                <a:cubicBezTo>
                  <a:pt x="3231" y="4431"/>
                  <a:pt x="3568" y="4371"/>
                  <a:pt x="3895" y="4245"/>
                </a:cubicBezTo>
                <a:cubicBezTo>
                  <a:pt x="4719" y="3896"/>
                  <a:pt x="5289" y="3200"/>
                  <a:pt x="5510" y="2376"/>
                </a:cubicBezTo>
                <a:lnTo>
                  <a:pt x="5510" y="2376"/>
                </a:lnTo>
                <a:cubicBezTo>
                  <a:pt x="5225" y="2724"/>
                  <a:pt x="4845" y="3010"/>
                  <a:pt x="4402" y="3168"/>
                </a:cubicBezTo>
                <a:cubicBezTo>
                  <a:pt x="4071" y="3306"/>
                  <a:pt x="3727" y="3372"/>
                  <a:pt x="3388" y="3372"/>
                </a:cubicBezTo>
                <a:cubicBezTo>
                  <a:pt x="2331" y="3372"/>
                  <a:pt x="1318" y="2734"/>
                  <a:pt x="887" y="1679"/>
                </a:cubicBezTo>
                <a:cubicBezTo>
                  <a:pt x="665" y="1109"/>
                  <a:pt x="633" y="539"/>
                  <a:pt x="792" y="1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7" name="Google Shape;2637;p30"/>
          <p:cNvSpPr/>
          <p:nvPr/>
        </p:nvSpPr>
        <p:spPr>
          <a:xfrm>
            <a:off x="3501948" y="2144826"/>
            <a:ext cx="70662" cy="71640"/>
          </a:xfrm>
          <a:custGeom>
            <a:avLst/>
            <a:gdLst/>
            <a:ahLst/>
            <a:cxnLst/>
            <a:rect l="l" t="t" r="r" b="b"/>
            <a:pathLst>
              <a:path w="2313" h="2345" extrusionOk="0">
                <a:moveTo>
                  <a:pt x="1173" y="1"/>
                </a:moveTo>
                <a:cubicBezTo>
                  <a:pt x="508" y="1"/>
                  <a:pt x="1" y="539"/>
                  <a:pt x="1" y="1172"/>
                </a:cubicBezTo>
                <a:cubicBezTo>
                  <a:pt x="1" y="1806"/>
                  <a:pt x="508" y="2344"/>
                  <a:pt x="1173" y="2344"/>
                </a:cubicBezTo>
                <a:cubicBezTo>
                  <a:pt x="1806" y="2344"/>
                  <a:pt x="2313" y="1806"/>
                  <a:pt x="2313" y="1172"/>
                </a:cubicBezTo>
                <a:cubicBezTo>
                  <a:pt x="2313" y="539"/>
                  <a:pt x="1806" y="1"/>
                  <a:pt x="1173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8" name="Google Shape;2638;p30"/>
          <p:cNvSpPr/>
          <p:nvPr/>
        </p:nvSpPr>
        <p:spPr>
          <a:xfrm>
            <a:off x="3501948" y="2303502"/>
            <a:ext cx="70662" cy="70662"/>
          </a:xfrm>
          <a:custGeom>
            <a:avLst/>
            <a:gdLst/>
            <a:ahLst/>
            <a:cxnLst/>
            <a:rect l="l" t="t" r="r" b="b"/>
            <a:pathLst>
              <a:path w="2313" h="2313" extrusionOk="0">
                <a:moveTo>
                  <a:pt x="1173" y="0"/>
                </a:moveTo>
                <a:cubicBezTo>
                  <a:pt x="508" y="0"/>
                  <a:pt x="1" y="507"/>
                  <a:pt x="1" y="1172"/>
                </a:cubicBezTo>
                <a:cubicBezTo>
                  <a:pt x="1" y="1806"/>
                  <a:pt x="508" y="2312"/>
                  <a:pt x="1173" y="2312"/>
                </a:cubicBezTo>
                <a:cubicBezTo>
                  <a:pt x="1806" y="2312"/>
                  <a:pt x="2313" y="1806"/>
                  <a:pt x="2313" y="1172"/>
                </a:cubicBezTo>
                <a:cubicBezTo>
                  <a:pt x="2313" y="507"/>
                  <a:pt x="1806" y="0"/>
                  <a:pt x="1173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9" name="Google Shape;2639;p30"/>
          <p:cNvSpPr/>
          <p:nvPr/>
        </p:nvSpPr>
        <p:spPr>
          <a:xfrm>
            <a:off x="3501948" y="2461202"/>
            <a:ext cx="70662" cy="71609"/>
          </a:xfrm>
          <a:custGeom>
            <a:avLst/>
            <a:gdLst/>
            <a:ahLst/>
            <a:cxnLst/>
            <a:rect l="l" t="t" r="r" b="b"/>
            <a:pathLst>
              <a:path w="2313" h="2344" extrusionOk="0">
                <a:moveTo>
                  <a:pt x="1173" y="0"/>
                </a:moveTo>
                <a:cubicBezTo>
                  <a:pt x="508" y="0"/>
                  <a:pt x="1" y="539"/>
                  <a:pt x="1" y="1172"/>
                </a:cubicBezTo>
                <a:cubicBezTo>
                  <a:pt x="1" y="1806"/>
                  <a:pt x="508" y="2344"/>
                  <a:pt x="1173" y="2344"/>
                </a:cubicBezTo>
                <a:cubicBezTo>
                  <a:pt x="1806" y="2344"/>
                  <a:pt x="2313" y="1806"/>
                  <a:pt x="2313" y="1172"/>
                </a:cubicBezTo>
                <a:cubicBezTo>
                  <a:pt x="2313" y="539"/>
                  <a:pt x="1806" y="0"/>
                  <a:pt x="1173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0" name="Google Shape;2640;p30"/>
          <p:cNvSpPr/>
          <p:nvPr/>
        </p:nvSpPr>
        <p:spPr>
          <a:xfrm>
            <a:off x="3501948" y="2619878"/>
            <a:ext cx="70662" cy="70632"/>
          </a:xfrm>
          <a:custGeom>
            <a:avLst/>
            <a:gdLst/>
            <a:ahLst/>
            <a:cxnLst/>
            <a:rect l="l" t="t" r="r" b="b"/>
            <a:pathLst>
              <a:path w="2313" h="2312" extrusionOk="0">
                <a:moveTo>
                  <a:pt x="1173" y="0"/>
                </a:moveTo>
                <a:cubicBezTo>
                  <a:pt x="508" y="0"/>
                  <a:pt x="1" y="507"/>
                  <a:pt x="1" y="1172"/>
                </a:cubicBezTo>
                <a:cubicBezTo>
                  <a:pt x="1" y="1805"/>
                  <a:pt x="508" y="2312"/>
                  <a:pt x="1173" y="2312"/>
                </a:cubicBezTo>
                <a:cubicBezTo>
                  <a:pt x="1806" y="2312"/>
                  <a:pt x="2313" y="1805"/>
                  <a:pt x="2313" y="1172"/>
                </a:cubicBezTo>
                <a:cubicBezTo>
                  <a:pt x="2313" y="507"/>
                  <a:pt x="1806" y="0"/>
                  <a:pt x="1173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1" name="Google Shape;2641;p30"/>
          <p:cNvSpPr/>
          <p:nvPr/>
        </p:nvSpPr>
        <p:spPr>
          <a:xfrm>
            <a:off x="5286985" y="2762088"/>
            <a:ext cx="215775" cy="215775"/>
          </a:xfrm>
          <a:custGeom>
            <a:avLst/>
            <a:gdLst/>
            <a:ahLst/>
            <a:cxnLst/>
            <a:rect l="l" t="t" r="r" b="b"/>
            <a:pathLst>
              <a:path w="7063" h="7063" extrusionOk="0">
                <a:moveTo>
                  <a:pt x="3547" y="0"/>
                </a:moveTo>
                <a:cubicBezTo>
                  <a:pt x="1584" y="0"/>
                  <a:pt x="0" y="1584"/>
                  <a:pt x="0" y="3516"/>
                </a:cubicBezTo>
                <a:cubicBezTo>
                  <a:pt x="0" y="5479"/>
                  <a:pt x="1584" y="7063"/>
                  <a:pt x="3547" y="7063"/>
                </a:cubicBezTo>
                <a:cubicBezTo>
                  <a:pt x="5479" y="7063"/>
                  <a:pt x="7062" y="5479"/>
                  <a:pt x="7062" y="3516"/>
                </a:cubicBezTo>
                <a:cubicBezTo>
                  <a:pt x="7062" y="1584"/>
                  <a:pt x="5479" y="0"/>
                  <a:pt x="35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2" name="Google Shape;2642;p30"/>
          <p:cNvSpPr/>
          <p:nvPr/>
        </p:nvSpPr>
        <p:spPr>
          <a:xfrm>
            <a:off x="5309225" y="2783382"/>
            <a:ext cx="171294" cy="172241"/>
          </a:xfrm>
          <a:custGeom>
            <a:avLst/>
            <a:gdLst/>
            <a:ahLst/>
            <a:cxnLst/>
            <a:rect l="l" t="t" r="r" b="b"/>
            <a:pathLst>
              <a:path w="5607" h="5638" extrusionOk="0">
                <a:moveTo>
                  <a:pt x="2819" y="0"/>
                </a:moveTo>
                <a:cubicBezTo>
                  <a:pt x="1236" y="0"/>
                  <a:pt x="1" y="1267"/>
                  <a:pt x="1" y="2819"/>
                </a:cubicBezTo>
                <a:cubicBezTo>
                  <a:pt x="1" y="4370"/>
                  <a:pt x="1236" y="5637"/>
                  <a:pt x="2819" y="5637"/>
                </a:cubicBezTo>
                <a:cubicBezTo>
                  <a:pt x="4371" y="5637"/>
                  <a:pt x="5606" y="4370"/>
                  <a:pt x="5606" y="2819"/>
                </a:cubicBezTo>
                <a:cubicBezTo>
                  <a:pt x="5606" y="1267"/>
                  <a:pt x="4371" y="0"/>
                  <a:pt x="2819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3" name="Google Shape;2643;p30"/>
          <p:cNvSpPr/>
          <p:nvPr/>
        </p:nvSpPr>
        <p:spPr>
          <a:xfrm>
            <a:off x="5303421" y="2815307"/>
            <a:ext cx="175143" cy="140561"/>
          </a:xfrm>
          <a:custGeom>
            <a:avLst/>
            <a:gdLst/>
            <a:ahLst/>
            <a:cxnLst/>
            <a:rect l="l" t="t" r="r" b="b"/>
            <a:pathLst>
              <a:path w="5733" h="4601" extrusionOk="0">
                <a:moveTo>
                  <a:pt x="824" y="0"/>
                </a:moveTo>
                <a:lnTo>
                  <a:pt x="824" y="0"/>
                </a:lnTo>
                <a:cubicBezTo>
                  <a:pt x="191" y="760"/>
                  <a:pt x="1" y="1837"/>
                  <a:pt x="381" y="2819"/>
                </a:cubicBezTo>
                <a:cubicBezTo>
                  <a:pt x="816" y="3932"/>
                  <a:pt x="1880" y="4601"/>
                  <a:pt x="3007" y="4601"/>
                </a:cubicBezTo>
                <a:cubicBezTo>
                  <a:pt x="3356" y="4601"/>
                  <a:pt x="3710" y="4537"/>
                  <a:pt x="4054" y="4402"/>
                </a:cubicBezTo>
                <a:cubicBezTo>
                  <a:pt x="4909" y="4054"/>
                  <a:pt x="5511" y="3325"/>
                  <a:pt x="5733" y="2470"/>
                </a:cubicBezTo>
                <a:lnTo>
                  <a:pt x="5733" y="2470"/>
                </a:lnTo>
                <a:cubicBezTo>
                  <a:pt x="5416" y="2819"/>
                  <a:pt x="5036" y="3135"/>
                  <a:pt x="4593" y="3294"/>
                </a:cubicBezTo>
                <a:cubicBezTo>
                  <a:pt x="4251" y="3438"/>
                  <a:pt x="3896" y="3506"/>
                  <a:pt x="3547" y="3506"/>
                </a:cubicBezTo>
                <a:cubicBezTo>
                  <a:pt x="2439" y="3506"/>
                  <a:pt x="1384" y="2825"/>
                  <a:pt x="951" y="1742"/>
                </a:cubicBezTo>
                <a:cubicBezTo>
                  <a:pt x="697" y="1172"/>
                  <a:pt x="666" y="570"/>
                  <a:pt x="824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4" name="Google Shape;2644;p30"/>
          <p:cNvSpPr/>
          <p:nvPr/>
        </p:nvSpPr>
        <p:spPr>
          <a:xfrm>
            <a:off x="5356639" y="3056193"/>
            <a:ext cx="71609" cy="71640"/>
          </a:xfrm>
          <a:custGeom>
            <a:avLst/>
            <a:gdLst/>
            <a:ahLst/>
            <a:cxnLst/>
            <a:rect l="l" t="t" r="r" b="b"/>
            <a:pathLst>
              <a:path w="2344" h="2345" extrusionOk="0">
                <a:moveTo>
                  <a:pt x="1172" y="1"/>
                </a:moveTo>
                <a:cubicBezTo>
                  <a:pt x="539" y="1"/>
                  <a:pt x="0" y="539"/>
                  <a:pt x="0" y="1173"/>
                </a:cubicBezTo>
                <a:cubicBezTo>
                  <a:pt x="0" y="1806"/>
                  <a:pt x="539" y="2344"/>
                  <a:pt x="1172" y="2344"/>
                </a:cubicBezTo>
                <a:cubicBezTo>
                  <a:pt x="1806" y="2344"/>
                  <a:pt x="2344" y="1806"/>
                  <a:pt x="2344" y="1173"/>
                </a:cubicBezTo>
                <a:cubicBezTo>
                  <a:pt x="2344" y="539"/>
                  <a:pt x="1806" y="1"/>
                  <a:pt x="1172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5" name="Google Shape;2645;p30"/>
          <p:cNvSpPr/>
          <p:nvPr/>
        </p:nvSpPr>
        <p:spPr>
          <a:xfrm>
            <a:off x="5356639" y="3214870"/>
            <a:ext cx="71609" cy="70662"/>
          </a:xfrm>
          <a:custGeom>
            <a:avLst/>
            <a:gdLst/>
            <a:ahLst/>
            <a:cxnLst/>
            <a:rect l="l" t="t" r="r" b="b"/>
            <a:pathLst>
              <a:path w="2344" h="2313" extrusionOk="0">
                <a:moveTo>
                  <a:pt x="1172" y="1"/>
                </a:moveTo>
                <a:cubicBezTo>
                  <a:pt x="539" y="1"/>
                  <a:pt x="0" y="507"/>
                  <a:pt x="0" y="1172"/>
                </a:cubicBezTo>
                <a:cubicBezTo>
                  <a:pt x="0" y="1806"/>
                  <a:pt x="539" y="2312"/>
                  <a:pt x="1172" y="2312"/>
                </a:cubicBezTo>
                <a:cubicBezTo>
                  <a:pt x="1806" y="2312"/>
                  <a:pt x="2344" y="1806"/>
                  <a:pt x="2344" y="1172"/>
                </a:cubicBezTo>
                <a:cubicBezTo>
                  <a:pt x="2344" y="507"/>
                  <a:pt x="1806" y="1"/>
                  <a:pt x="1172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6" name="Google Shape;2646;p30"/>
          <p:cNvSpPr/>
          <p:nvPr/>
        </p:nvSpPr>
        <p:spPr>
          <a:xfrm>
            <a:off x="5356639" y="3372569"/>
            <a:ext cx="71609" cy="71640"/>
          </a:xfrm>
          <a:custGeom>
            <a:avLst/>
            <a:gdLst/>
            <a:ahLst/>
            <a:cxnLst/>
            <a:rect l="l" t="t" r="r" b="b"/>
            <a:pathLst>
              <a:path w="2344" h="2345" extrusionOk="0">
                <a:moveTo>
                  <a:pt x="1172" y="1"/>
                </a:moveTo>
                <a:cubicBezTo>
                  <a:pt x="539" y="1"/>
                  <a:pt x="0" y="539"/>
                  <a:pt x="0" y="1172"/>
                </a:cubicBezTo>
                <a:cubicBezTo>
                  <a:pt x="0" y="1806"/>
                  <a:pt x="539" y="2344"/>
                  <a:pt x="1172" y="2344"/>
                </a:cubicBezTo>
                <a:cubicBezTo>
                  <a:pt x="1806" y="2344"/>
                  <a:pt x="2344" y="1806"/>
                  <a:pt x="2344" y="1172"/>
                </a:cubicBezTo>
                <a:cubicBezTo>
                  <a:pt x="2344" y="539"/>
                  <a:pt x="1806" y="1"/>
                  <a:pt x="1172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7" name="Google Shape;2647;p30"/>
          <p:cNvSpPr/>
          <p:nvPr/>
        </p:nvSpPr>
        <p:spPr>
          <a:xfrm>
            <a:off x="5356639" y="3531246"/>
            <a:ext cx="71609" cy="70662"/>
          </a:xfrm>
          <a:custGeom>
            <a:avLst/>
            <a:gdLst/>
            <a:ahLst/>
            <a:cxnLst/>
            <a:rect l="l" t="t" r="r" b="b"/>
            <a:pathLst>
              <a:path w="2344" h="2313" extrusionOk="0">
                <a:moveTo>
                  <a:pt x="1172" y="0"/>
                </a:moveTo>
                <a:cubicBezTo>
                  <a:pt x="539" y="0"/>
                  <a:pt x="0" y="507"/>
                  <a:pt x="0" y="1172"/>
                </a:cubicBezTo>
                <a:cubicBezTo>
                  <a:pt x="0" y="1805"/>
                  <a:pt x="539" y="2312"/>
                  <a:pt x="1172" y="2312"/>
                </a:cubicBezTo>
                <a:cubicBezTo>
                  <a:pt x="1806" y="2312"/>
                  <a:pt x="2344" y="1805"/>
                  <a:pt x="2344" y="1172"/>
                </a:cubicBezTo>
                <a:cubicBezTo>
                  <a:pt x="2344" y="507"/>
                  <a:pt x="1806" y="0"/>
                  <a:pt x="117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8" name="Google Shape;2648;p30"/>
          <p:cNvSpPr/>
          <p:nvPr/>
        </p:nvSpPr>
        <p:spPr>
          <a:xfrm>
            <a:off x="7148427" y="2762088"/>
            <a:ext cx="224481" cy="224481"/>
          </a:xfrm>
          <a:custGeom>
            <a:avLst/>
            <a:gdLst/>
            <a:ahLst/>
            <a:cxnLst/>
            <a:rect l="l" t="t" r="r" b="b"/>
            <a:pathLst>
              <a:path w="7348" h="7348" extrusionOk="0">
                <a:moveTo>
                  <a:pt x="3674" y="0"/>
                </a:moveTo>
                <a:cubicBezTo>
                  <a:pt x="1647" y="0"/>
                  <a:pt x="1" y="1647"/>
                  <a:pt x="1" y="3674"/>
                </a:cubicBezTo>
                <a:cubicBezTo>
                  <a:pt x="1" y="5701"/>
                  <a:pt x="1647" y="7348"/>
                  <a:pt x="3674" y="7348"/>
                </a:cubicBezTo>
                <a:cubicBezTo>
                  <a:pt x="5701" y="7348"/>
                  <a:pt x="7348" y="5701"/>
                  <a:pt x="7348" y="3674"/>
                </a:cubicBezTo>
                <a:cubicBezTo>
                  <a:pt x="7348" y="1647"/>
                  <a:pt x="5701" y="0"/>
                  <a:pt x="36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9" name="Google Shape;2649;p30"/>
          <p:cNvSpPr/>
          <p:nvPr/>
        </p:nvSpPr>
        <p:spPr>
          <a:xfrm>
            <a:off x="7171645" y="2784329"/>
            <a:ext cx="179023" cy="179023"/>
          </a:xfrm>
          <a:custGeom>
            <a:avLst/>
            <a:gdLst/>
            <a:ahLst/>
            <a:cxnLst/>
            <a:rect l="l" t="t" r="r" b="b"/>
            <a:pathLst>
              <a:path w="5860" h="5860" extrusionOk="0">
                <a:moveTo>
                  <a:pt x="2914" y="1"/>
                </a:moveTo>
                <a:cubicBezTo>
                  <a:pt x="1299" y="1"/>
                  <a:pt x="1" y="1331"/>
                  <a:pt x="1" y="2946"/>
                </a:cubicBezTo>
                <a:cubicBezTo>
                  <a:pt x="1" y="4561"/>
                  <a:pt x="1299" y="5860"/>
                  <a:pt x="2914" y="5860"/>
                </a:cubicBezTo>
                <a:cubicBezTo>
                  <a:pt x="4529" y="5860"/>
                  <a:pt x="5859" y="4561"/>
                  <a:pt x="5859" y="2946"/>
                </a:cubicBezTo>
                <a:cubicBezTo>
                  <a:pt x="5859" y="1331"/>
                  <a:pt x="4529" y="1"/>
                  <a:pt x="2914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0" name="Google Shape;2650;p30"/>
          <p:cNvSpPr/>
          <p:nvPr/>
        </p:nvSpPr>
        <p:spPr>
          <a:xfrm>
            <a:off x="7165841" y="2817231"/>
            <a:ext cx="181925" cy="146762"/>
          </a:xfrm>
          <a:custGeom>
            <a:avLst/>
            <a:gdLst/>
            <a:ahLst/>
            <a:cxnLst/>
            <a:rect l="l" t="t" r="r" b="b"/>
            <a:pathLst>
              <a:path w="5955" h="4804" extrusionOk="0">
                <a:moveTo>
                  <a:pt x="856" y="1"/>
                </a:moveTo>
                <a:lnTo>
                  <a:pt x="856" y="1"/>
                </a:lnTo>
                <a:cubicBezTo>
                  <a:pt x="191" y="824"/>
                  <a:pt x="1" y="1932"/>
                  <a:pt x="412" y="2946"/>
                </a:cubicBezTo>
                <a:cubicBezTo>
                  <a:pt x="871" y="4105"/>
                  <a:pt x="1956" y="4803"/>
                  <a:pt x="3119" y="4803"/>
                </a:cubicBezTo>
                <a:cubicBezTo>
                  <a:pt x="3481" y="4803"/>
                  <a:pt x="3851" y="4736"/>
                  <a:pt x="4213" y="4593"/>
                </a:cubicBezTo>
                <a:cubicBezTo>
                  <a:pt x="5099" y="4213"/>
                  <a:pt x="5733" y="3453"/>
                  <a:pt x="5954" y="2597"/>
                </a:cubicBezTo>
                <a:lnTo>
                  <a:pt x="5954" y="2597"/>
                </a:lnTo>
                <a:cubicBezTo>
                  <a:pt x="5638" y="2946"/>
                  <a:pt x="5258" y="3262"/>
                  <a:pt x="4783" y="3453"/>
                </a:cubicBezTo>
                <a:cubicBezTo>
                  <a:pt x="4421" y="3595"/>
                  <a:pt x="4051" y="3663"/>
                  <a:pt x="3688" y="3663"/>
                </a:cubicBezTo>
                <a:cubicBezTo>
                  <a:pt x="2524" y="3663"/>
                  <a:pt x="1434" y="2965"/>
                  <a:pt x="951" y="1806"/>
                </a:cubicBezTo>
                <a:cubicBezTo>
                  <a:pt x="729" y="1236"/>
                  <a:pt x="697" y="602"/>
                  <a:pt x="856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1" name="Google Shape;2651;p30"/>
          <p:cNvSpPr/>
          <p:nvPr/>
        </p:nvSpPr>
        <p:spPr>
          <a:xfrm>
            <a:off x="7216156" y="2144826"/>
            <a:ext cx="70662" cy="71640"/>
          </a:xfrm>
          <a:custGeom>
            <a:avLst/>
            <a:gdLst/>
            <a:ahLst/>
            <a:cxnLst/>
            <a:rect l="l" t="t" r="r" b="b"/>
            <a:pathLst>
              <a:path w="2313" h="2345" extrusionOk="0">
                <a:moveTo>
                  <a:pt x="1172" y="1"/>
                </a:moveTo>
                <a:cubicBezTo>
                  <a:pt x="507" y="1"/>
                  <a:pt x="0" y="539"/>
                  <a:pt x="0" y="1172"/>
                </a:cubicBezTo>
                <a:cubicBezTo>
                  <a:pt x="0" y="1806"/>
                  <a:pt x="507" y="2344"/>
                  <a:pt x="1172" y="2344"/>
                </a:cubicBezTo>
                <a:cubicBezTo>
                  <a:pt x="1806" y="2344"/>
                  <a:pt x="2312" y="1806"/>
                  <a:pt x="2312" y="1172"/>
                </a:cubicBezTo>
                <a:cubicBezTo>
                  <a:pt x="2312" y="539"/>
                  <a:pt x="1806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2" name="Google Shape;2652;p30"/>
          <p:cNvSpPr/>
          <p:nvPr/>
        </p:nvSpPr>
        <p:spPr>
          <a:xfrm>
            <a:off x="7216156" y="2303502"/>
            <a:ext cx="70662" cy="70662"/>
          </a:xfrm>
          <a:custGeom>
            <a:avLst/>
            <a:gdLst/>
            <a:ahLst/>
            <a:cxnLst/>
            <a:rect l="l" t="t" r="r" b="b"/>
            <a:pathLst>
              <a:path w="2313" h="2313" extrusionOk="0">
                <a:moveTo>
                  <a:pt x="1172" y="0"/>
                </a:moveTo>
                <a:cubicBezTo>
                  <a:pt x="507" y="0"/>
                  <a:pt x="0" y="507"/>
                  <a:pt x="0" y="1172"/>
                </a:cubicBezTo>
                <a:cubicBezTo>
                  <a:pt x="0" y="1806"/>
                  <a:pt x="507" y="2312"/>
                  <a:pt x="1172" y="2312"/>
                </a:cubicBezTo>
                <a:cubicBezTo>
                  <a:pt x="1806" y="2312"/>
                  <a:pt x="2312" y="1806"/>
                  <a:pt x="2312" y="1172"/>
                </a:cubicBezTo>
                <a:cubicBezTo>
                  <a:pt x="2312" y="507"/>
                  <a:pt x="1806" y="0"/>
                  <a:pt x="1172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3" name="Google Shape;2653;p30"/>
          <p:cNvSpPr/>
          <p:nvPr/>
        </p:nvSpPr>
        <p:spPr>
          <a:xfrm>
            <a:off x="7216156" y="2461202"/>
            <a:ext cx="70662" cy="71609"/>
          </a:xfrm>
          <a:custGeom>
            <a:avLst/>
            <a:gdLst/>
            <a:ahLst/>
            <a:cxnLst/>
            <a:rect l="l" t="t" r="r" b="b"/>
            <a:pathLst>
              <a:path w="2313" h="2344" extrusionOk="0">
                <a:moveTo>
                  <a:pt x="1172" y="0"/>
                </a:moveTo>
                <a:cubicBezTo>
                  <a:pt x="507" y="0"/>
                  <a:pt x="0" y="539"/>
                  <a:pt x="0" y="1172"/>
                </a:cubicBezTo>
                <a:cubicBezTo>
                  <a:pt x="0" y="1806"/>
                  <a:pt x="507" y="2344"/>
                  <a:pt x="1172" y="2344"/>
                </a:cubicBezTo>
                <a:cubicBezTo>
                  <a:pt x="1806" y="2344"/>
                  <a:pt x="2312" y="1806"/>
                  <a:pt x="2312" y="1172"/>
                </a:cubicBezTo>
                <a:cubicBezTo>
                  <a:pt x="2312" y="539"/>
                  <a:pt x="1806" y="0"/>
                  <a:pt x="1172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4" name="Google Shape;2654;p30"/>
          <p:cNvSpPr/>
          <p:nvPr/>
        </p:nvSpPr>
        <p:spPr>
          <a:xfrm>
            <a:off x="7216156" y="2619878"/>
            <a:ext cx="70662" cy="70632"/>
          </a:xfrm>
          <a:custGeom>
            <a:avLst/>
            <a:gdLst/>
            <a:ahLst/>
            <a:cxnLst/>
            <a:rect l="l" t="t" r="r" b="b"/>
            <a:pathLst>
              <a:path w="2313" h="2312" extrusionOk="0">
                <a:moveTo>
                  <a:pt x="1172" y="0"/>
                </a:moveTo>
                <a:cubicBezTo>
                  <a:pt x="507" y="0"/>
                  <a:pt x="0" y="507"/>
                  <a:pt x="0" y="1172"/>
                </a:cubicBezTo>
                <a:cubicBezTo>
                  <a:pt x="0" y="1805"/>
                  <a:pt x="507" y="2312"/>
                  <a:pt x="1172" y="2312"/>
                </a:cubicBezTo>
                <a:cubicBezTo>
                  <a:pt x="1806" y="2312"/>
                  <a:pt x="2312" y="1805"/>
                  <a:pt x="2312" y="1172"/>
                </a:cubicBezTo>
                <a:cubicBezTo>
                  <a:pt x="2312" y="507"/>
                  <a:pt x="1806" y="0"/>
                  <a:pt x="1172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5" name="Google Shape;2655;p30"/>
          <p:cNvSpPr/>
          <p:nvPr/>
        </p:nvSpPr>
        <p:spPr>
          <a:xfrm>
            <a:off x="6968488" y="3621215"/>
            <a:ext cx="585338" cy="518586"/>
          </a:xfrm>
          <a:custGeom>
            <a:avLst/>
            <a:gdLst/>
            <a:ahLst/>
            <a:cxnLst/>
            <a:rect l="l" t="t" r="r" b="b"/>
            <a:pathLst>
              <a:path w="19160" h="16975" extrusionOk="0">
                <a:moveTo>
                  <a:pt x="6872" y="0"/>
                </a:moveTo>
                <a:cubicBezTo>
                  <a:pt x="6271" y="0"/>
                  <a:pt x="5732" y="349"/>
                  <a:pt x="5511" y="887"/>
                </a:cubicBezTo>
                <a:cubicBezTo>
                  <a:pt x="5257" y="665"/>
                  <a:pt x="4940" y="539"/>
                  <a:pt x="4592" y="539"/>
                </a:cubicBezTo>
                <a:cubicBezTo>
                  <a:pt x="3864" y="539"/>
                  <a:pt x="3294" y="1046"/>
                  <a:pt x="3135" y="1711"/>
                </a:cubicBezTo>
                <a:cubicBezTo>
                  <a:pt x="3072" y="1711"/>
                  <a:pt x="2977" y="1679"/>
                  <a:pt x="2914" y="1679"/>
                </a:cubicBezTo>
                <a:cubicBezTo>
                  <a:pt x="2090" y="1679"/>
                  <a:pt x="1425" y="2344"/>
                  <a:pt x="1425" y="3167"/>
                </a:cubicBezTo>
                <a:cubicBezTo>
                  <a:pt x="1425" y="3231"/>
                  <a:pt x="1425" y="3262"/>
                  <a:pt x="1457" y="3326"/>
                </a:cubicBezTo>
                <a:cubicBezTo>
                  <a:pt x="602" y="3706"/>
                  <a:pt x="0" y="4561"/>
                  <a:pt x="0" y="5542"/>
                </a:cubicBezTo>
                <a:cubicBezTo>
                  <a:pt x="0" y="6144"/>
                  <a:pt x="222" y="6683"/>
                  <a:pt x="570" y="7126"/>
                </a:cubicBezTo>
                <a:cubicBezTo>
                  <a:pt x="570" y="7221"/>
                  <a:pt x="538" y="7316"/>
                  <a:pt x="538" y="7411"/>
                </a:cubicBezTo>
                <a:cubicBezTo>
                  <a:pt x="538" y="8741"/>
                  <a:pt x="1615" y="9818"/>
                  <a:pt x="2945" y="9818"/>
                </a:cubicBezTo>
                <a:cubicBezTo>
                  <a:pt x="3262" y="9818"/>
                  <a:pt x="3547" y="9754"/>
                  <a:pt x="3800" y="9659"/>
                </a:cubicBezTo>
                <a:cubicBezTo>
                  <a:pt x="3895" y="10768"/>
                  <a:pt x="4814" y="11655"/>
                  <a:pt x="5954" y="11655"/>
                </a:cubicBezTo>
                <a:lnTo>
                  <a:pt x="6049" y="11655"/>
                </a:lnTo>
                <a:cubicBezTo>
                  <a:pt x="6461" y="12225"/>
                  <a:pt x="7094" y="12573"/>
                  <a:pt x="7822" y="12573"/>
                </a:cubicBezTo>
                <a:cubicBezTo>
                  <a:pt x="8234" y="12573"/>
                  <a:pt x="8646" y="12478"/>
                  <a:pt x="8962" y="12256"/>
                </a:cubicBezTo>
                <a:cubicBezTo>
                  <a:pt x="9089" y="12573"/>
                  <a:pt x="9247" y="12890"/>
                  <a:pt x="9501" y="13111"/>
                </a:cubicBezTo>
                <a:cubicBezTo>
                  <a:pt x="9849" y="13428"/>
                  <a:pt x="10293" y="13618"/>
                  <a:pt x="10799" y="13618"/>
                </a:cubicBezTo>
                <a:cubicBezTo>
                  <a:pt x="11148" y="14061"/>
                  <a:pt x="11686" y="14315"/>
                  <a:pt x="12319" y="14315"/>
                </a:cubicBezTo>
                <a:cubicBezTo>
                  <a:pt x="12604" y="14315"/>
                  <a:pt x="12858" y="14251"/>
                  <a:pt x="13111" y="14156"/>
                </a:cubicBezTo>
                <a:cubicBezTo>
                  <a:pt x="13364" y="14695"/>
                  <a:pt x="13618" y="15582"/>
                  <a:pt x="13459" y="16848"/>
                </a:cubicBezTo>
                <a:lnTo>
                  <a:pt x="14790" y="16975"/>
                </a:lnTo>
                <a:cubicBezTo>
                  <a:pt x="14790" y="16975"/>
                  <a:pt x="14853" y="15202"/>
                  <a:pt x="14631" y="13998"/>
                </a:cubicBezTo>
                <a:lnTo>
                  <a:pt x="14631" y="13998"/>
                </a:lnTo>
                <a:cubicBezTo>
                  <a:pt x="14790" y="14030"/>
                  <a:pt x="14948" y="14061"/>
                  <a:pt x="15106" y="14061"/>
                </a:cubicBezTo>
                <a:cubicBezTo>
                  <a:pt x="16183" y="14061"/>
                  <a:pt x="17070" y="13175"/>
                  <a:pt x="17070" y="12098"/>
                </a:cubicBezTo>
                <a:cubicBezTo>
                  <a:pt x="17070" y="11940"/>
                  <a:pt x="17038" y="11813"/>
                  <a:pt x="17006" y="11655"/>
                </a:cubicBezTo>
                <a:lnTo>
                  <a:pt x="17196" y="11655"/>
                </a:lnTo>
                <a:cubicBezTo>
                  <a:pt x="18273" y="11655"/>
                  <a:pt x="19160" y="10800"/>
                  <a:pt x="19160" y="9723"/>
                </a:cubicBezTo>
                <a:cubicBezTo>
                  <a:pt x="19160" y="9343"/>
                  <a:pt x="19065" y="9026"/>
                  <a:pt x="18875" y="8741"/>
                </a:cubicBezTo>
                <a:cubicBezTo>
                  <a:pt x="19065" y="8424"/>
                  <a:pt x="19160" y="8108"/>
                  <a:pt x="19160" y="7759"/>
                </a:cubicBezTo>
                <a:cubicBezTo>
                  <a:pt x="19160" y="7063"/>
                  <a:pt x="18812" y="6493"/>
                  <a:pt x="18305" y="6144"/>
                </a:cubicBezTo>
                <a:cubicBezTo>
                  <a:pt x="18178" y="5384"/>
                  <a:pt x="17608" y="4782"/>
                  <a:pt x="16880" y="4592"/>
                </a:cubicBezTo>
                <a:cubicBezTo>
                  <a:pt x="16911" y="4497"/>
                  <a:pt x="16911" y="4402"/>
                  <a:pt x="16911" y="4276"/>
                </a:cubicBezTo>
                <a:cubicBezTo>
                  <a:pt x="16911" y="3452"/>
                  <a:pt x="16405" y="2756"/>
                  <a:pt x="15676" y="2471"/>
                </a:cubicBezTo>
                <a:cubicBezTo>
                  <a:pt x="15486" y="2407"/>
                  <a:pt x="15328" y="2376"/>
                  <a:pt x="15138" y="2344"/>
                </a:cubicBezTo>
                <a:cubicBezTo>
                  <a:pt x="14853" y="1109"/>
                  <a:pt x="13744" y="190"/>
                  <a:pt x="12414" y="190"/>
                </a:cubicBezTo>
                <a:cubicBezTo>
                  <a:pt x="11686" y="190"/>
                  <a:pt x="11021" y="475"/>
                  <a:pt x="10546" y="919"/>
                </a:cubicBezTo>
                <a:cubicBezTo>
                  <a:pt x="10293" y="412"/>
                  <a:pt x="9786" y="64"/>
                  <a:pt x="9184" y="64"/>
                </a:cubicBezTo>
                <a:cubicBezTo>
                  <a:pt x="8741" y="64"/>
                  <a:pt x="8329" y="285"/>
                  <a:pt x="8044" y="634"/>
                </a:cubicBezTo>
                <a:cubicBezTo>
                  <a:pt x="7791" y="254"/>
                  <a:pt x="7347" y="0"/>
                  <a:pt x="6872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6" name="Google Shape;2656;p30"/>
          <p:cNvSpPr/>
          <p:nvPr/>
        </p:nvSpPr>
        <p:spPr>
          <a:xfrm>
            <a:off x="7158111" y="3702478"/>
            <a:ext cx="113218" cy="112271"/>
          </a:xfrm>
          <a:custGeom>
            <a:avLst/>
            <a:gdLst/>
            <a:ahLst/>
            <a:cxnLst/>
            <a:rect l="l" t="t" r="r" b="b"/>
            <a:pathLst>
              <a:path w="3706" h="3675" extrusionOk="0">
                <a:moveTo>
                  <a:pt x="1837" y="1046"/>
                </a:moveTo>
                <a:cubicBezTo>
                  <a:pt x="2280" y="1046"/>
                  <a:pt x="2660" y="1394"/>
                  <a:pt x="2660" y="1837"/>
                </a:cubicBezTo>
                <a:cubicBezTo>
                  <a:pt x="2660" y="2281"/>
                  <a:pt x="2280" y="2661"/>
                  <a:pt x="1837" y="2661"/>
                </a:cubicBezTo>
                <a:cubicBezTo>
                  <a:pt x="1394" y="2661"/>
                  <a:pt x="1045" y="2281"/>
                  <a:pt x="1045" y="1837"/>
                </a:cubicBezTo>
                <a:cubicBezTo>
                  <a:pt x="1045" y="1394"/>
                  <a:pt x="1394" y="1046"/>
                  <a:pt x="1837" y="1046"/>
                </a:cubicBezTo>
                <a:close/>
                <a:moveTo>
                  <a:pt x="1837" y="1"/>
                </a:moveTo>
                <a:cubicBezTo>
                  <a:pt x="824" y="1"/>
                  <a:pt x="0" y="824"/>
                  <a:pt x="0" y="1837"/>
                </a:cubicBezTo>
                <a:cubicBezTo>
                  <a:pt x="0" y="2851"/>
                  <a:pt x="824" y="3674"/>
                  <a:pt x="1837" y="3674"/>
                </a:cubicBezTo>
                <a:cubicBezTo>
                  <a:pt x="2882" y="3674"/>
                  <a:pt x="3706" y="2851"/>
                  <a:pt x="3706" y="1837"/>
                </a:cubicBezTo>
                <a:cubicBezTo>
                  <a:pt x="3706" y="824"/>
                  <a:pt x="2850" y="1"/>
                  <a:pt x="1837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7" name="Google Shape;2657;p30"/>
          <p:cNvSpPr/>
          <p:nvPr/>
        </p:nvSpPr>
        <p:spPr>
          <a:xfrm>
            <a:off x="7205525" y="3686990"/>
            <a:ext cx="17444" cy="33910"/>
          </a:xfrm>
          <a:custGeom>
            <a:avLst/>
            <a:gdLst/>
            <a:ahLst/>
            <a:cxnLst/>
            <a:rect l="l" t="t" r="r" b="b"/>
            <a:pathLst>
              <a:path w="571" h="1110" extrusionOk="0">
                <a:moveTo>
                  <a:pt x="0" y="1"/>
                </a:moveTo>
                <a:lnTo>
                  <a:pt x="0" y="1109"/>
                </a:lnTo>
                <a:lnTo>
                  <a:pt x="570" y="1109"/>
                </a:lnTo>
                <a:lnTo>
                  <a:pt x="57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8" name="Google Shape;2658;p30"/>
          <p:cNvSpPr/>
          <p:nvPr/>
        </p:nvSpPr>
        <p:spPr>
          <a:xfrm>
            <a:off x="7170667" y="3691847"/>
            <a:ext cx="31955" cy="38737"/>
          </a:xfrm>
          <a:custGeom>
            <a:avLst/>
            <a:gdLst/>
            <a:ahLst/>
            <a:cxnLst/>
            <a:rect l="l" t="t" r="r" b="b"/>
            <a:pathLst>
              <a:path w="1046" h="1268" extrusionOk="0">
                <a:moveTo>
                  <a:pt x="508" y="0"/>
                </a:moveTo>
                <a:lnTo>
                  <a:pt x="1" y="317"/>
                </a:lnTo>
                <a:lnTo>
                  <a:pt x="539" y="1267"/>
                </a:lnTo>
                <a:lnTo>
                  <a:pt x="1046" y="950"/>
                </a:lnTo>
                <a:lnTo>
                  <a:pt x="50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9" name="Google Shape;2659;p30"/>
          <p:cNvSpPr/>
          <p:nvPr/>
        </p:nvSpPr>
        <p:spPr>
          <a:xfrm>
            <a:off x="7147449" y="3715065"/>
            <a:ext cx="38737" cy="32933"/>
          </a:xfrm>
          <a:custGeom>
            <a:avLst/>
            <a:gdLst/>
            <a:ahLst/>
            <a:cxnLst/>
            <a:rect l="l" t="t" r="r" b="b"/>
            <a:pathLst>
              <a:path w="1268" h="1078" extrusionOk="0">
                <a:moveTo>
                  <a:pt x="318" y="0"/>
                </a:moveTo>
                <a:lnTo>
                  <a:pt x="1" y="539"/>
                </a:lnTo>
                <a:lnTo>
                  <a:pt x="951" y="1077"/>
                </a:lnTo>
                <a:lnTo>
                  <a:pt x="1268" y="570"/>
                </a:lnTo>
                <a:lnTo>
                  <a:pt x="31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0"/>
          <p:cNvSpPr/>
          <p:nvPr/>
        </p:nvSpPr>
        <p:spPr>
          <a:xfrm>
            <a:off x="7142623" y="3749892"/>
            <a:ext cx="33880" cy="18422"/>
          </a:xfrm>
          <a:custGeom>
            <a:avLst/>
            <a:gdLst/>
            <a:ahLst/>
            <a:cxnLst/>
            <a:rect l="l" t="t" r="r" b="b"/>
            <a:pathLst>
              <a:path w="1109" h="603" extrusionOk="0">
                <a:moveTo>
                  <a:pt x="1" y="0"/>
                </a:moveTo>
                <a:lnTo>
                  <a:pt x="1" y="602"/>
                </a:lnTo>
                <a:lnTo>
                  <a:pt x="1109" y="602"/>
                </a:lnTo>
                <a:lnTo>
                  <a:pt x="110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1" name="Google Shape;2661;p30"/>
          <p:cNvSpPr/>
          <p:nvPr/>
        </p:nvSpPr>
        <p:spPr>
          <a:xfrm>
            <a:off x="7147449" y="3770208"/>
            <a:ext cx="38737" cy="32933"/>
          </a:xfrm>
          <a:custGeom>
            <a:avLst/>
            <a:gdLst/>
            <a:ahLst/>
            <a:cxnLst/>
            <a:rect l="l" t="t" r="r" b="b"/>
            <a:pathLst>
              <a:path w="1268" h="1078" extrusionOk="0">
                <a:moveTo>
                  <a:pt x="951" y="0"/>
                </a:moveTo>
                <a:lnTo>
                  <a:pt x="1" y="539"/>
                </a:lnTo>
                <a:lnTo>
                  <a:pt x="318" y="1077"/>
                </a:lnTo>
                <a:lnTo>
                  <a:pt x="1268" y="507"/>
                </a:lnTo>
                <a:lnTo>
                  <a:pt x="95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2" name="Google Shape;2662;p30"/>
          <p:cNvSpPr/>
          <p:nvPr/>
        </p:nvSpPr>
        <p:spPr>
          <a:xfrm>
            <a:off x="7170667" y="3786644"/>
            <a:ext cx="32933" cy="38737"/>
          </a:xfrm>
          <a:custGeom>
            <a:avLst/>
            <a:gdLst/>
            <a:ahLst/>
            <a:cxnLst/>
            <a:rect l="l" t="t" r="r" b="b"/>
            <a:pathLst>
              <a:path w="1078" h="1268" extrusionOk="0">
                <a:moveTo>
                  <a:pt x="571" y="1"/>
                </a:moveTo>
                <a:lnTo>
                  <a:pt x="1" y="983"/>
                </a:lnTo>
                <a:lnTo>
                  <a:pt x="539" y="1268"/>
                </a:lnTo>
                <a:lnTo>
                  <a:pt x="1078" y="318"/>
                </a:lnTo>
                <a:lnTo>
                  <a:pt x="571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3" name="Google Shape;2663;p30"/>
          <p:cNvSpPr/>
          <p:nvPr/>
        </p:nvSpPr>
        <p:spPr>
          <a:xfrm>
            <a:off x="7205525" y="3796328"/>
            <a:ext cx="18391" cy="33880"/>
          </a:xfrm>
          <a:custGeom>
            <a:avLst/>
            <a:gdLst/>
            <a:ahLst/>
            <a:cxnLst/>
            <a:rect l="l" t="t" r="r" b="b"/>
            <a:pathLst>
              <a:path w="602" h="1109" extrusionOk="0">
                <a:moveTo>
                  <a:pt x="0" y="1"/>
                </a:moveTo>
                <a:lnTo>
                  <a:pt x="0" y="1109"/>
                </a:lnTo>
                <a:lnTo>
                  <a:pt x="602" y="1109"/>
                </a:lnTo>
                <a:lnTo>
                  <a:pt x="60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4" name="Google Shape;2664;p30"/>
          <p:cNvSpPr/>
          <p:nvPr/>
        </p:nvSpPr>
        <p:spPr>
          <a:xfrm>
            <a:off x="7225841" y="3787621"/>
            <a:ext cx="32902" cy="37760"/>
          </a:xfrm>
          <a:custGeom>
            <a:avLst/>
            <a:gdLst/>
            <a:ahLst/>
            <a:cxnLst/>
            <a:rect l="l" t="t" r="r" b="b"/>
            <a:pathLst>
              <a:path w="1077" h="1236" extrusionOk="0">
                <a:moveTo>
                  <a:pt x="507" y="0"/>
                </a:moveTo>
                <a:lnTo>
                  <a:pt x="0" y="286"/>
                </a:lnTo>
                <a:lnTo>
                  <a:pt x="570" y="1236"/>
                </a:lnTo>
                <a:lnTo>
                  <a:pt x="1077" y="951"/>
                </a:lnTo>
                <a:lnTo>
                  <a:pt x="507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5" name="Google Shape;2665;p30"/>
          <p:cNvSpPr/>
          <p:nvPr/>
        </p:nvSpPr>
        <p:spPr>
          <a:xfrm>
            <a:off x="7242277" y="3769230"/>
            <a:ext cx="38737" cy="32933"/>
          </a:xfrm>
          <a:custGeom>
            <a:avLst/>
            <a:gdLst/>
            <a:ahLst/>
            <a:cxnLst/>
            <a:rect l="l" t="t" r="r" b="b"/>
            <a:pathLst>
              <a:path w="1268" h="1078" extrusionOk="0">
                <a:moveTo>
                  <a:pt x="317" y="1"/>
                </a:moveTo>
                <a:lnTo>
                  <a:pt x="0" y="507"/>
                </a:lnTo>
                <a:lnTo>
                  <a:pt x="982" y="1078"/>
                </a:lnTo>
                <a:lnTo>
                  <a:pt x="1267" y="571"/>
                </a:lnTo>
                <a:lnTo>
                  <a:pt x="317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6" name="Google Shape;2666;p30"/>
          <p:cNvSpPr/>
          <p:nvPr/>
        </p:nvSpPr>
        <p:spPr>
          <a:xfrm>
            <a:off x="7251961" y="3749892"/>
            <a:ext cx="33880" cy="17444"/>
          </a:xfrm>
          <a:custGeom>
            <a:avLst/>
            <a:gdLst/>
            <a:ahLst/>
            <a:cxnLst/>
            <a:rect l="l" t="t" r="r" b="b"/>
            <a:pathLst>
              <a:path w="1109" h="571" extrusionOk="0">
                <a:moveTo>
                  <a:pt x="0" y="0"/>
                </a:moveTo>
                <a:lnTo>
                  <a:pt x="0" y="570"/>
                </a:lnTo>
                <a:lnTo>
                  <a:pt x="1109" y="570"/>
                </a:lnTo>
                <a:lnTo>
                  <a:pt x="110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7" name="Google Shape;2667;p30"/>
          <p:cNvSpPr/>
          <p:nvPr/>
        </p:nvSpPr>
        <p:spPr>
          <a:xfrm>
            <a:off x="7242277" y="3714087"/>
            <a:ext cx="38737" cy="32933"/>
          </a:xfrm>
          <a:custGeom>
            <a:avLst/>
            <a:gdLst/>
            <a:ahLst/>
            <a:cxnLst/>
            <a:rect l="l" t="t" r="r" b="b"/>
            <a:pathLst>
              <a:path w="1268" h="1078" extrusionOk="0">
                <a:moveTo>
                  <a:pt x="982" y="1"/>
                </a:moveTo>
                <a:lnTo>
                  <a:pt x="0" y="571"/>
                </a:lnTo>
                <a:lnTo>
                  <a:pt x="317" y="1077"/>
                </a:lnTo>
                <a:lnTo>
                  <a:pt x="1267" y="539"/>
                </a:lnTo>
                <a:lnTo>
                  <a:pt x="98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8" name="Google Shape;2668;p30"/>
          <p:cNvSpPr/>
          <p:nvPr/>
        </p:nvSpPr>
        <p:spPr>
          <a:xfrm>
            <a:off x="7224863" y="3691847"/>
            <a:ext cx="32933" cy="38737"/>
          </a:xfrm>
          <a:custGeom>
            <a:avLst/>
            <a:gdLst/>
            <a:ahLst/>
            <a:cxnLst/>
            <a:rect l="l" t="t" r="r" b="b"/>
            <a:pathLst>
              <a:path w="1078" h="1268" extrusionOk="0">
                <a:moveTo>
                  <a:pt x="570" y="0"/>
                </a:moveTo>
                <a:lnTo>
                  <a:pt x="0" y="950"/>
                </a:lnTo>
                <a:lnTo>
                  <a:pt x="539" y="1267"/>
                </a:lnTo>
                <a:lnTo>
                  <a:pt x="1077" y="317"/>
                </a:lnTo>
                <a:lnTo>
                  <a:pt x="570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9" name="Google Shape;2669;p30"/>
          <p:cNvSpPr/>
          <p:nvPr/>
        </p:nvSpPr>
        <p:spPr>
          <a:xfrm>
            <a:off x="7344833" y="3796328"/>
            <a:ext cx="76467" cy="76467"/>
          </a:xfrm>
          <a:custGeom>
            <a:avLst/>
            <a:gdLst/>
            <a:ahLst/>
            <a:cxnLst/>
            <a:rect l="l" t="t" r="r" b="b"/>
            <a:pathLst>
              <a:path w="2503" h="2503" extrusionOk="0">
                <a:moveTo>
                  <a:pt x="1267" y="697"/>
                </a:moveTo>
                <a:cubicBezTo>
                  <a:pt x="1552" y="697"/>
                  <a:pt x="1805" y="951"/>
                  <a:pt x="1805" y="1236"/>
                </a:cubicBezTo>
                <a:cubicBezTo>
                  <a:pt x="1805" y="1552"/>
                  <a:pt x="1552" y="1806"/>
                  <a:pt x="1267" y="1806"/>
                </a:cubicBezTo>
                <a:cubicBezTo>
                  <a:pt x="950" y="1806"/>
                  <a:pt x="697" y="1552"/>
                  <a:pt x="697" y="1236"/>
                </a:cubicBezTo>
                <a:cubicBezTo>
                  <a:pt x="697" y="951"/>
                  <a:pt x="950" y="697"/>
                  <a:pt x="1267" y="697"/>
                </a:cubicBezTo>
                <a:close/>
                <a:moveTo>
                  <a:pt x="1267" y="1"/>
                </a:moveTo>
                <a:cubicBezTo>
                  <a:pt x="570" y="1"/>
                  <a:pt x="0" y="571"/>
                  <a:pt x="0" y="1236"/>
                </a:cubicBezTo>
                <a:cubicBezTo>
                  <a:pt x="0" y="1932"/>
                  <a:pt x="570" y="2502"/>
                  <a:pt x="1267" y="2502"/>
                </a:cubicBezTo>
                <a:cubicBezTo>
                  <a:pt x="1964" y="2502"/>
                  <a:pt x="2502" y="1932"/>
                  <a:pt x="2502" y="1236"/>
                </a:cubicBezTo>
                <a:cubicBezTo>
                  <a:pt x="2502" y="571"/>
                  <a:pt x="1964" y="1"/>
                  <a:pt x="1267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0" name="Google Shape;2670;p30"/>
          <p:cNvSpPr/>
          <p:nvPr/>
        </p:nvSpPr>
        <p:spPr>
          <a:xfrm>
            <a:off x="7376758" y="3785697"/>
            <a:ext cx="12617" cy="23249"/>
          </a:xfrm>
          <a:custGeom>
            <a:avLst/>
            <a:gdLst/>
            <a:ahLst/>
            <a:cxnLst/>
            <a:rect l="l" t="t" r="r" b="b"/>
            <a:pathLst>
              <a:path w="413" h="761" extrusionOk="0">
                <a:moveTo>
                  <a:pt x="0" y="0"/>
                </a:moveTo>
                <a:lnTo>
                  <a:pt x="0" y="760"/>
                </a:lnTo>
                <a:lnTo>
                  <a:pt x="412" y="760"/>
                </a:lnTo>
                <a:lnTo>
                  <a:pt x="412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1" name="Google Shape;2671;p30"/>
          <p:cNvSpPr/>
          <p:nvPr/>
        </p:nvSpPr>
        <p:spPr>
          <a:xfrm>
            <a:off x="7353540" y="3789546"/>
            <a:ext cx="22271" cy="25204"/>
          </a:xfrm>
          <a:custGeom>
            <a:avLst/>
            <a:gdLst/>
            <a:ahLst/>
            <a:cxnLst/>
            <a:rect l="l" t="t" r="r" b="b"/>
            <a:pathLst>
              <a:path w="729" h="825" extrusionOk="0">
                <a:moveTo>
                  <a:pt x="349" y="1"/>
                </a:moveTo>
                <a:lnTo>
                  <a:pt x="0" y="191"/>
                </a:lnTo>
                <a:lnTo>
                  <a:pt x="380" y="824"/>
                </a:lnTo>
                <a:lnTo>
                  <a:pt x="729" y="634"/>
                </a:lnTo>
                <a:lnTo>
                  <a:pt x="349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2" name="Google Shape;2672;p30"/>
          <p:cNvSpPr/>
          <p:nvPr/>
        </p:nvSpPr>
        <p:spPr>
          <a:xfrm>
            <a:off x="7338051" y="3805035"/>
            <a:ext cx="26151" cy="22271"/>
          </a:xfrm>
          <a:custGeom>
            <a:avLst/>
            <a:gdLst/>
            <a:ahLst/>
            <a:cxnLst/>
            <a:rect l="l" t="t" r="r" b="b"/>
            <a:pathLst>
              <a:path w="856" h="729" extrusionOk="0">
                <a:moveTo>
                  <a:pt x="191" y="1"/>
                </a:moveTo>
                <a:lnTo>
                  <a:pt x="1" y="349"/>
                </a:lnTo>
                <a:lnTo>
                  <a:pt x="634" y="729"/>
                </a:lnTo>
                <a:lnTo>
                  <a:pt x="856" y="381"/>
                </a:lnTo>
                <a:lnTo>
                  <a:pt x="191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3" name="Google Shape;2673;p30"/>
          <p:cNvSpPr/>
          <p:nvPr/>
        </p:nvSpPr>
        <p:spPr>
          <a:xfrm>
            <a:off x="7334202" y="3828253"/>
            <a:ext cx="23249" cy="12617"/>
          </a:xfrm>
          <a:custGeom>
            <a:avLst/>
            <a:gdLst/>
            <a:ahLst/>
            <a:cxnLst/>
            <a:rect l="l" t="t" r="r" b="b"/>
            <a:pathLst>
              <a:path w="761" h="413" extrusionOk="0">
                <a:moveTo>
                  <a:pt x="0" y="1"/>
                </a:moveTo>
                <a:lnTo>
                  <a:pt x="0" y="412"/>
                </a:lnTo>
                <a:lnTo>
                  <a:pt x="760" y="412"/>
                </a:lnTo>
                <a:lnTo>
                  <a:pt x="76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4" name="Google Shape;2674;p30"/>
          <p:cNvSpPr/>
          <p:nvPr/>
        </p:nvSpPr>
        <p:spPr>
          <a:xfrm>
            <a:off x="7338051" y="3841786"/>
            <a:ext cx="26151" cy="22301"/>
          </a:xfrm>
          <a:custGeom>
            <a:avLst/>
            <a:gdLst/>
            <a:ahLst/>
            <a:cxnLst/>
            <a:rect l="l" t="t" r="r" b="b"/>
            <a:pathLst>
              <a:path w="856" h="730" extrusionOk="0">
                <a:moveTo>
                  <a:pt x="666" y="1"/>
                </a:moveTo>
                <a:lnTo>
                  <a:pt x="1" y="381"/>
                </a:lnTo>
                <a:lnTo>
                  <a:pt x="222" y="729"/>
                </a:lnTo>
                <a:lnTo>
                  <a:pt x="856" y="381"/>
                </a:lnTo>
                <a:lnTo>
                  <a:pt x="66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5" name="Google Shape;2675;p30"/>
          <p:cNvSpPr/>
          <p:nvPr/>
        </p:nvSpPr>
        <p:spPr>
          <a:xfrm>
            <a:off x="7353540" y="3853395"/>
            <a:ext cx="22271" cy="26181"/>
          </a:xfrm>
          <a:custGeom>
            <a:avLst/>
            <a:gdLst/>
            <a:ahLst/>
            <a:cxnLst/>
            <a:rect l="l" t="t" r="r" b="b"/>
            <a:pathLst>
              <a:path w="729" h="857" extrusionOk="0">
                <a:moveTo>
                  <a:pt x="380" y="1"/>
                </a:moveTo>
                <a:lnTo>
                  <a:pt x="0" y="666"/>
                </a:lnTo>
                <a:lnTo>
                  <a:pt x="349" y="856"/>
                </a:lnTo>
                <a:lnTo>
                  <a:pt x="729" y="223"/>
                </a:lnTo>
                <a:lnTo>
                  <a:pt x="38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6" name="Google Shape;2676;p30"/>
          <p:cNvSpPr/>
          <p:nvPr/>
        </p:nvSpPr>
        <p:spPr>
          <a:xfrm>
            <a:off x="7377735" y="3860178"/>
            <a:ext cx="11640" cy="23249"/>
          </a:xfrm>
          <a:custGeom>
            <a:avLst/>
            <a:gdLst/>
            <a:ahLst/>
            <a:cxnLst/>
            <a:rect l="l" t="t" r="r" b="b"/>
            <a:pathLst>
              <a:path w="381" h="761" extrusionOk="0">
                <a:moveTo>
                  <a:pt x="0" y="1"/>
                </a:moveTo>
                <a:lnTo>
                  <a:pt x="0" y="761"/>
                </a:lnTo>
                <a:lnTo>
                  <a:pt x="380" y="761"/>
                </a:lnTo>
                <a:lnTo>
                  <a:pt x="38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7" name="Google Shape;2677;p30"/>
          <p:cNvSpPr/>
          <p:nvPr/>
        </p:nvSpPr>
        <p:spPr>
          <a:xfrm>
            <a:off x="7390291" y="3853395"/>
            <a:ext cx="22302" cy="26181"/>
          </a:xfrm>
          <a:custGeom>
            <a:avLst/>
            <a:gdLst/>
            <a:ahLst/>
            <a:cxnLst/>
            <a:rect l="l" t="t" r="r" b="b"/>
            <a:pathLst>
              <a:path w="730" h="857" extrusionOk="0">
                <a:moveTo>
                  <a:pt x="349" y="1"/>
                </a:moveTo>
                <a:lnTo>
                  <a:pt x="1" y="223"/>
                </a:lnTo>
                <a:lnTo>
                  <a:pt x="381" y="856"/>
                </a:lnTo>
                <a:lnTo>
                  <a:pt x="729" y="666"/>
                </a:lnTo>
                <a:lnTo>
                  <a:pt x="349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p30"/>
          <p:cNvSpPr/>
          <p:nvPr/>
        </p:nvSpPr>
        <p:spPr>
          <a:xfrm>
            <a:off x="7402878" y="3841786"/>
            <a:ext cx="26151" cy="22301"/>
          </a:xfrm>
          <a:custGeom>
            <a:avLst/>
            <a:gdLst/>
            <a:ahLst/>
            <a:cxnLst/>
            <a:rect l="l" t="t" r="r" b="b"/>
            <a:pathLst>
              <a:path w="856" h="730" extrusionOk="0">
                <a:moveTo>
                  <a:pt x="191" y="1"/>
                </a:moveTo>
                <a:lnTo>
                  <a:pt x="1" y="349"/>
                </a:lnTo>
                <a:lnTo>
                  <a:pt x="634" y="729"/>
                </a:lnTo>
                <a:lnTo>
                  <a:pt x="856" y="381"/>
                </a:lnTo>
                <a:lnTo>
                  <a:pt x="191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9" name="Google Shape;2679;p30"/>
          <p:cNvSpPr/>
          <p:nvPr/>
        </p:nvSpPr>
        <p:spPr>
          <a:xfrm>
            <a:off x="7408682" y="3828253"/>
            <a:ext cx="23249" cy="12617"/>
          </a:xfrm>
          <a:custGeom>
            <a:avLst/>
            <a:gdLst/>
            <a:ahLst/>
            <a:cxnLst/>
            <a:rect l="l" t="t" r="r" b="b"/>
            <a:pathLst>
              <a:path w="761" h="413" extrusionOk="0">
                <a:moveTo>
                  <a:pt x="1" y="1"/>
                </a:moveTo>
                <a:lnTo>
                  <a:pt x="1" y="412"/>
                </a:lnTo>
                <a:lnTo>
                  <a:pt x="761" y="412"/>
                </a:lnTo>
                <a:lnTo>
                  <a:pt x="761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0" name="Google Shape;2680;p30"/>
          <p:cNvSpPr/>
          <p:nvPr/>
        </p:nvSpPr>
        <p:spPr>
          <a:xfrm>
            <a:off x="7401900" y="3805035"/>
            <a:ext cx="26151" cy="21324"/>
          </a:xfrm>
          <a:custGeom>
            <a:avLst/>
            <a:gdLst/>
            <a:ahLst/>
            <a:cxnLst/>
            <a:rect l="l" t="t" r="r" b="b"/>
            <a:pathLst>
              <a:path w="856" h="698" extrusionOk="0">
                <a:moveTo>
                  <a:pt x="666" y="1"/>
                </a:moveTo>
                <a:lnTo>
                  <a:pt x="1" y="349"/>
                </a:lnTo>
                <a:lnTo>
                  <a:pt x="223" y="697"/>
                </a:lnTo>
                <a:lnTo>
                  <a:pt x="856" y="349"/>
                </a:lnTo>
                <a:lnTo>
                  <a:pt x="66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1" name="Google Shape;2681;p30"/>
          <p:cNvSpPr/>
          <p:nvPr/>
        </p:nvSpPr>
        <p:spPr>
          <a:xfrm>
            <a:off x="7390291" y="3788599"/>
            <a:ext cx="22302" cy="26151"/>
          </a:xfrm>
          <a:custGeom>
            <a:avLst/>
            <a:gdLst/>
            <a:ahLst/>
            <a:cxnLst/>
            <a:rect l="l" t="t" r="r" b="b"/>
            <a:pathLst>
              <a:path w="730" h="856" extrusionOk="0">
                <a:moveTo>
                  <a:pt x="381" y="0"/>
                </a:moveTo>
                <a:lnTo>
                  <a:pt x="1" y="665"/>
                </a:lnTo>
                <a:lnTo>
                  <a:pt x="349" y="855"/>
                </a:lnTo>
                <a:lnTo>
                  <a:pt x="729" y="222"/>
                </a:lnTo>
                <a:lnTo>
                  <a:pt x="38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2" name="Google Shape;2682;p30"/>
          <p:cNvSpPr/>
          <p:nvPr/>
        </p:nvSpPr>
        <p:spPr>
          <a:xfrm>
            <a:off x="7226788" y="3864057"/>
            <a:ext cx="61955" cy="62902"/>
          </a:xfrm>
          <a:custGeom>
            <a:avLst/>
            <a:gdLst/>
            <a:ahLst/>
            <a:cxnLst/>
            <a:rect l="l" t="t" r="r" b="b"/>
            <a:pathLst>
              <a:path w="2028" h="2059" extrusionOk="0">
                <a:moveTo>
                  <a:pt x="1014" y="570"/>
                </a:moveTo>
                <a:cubicBezTo>
                  <a:pt x="1267" y="570"/>
                  <a:pt x="1458" y="792"/>
                  <a:pt x="1458" y="1014"/>
                </a:cubicBezTo>
                <a:cubicBezTo>
                  <a:pt x="1458" y="1267"/>
                  <a:pt x="1267" y="1489"/>
                  <a:pt x="1014" y="1489"/>
                </a:cubicBezTo>
                <a:cubicBezTo>
                  <a:pt x="761" y="1489"/>
                  <a:pt x="571" y="1267"/>
                  <a:pt x="571" y="1014"/>
                </a:cubicBezTo>
                <a:cubicBezTo>
                  <a:pt x="571" y="792"/>
                  <a:pt x="761" y="570"/>
                  <a:pt x="1014" y="570"/>
                </a:cubicBezTo>
                <a:close/>
                <a:moveTo>
                  <a:pt x="1014" y="0"/>
                </a:moveTo>
                <a:cubicBezTo>
                  <a:pt x="444" y="0"/>
                  <a:pt x="1" y="475"/>
                  <a:pt x="1" y="1014"/>
                </a:cubicBezTo>
                <a:cubicBezTo>
                  <a:pt x="1" y="1584"/>
                  <a:pt x="444" y="2059"/>
                  <a:pt x="1014" y="2059"/>
                </a:cubicBezTo>
                <a:cubicBezTo>
                  <a:pt x="1584" y="2059"/>
                  <a:pt x="2028" y="1584"/>
                  <a:pt x="2028" y="1014"/>
                </a:cubicBezTo>
                <a:cubicBezTo>
                  <a:pt x="2028" y="475"/>
                  <a:pt x="1584" y="0"/>
                  <a:pt x="1014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3" name="Google Shape;2683;p30"/>
          <p:cNvSpPr/>
          <p:nvPr/>
        </p:nvSpPr>
        <p:spPr>
          <a:xfrm>
            <a:off x="7252908" y="3856298"/>
            <a:ext cx="9715" cy="18422"/>
          </a:xfrm>
          <a:custGeom>
            <a:avLst/>
            <a:gdLst/>
            <a:ahLst/>
            <a:cxnLst/>
            <a:rect l="l" t="t" r="r" b="b"/>
            <a:pathLst>
              <a:path w="318" h="603" extrusionOk="0">
                <a:moveTo>
                  <a:pt x="1" y="1"/>
                </a:moveTo>
                <a:lnTo>
                  <a:pt x="1" y="603"/>
                </a:lnTo>
                <a:lnTo>
                  <a:pt x="317" y="603"/>
                </a:lnTo>
                <a:lnTo>
                  <a:pt x="317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4" name="Google Shape;2684;p30"/>
          <p:cNvSpPr/>
          <p:nvPr/>
        </p:nvSpPr>
        <p:spPr>
          <a:xfrm>
            <a:off x="7233570" y="3859200"/>
            <a:ext cx="18422" cy="21324"/>
          </a:xfrm>
          <a:custGeom>
            <a:avLst/>
            <a:gdLst/>
            <a:ahLst/>
            <a:cxnLst/>
            <a:rect l="l" t="t" r="r" b="b"/>
            <a:pathLst>
              <a:path w="603" h="698" extrusionOk="0">
                <a:moveTo>
                  <a:pt x="285" y="1"/>
                </a:moveTo>
                <a:lnTo>
                  <a:pt x="0" y="159"/>
                </a:lnTo>
                <a:lnTo>
                  <a:pt x="317" y="698"/>
                </a:lnTo>
                <a:lnTo>
                  <a:pt x="602" y="508"/>
                </a:lnTo>
                <a:lnTo>
                  <a:pt x="285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5" name="Google Shape;2685;p30"/>
          <p:cNvSpPr/>
          <p:nvPr/>
        </p:nvSpPr>
        <p:spPr>
          <a:xfrm>
            <a:off x="7220983" y="3870839"/>
            <a:ext cx="21324" cy="18391"/>
          </a:xfrm>
          <a:custGeom>
            <a:avLst/>
            <a:gdLst/>
            <a:ahLst/>
            <a:cxnLst/>
            <a:rect l="l" t="t" r="r" b="b"/>
            <a:pathLst>
              <a:path w="698" h="602" extrusionOk="0">
                <a:moveTo>
                  <a:pt x="159" y="0"/>
                </a:moveTo>
                <a:lnTo>
                  <a:pt x="1" y="285"/>
                </a:lnTo>
                <a:lnTo>
                  <a:pt x="539" y="602"/>
                </a:lnTo>
                <a:lnTo>
                  <a:pt x="697" y="317"/>
                </a:lnTo>
                <a:lnTo>
                  <a:pt x="15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30"/>
          <p:cNvSpPr/>
          <p:nvPr/>
        </p:nvSpPr>
        <p:spPr>
          <a:xfrm>
            <a:off x="7218081" y="3890178"/>
            <a:ext cx="19399" cy="10662"/>
          </a:xfrm>
          <a:custGeom>
            <a:avLst/>
            <a:gdLst/>
            <a:ahLst/>
            <a:cxnLst/>
            <a:rect l="l" t="t" r="r" b="b"/>
            <a:pathLst>
              <a:path w="635" h="349" extrusionOk="0">
                <a:moveTo>
                  <a:pt x="1" y="0"/>
                </a:moveTo>
                <a:lnTo>
                  <a:pt x="1" y="349"/>
                </a:lnTo>
                <a:lnTo>
                  <a:pt x="634" y="349"/>
                </a:lnTo>
                <a:lnTo>
                  <a:pt x="634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7" name="Google Shape;2687;p30"/>
          <p:cNvSpPr/>
          <p:nvPr/>
        </p:nvSpPr>
        <p:spPr>
          <a:xfrm>
            <a:off x="7220983" y="3901787"/>
            <a:ext cx="21324" cy="18422"/>
          </a:xfrm>
          <a:custGeom>
            <a:avLst/>
            <a:gdLst/>
            <a:ahLst/>
            <a:cxnLst/>
            <a:rect l="l" t="t" r="r" b="b"/>
            <a:pathLst>
              <a:path w="698" h="603" extrusionOk="0">
                <a:moveTo>
                  <a:pt x="539" y="0"/>
                </a:moveTo>
                <a:lnTo>
                  <a:pt x="1" y="317"/>
                </a:lnTo>
                <a:lnTo>
                  <a:pt x="159" y="602"/>
                </a:lnTo>
                <a:lnTo>
                  <a:pt x="697" y="285"/>
                </a:lnTo>
                <a:lnTo>
                  <a:pt x="53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8" name="Google Shape;2688;p30"/>
          <p:cNvSpPr/>
          <p:nvPr/>
        </p:nvSpPr>
        <p:spPr>
          <a:xfrm>
            <a:off x="7233570" y="3911471"/>
            <a:ext cx="18422" cy="21293"/>
          </a:xfrm>
          <a:custGeom>
            <a:avLst/>
            <a:gdLst/>
            <a:ahLst/>
            <a:cxnLst/>
            <a:rect l="l" t="t" r="r" b="b"/>
            <a:pathLst>
              <a:path w="603" h="697" extrusionOk="0">
                <a:moveTo>
                  <a:pt x="317" y="0"/>
                </a:moveTo>
                <a:lnTo>
                  <a:pt x="0" y="507"/>
                </a:lnTo>
                <a:lnTo>
                  <a:pt x="285" y="697"/>
                </a:lnTo>
                <a:lnTo>
                  <a:pt x="602" y="158"/>
                </a:lnTo>
                <a:lnTo>
                  <a:pt x="317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9" name="Google Shape;2689;p30"/>
          <p:cNvSpPr/>
          <p:nvPr/>
        </p:nvSpPr>
        <p:spPr>
          <a:xfrm>
            <a:off x="7252908" y="3916298"/>
            <a:ext cx="10693" cy="18422"/>
          </a:xfrm>
          <a:custGeom>
            <a:avLst/>
            <a:gdLst/>
            <a:ahLst/>
            <a:cxnLst/>
            <a:rect l="l" t="t" r="r" b="b"/>
            <a:pathLst>
              <a:path w="350" h="603" extrusionOk="0">
                <a:moveTo>
                  <a:pt x="1" y="0"/>
                </a:moveTo>
                <a:lnTo>
                  <a:pt x="1" y="602"/>
                </a:lnTo>
                <a:lnTo>
                  <a:pt x="349" y="602"/>
                </a:lnTo>
                <a:lnTo>
                  <a:pt x="34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30"/>
          <p:cNvSpPr/>
          <p:nvPr/>
        </p:nvSpPr>
        <p:spPr>
          <a:xfrm>
            <a:off x="7264517" y="3910493"/>
            <a:ext cx="17444" cy="21324"/>
          </a:xfrm>
          <a:custGeom>
            <a:avLst/>
            <a:gdLst/>
            <a:ahLst/>
            <a:cxnLst/>
            <a:rect l="l" t="t" r="r" b="b"/>
            <a:pathLst>
              <a:path w="571" h="698" extrusionOk="0">
                <a:moveTo>
                  <a:pt x="286" y="0"/>
                </a:moveTo>
                <a:lnTo>
                  <a:pt x="1" y="159"/>
                </a:lnTo>
                <a:lnTo>
                  <a:pt x="286" y="697"/>
                </a:lnTo>
                <a:lnTo>
                  <a:pt x="571" y="539"/>
                </a:lnTo>
                <a:lnTo>
                  <a:pt x="286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30"/>
          <p:cNvSpPr/>
          <p:nvPr/>
        </p:nvSpPr>
        <p:spPr>
          <a:xfrm>
            <a:off x="7274201" y="3900809"/>
            <a:ext cx="20346" cy="18422"/>
          </a:xfrm>
          <a:custGeom>
            <a:avLst/>
            <a:gdLst/>
            <a:ahLst/>
            <a:cxnLst/>
            <a:rect l="l" t="t" r="r" b="b"/>
            <a:pathLst>
              <a:path w="666" h="603" extrusionOk="0">
                <a:moveTo>
                  <a:pt x="159" y="1"/>
                </a:moveTo>
                <a:lnTo>
                  <a:pt x="1" y="286"/>
                </a:lnTo>
                <a:lnTo>
                  <a:pt x="507" y="602"/>
                </a:lnTo>
                <a:lnTo>
                  <a:pt x="666" y="317"/>
                </a:lnTo>
                <a:lnTo>
                  <a:pt x="159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30"/>
          <p:cNvSpPr/>
          <p:nvPr/>
        </p:nvSpPr>
        <p:spPr>
          <a:xfrm>
            <a:off x="7279028" y="3890178"/>
            <a:ext cx="18422" cy="9715"/>
          </a:xfrm>
          <a:custGeom>
            <a:avLst/>
            <a:gdLst/>
            <a:ahLst/>
            <a:cxnLst/>
            <a:rect l="l" t="t" r="r" b="b"/>
            <a:pathLst>
              <a:path w="603" h="318" extrusionOk="0">
                <a:moveTo>
                  <a:pt x="1" y="0"/>
                </a:moveTo>
                <a:lnTo>
                  <a:pt x="1" y="317"/>
                </a:lnTo>
                <a:lnTo>
                  <a:pt x="603" y="317"/>
                </a:lnTo>
                <a:lnTo>
                  <a:pt x="603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30"/>
          <p:cNvSpPr/>
          <p:nvPr/>
        </p:nvSpPr>
        <p:spPr>
          <a:xfrm>
            <a:off x="7273224" y="3870839"/>
            <a:ext cx="21324" cy="18391"/>
          </a:xfrm>
          <a:custGeom>
            <a:avLst/>
            <a:gdLst/>
            <a:ahLst/>
            <a:cxnLst/>
            <a:rect l="l" t="t" r="r" b="b"/>
            <a:pathLst>
              <a:path w="698" h="602" extrusionOk="0">
                <a:moveTo>
                  <a:pt x="539" y="0"/>
                </a:moveTo>
                <a:lnTo>
                  <a:pt x="1" y="317"/>
                </a:lnTo>
                <a:lnTo>
                  <a:pt x="159" y="602"/>
                </a:lnTo>
                <a:lnTo>
                  <a:pt x="698" y="285"/>
                </a:lnTo>
                <a:lnTo>
                  <a:pt x="53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4" name="Google Shape;2694;p30"/>
          <p:cNvSpPr/>
          <p:nvPr/>
        </p:nvSpPr>
        <p:spPr>
          <a:xfrm>
            <a:off x="7263570" y="3858253"/>
            <a:ext cx="18391" cy="21324"/>
          </a:xfrm>
          <a:custGeom>
            <a:avLst/>
            <a:gdLst/>
            <a:ahLst/>
            <a:cxnLst/>
            <a:rect l="l" t="t" r="r" b="b"/>
            <a:pathLst>
              <a:path w="602" h="698" extrusionOk="0">
                <a:moveTo>
                  <a:pt x="317" y="0"/>
                </a:moveTo>
                <a:lnTo>
                  <a:pt x="0" y="539"/>
                </a:lnTo>
                <a:lnTo>
                  <a:pt x="285" y="697"/>
                </a:lnTo>
                <a:lnTo>
                  <a:pt x="602" y="159"/>
                </a:lnTo>
                <a:lnTo>
                  <a:pt x="317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5" name="Google Shape;2695;p30"/>
          <p:cNvSpPr/>
          <p:nvPr/>
        </p:nvSpPr>
        <p:spPr>
          <a:xfrm>
            <a:off x="7258713" y="3696674"/>
            <a:ext cx="295113" cy="443128"/>
          </a:xfrm>
          <a:custGeom>
            <a:avLst/>
            <a:gdLst/>
            <a:ahLst/>
            <a:cxnLst/>
            <a:rect l="l" t="t" r="r" b="b"/>
            <a:pathLst>
              <a:path w="9660" h="14505" extrusionOk="0">
                <a:moveTo>
                  <a:pt x="6145" y="1"/>
                </a:moveTo>
                <a:lnTo>
                  <a:pt x="6145" y="1"/>
                </a:lnTo>
                <a:cubicBezTo>
                  <a:pt x="6303" y="381"/>
                  <a:pt x="6398" y="761"/>
                  <a:pt x="6461" y="1172"/>
                </a:cubicBezTo>
                <a:cubicBezTo>
                  <a:pt x="6715" y="2819"/>
                  <a:pt x="6430" y="4593"/>
                  <a:pt x="5416" y="5891"/>
                </a:cubicBezTo>
                <a:cubicBezTo>
                  <a:pt x="3928" y="7791"/>
                  <a:pt x="1046" y="8520"/>
                  <a:pt x="1" y="10641"/>
                </a:cubicBezTo>
                <a:cubicBezTo>
                  <a:pt x="349" y="10958"/>
                  <a:pt x="793" y="11148"/>
                  <a:pt x="1299" y="11148"/>
                </a:cubicBezTo>
                <a:cubicBezTo>
                  <a:pt x="1648" y="11591"/>
                  <a:pt x="2186" y="11845"/>
                  <a:pt x="2819" y="11845"/>
                </a:cubicBezTo>
                <a:cubicBezTo>
                  <a:pt x="3104" y="11845"/>
                  <a:pt x="3358" y="11781"/>
                  <a:pt x="3611" y="11686"/>
                </a:cubicBezTo>
                <a:cubicBezTo>
                  <a:pt x="3864" y="12225"/>
                  <a:pt x="4118" y="13112"/>
                  <a:pt x="3959" y="14378"/>
                </a:cubicBezTo>
                <a:lnTo>
                  <a:pt x="5290" y="14505"/>
                </a:lnTo>
                <a:cubicBezTo>
                  <a:pt x="5290" y="14505"/>
                  <a:pt x="5353" y="12732"/>
                  <a:pt x="5131" y="11528"/>
                </a:cubicBezTo>
                <a:lnTo>
                  <a:pt x="5131" y="11528"/>
                </a:lnTo>
                <a:cubicBezTo>
                  <a:pt x="5290" y="11560"/>
                  <a:pt x="5448" y="11591"/>
                  <a:pt x="5606" y="11591"/>
                </a:cubicBezTo>
                <a:cubicBezTo>
                  <a:pt x="6683" y="11591"/>
                  <a:pt x="7570" y="10705"/>
                  <a:pt x="7570" y="9628"/>
                </a:cubicBezTo>
                <a:cubicBezTo>
                  <a:pt x="7570" y="9470"/>
                  <a:pt x="7538" y="9343"/>
                  <a:pt x="7506" y="9185"/>
                </a:cubicBezTo>
                <a:lnTo>
                  <a:pt x="7696" y="9185"/>
                </a:lnTo>
                <a:cubicBezTo>
                  <a:pt x="8773" y="9185"/>
                  <a:pt x="9660" y="8330"/>
                  <a:pt x="9660" y="7253"/>
                </a:cubicBezTo>
                <a:cubicBezTo>
                  <a:pt x="9660" y="6873"/>
                  <a:pt x="9565" y="6556"/>
                  <a:pt x="9375" y="6271"/>
                </a:cubicBezTo>
                <a:cubicBezTo>
                  <a:pt x="9565" y="5954"/>
                  <a:pt x="9660" y="5638"/>
                  <a:pt x="9660" y="5258"/>
                </a:cubicBezTo>
                <a:cubicBezTo>
                  <a:pt x="9660" y="4593"/>
                  <a:pt x="9312" y="3991"/>
                  <a:pt x="8805" y="3643"/>
                </a:cubicBezTo>
                <a:cubicBezTo>
                  <a:pt x="8678" y="2914"/>
                  <a:pt x="8108" y="2312"/>
                  <a:pt x="7380" y="2122"/>
                </a:cubicBezTo>
                <a:cubicBezTo>
                  <a:pt x="7411" y="2027"/>
                  <a:pt x="7411" y="1901"/>
                  <a:pt x="7411" y="1806"/>
                </a:cubicBezTo>
                <a:cubicBezTo>
                  <a:pt x="7411" y="982"/>
                  <a:pt x="6905" y="286"/>
                  <a:pt x="6145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6" name="Google Shape;2696;p30"/>
          <p:cNvSpPr/>
          <p:nvPr/>
        </p:nvSpPr>
        <p:spPr>
          <a:xfrm>
            <a:off x="1383253" y="1752044"/>
            <a:ext cx="554391" cy="410225"/>
          </a:xfrm>
          <a:custGeom>
            <a:avLst/>
            <a:gdLst/>
            <a:ahLst/>
            <a:cxnLst/>
            <a:rect l="l" t="t" r="r" b="b"/>
            <a:pathLst>
              <a:path w="18147" h="13428" extrusionOk="0">
                <a:moveTo>
                  <a:pt x="0" y="0"/>
                </a:moveTo>
                <a:lnTo>
                  <a:pt x="0" y="12636"/>
                </a:lnTo>
                <a:lnTo>
                  <a:pt x="8202" y="12636"/>
                </a:lnTo>
                <a:cubicBezTo>
                  <a:pt x="8202" y="13079"/>
                  <a:pt x="8551" y="13428"/>
                  <a:pt x="8994" y="13428"/>
                </a:cubicBezTo>
                <a:lnTo>
                  <a:pt x="9153" y="13428"/>
                </a:lnTo>
                <a:cubicBezTo>
                  <a:pt x="9596" y="13428"/>
                  <a:pt x="9944" y="13079"/>
                  <a:pt x="9944" y="12636"/>
                </a:cubicBezTo>
                <a:lnTo>
                  <a:pt x="18147" y="12636"/>
                </a:lnTo>
                <a:lnTo>
                  <a:pt x="18147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7" name="Google Shape;2697;p30"/>
          <p:cNvSpPr/>
          <p:nvPr/>
        </p:nvSpPr>
        <p:spPr>
          <a:xfrm>
            <a:off x="1407418" y="1724886"/>
            <a:ext cx="255459" cy="408362"/>
          </a:xfrm>
          <a:custGeom>
            <a:avLst/>
            <a:gdLst/>
            <a:ahLst/>
            <a:cxnLst/>
            <a:rect l="l" t="t" r="r" b="b"/>
            <a:pathLst>
              <a:path w="8362" h="13367" extrusionOk="0">
                <a:moveTo>
                  <a:pt x="990" y="0"/>
                </a:moveTo>
                <a:cubicBezTo>
                  <a:pt x="921" y="0"/>
                  <a:pt x="855" y="1"/>
                  <a:pt x="793" y="2"/>
                </a:cubicBezTo>
                <a:cubicBezTo>
                  <a:pt x="318" y="34"/>
                  <a:pt x="33" y="66"/>
                  <a:pt x="33" y="66"/>
                </a:cubicBezTo>
                <a:lnTo>
                  <a:pt x="1" y="11277"/>
                </a:lnTo>
                <a:cubicBezTo>
                  <a:pt x="376" y="11246"/>
                  <a:pt x="743" y="11232"/>
                  <a:pt x="1100" y="11232"/>
                </a:cubicBezTo>
                <a:cubicBezTo>
                  <a:pt x="5169" y="11232"/>
                  <a:pt x="7980" y="13073"/>
                  <a:pt x="8330" y="13335"/>
                </a:cubicBezTo>
                <a:cubicBezTo>
                  <a:pt x="8362" y="13335"/>
                  <a:pt x="8362" y="13335"/>
                  <a:pt x="8362" y="13367"/>
                </a:cubicBezTo>
                <a:lnTo>
                  <a:pt x="8362" y="13335"/>
                </a:lnTo>
                <a:lnTo>
                  <a:pt x="8267" y="12227"/>
                </a:lnTo>
                <a:lnTo>
                  <a:pt x="7570" y="3264"/>
                </a:lnTo>
                <a:lnTo>
                  <a:pt x="7570" y="3169"/>
                </a:lnTo>
                <a:cubicBezTo>
                  <a:pt x="7411" y="2979"/>
                  <a:pt x="7221" y="2758"/>
                  <a:pt x="7063" y="2599"/>
                </a:cubicBezTo>
                <a:cubicBezTo>
                  <a:pt x="4983" y="338"/>
                  <a:pt x="2358" y="0"/>
                  <a:pt x="990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8" name="Google Shape;2698;p30"/>
          <p:cNvSpPr/>
          <p:nvPr/>
        </p:nvSpPr>
        <p:spPr>
          <a:xfrm>
            <a:off x="1431613" y="1698093"/>
            <a:ext cx="231264" cy="435154"/>
          </a:xfrm>
          <a:custGeom>
            <a:avLst/>
            <a:gdLst/>
            <a:ahLst/>
            <a:cxnLst/>
            <a:rect l="l" t="t" r="r" b="b"/>
            <a:pathLst>
              <a:path w="7570" h="14244" extrusionOk="0">
                <a:moveTo>
                  <a:pt x="916" y="1"/>
                </a:moveTo>
                <a:cubicBezTo>
                  <a:pt x="349" y="1"/>
                  <a:pt x="1" y="56"/>
                  <a:pt x="1" y="56"/>
                </a:cubicBezTo>
                <a:lnTo>
                  <a:pt x="1" y="11172"/>
                </a:lnTo>
                <a:cubicBezTo>
                  <a:pt x="278" y="11149"/>
                  <a:pt x="549" y="11138"/>
                  <a:pt x="812" y="11138"/>
                </a:cubicBezTo>
                <a:cubicBezTo>
                  <a:pt x="4869" y="11138"/>
                  <a:pt x="7181" y="13734"/>
                  <a:pt x="7538" y="14180"/>
                </a:cubicBezTo>
                <a:cubicBezTo>
                  <a:pt x="7570" y="14212"/>
                  <a:pt x="7570" y="14212"/>
                  <a:pt x="7570" y="14244"/>
                </a:cubicBezTo>
                <a:lnTo>
                  <a:pt x="7570" y="3160"/>
                </a:lnTo>
                <a:cubicBezTo>
                  <a:pt x="5413" y="383"/>
                  <a:pt x="2408" y="1"/>
                  <a:pt x="916" y="1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9" name="Google Shape;2699;p30"/>
          <p:cNvSpPr/>
          <p:nvPr/>
        </p:nvSpPr>
        <p:spPr>
          <a:xfrm>
            <a:off x="1458711" y="1755894"/>
            <a:ext cx="182872" cy="68737"/>
          </a:xfrm>
          <a:custGeom>
            <a:avLst/>
            <a:gdLst/>
            <a:ahLst/>
            <a:cxnLst/>
            <a:rect l="l" t="t" r="r" b="b"/>
            <a:pathLst>
              <a:path w="5986" h="2250" extrusionOk="0">
                <a:moveTo>
                  <a:pt x="95" y="1"/>
                </a:moveTo>
                <a:cubicBezTo>
                  <a:pt x="64" y="1"/>
                  <a:pt x="0" y="32"/>
                  <a:pt x="0" y="96"/>
                </a:cubicBezTo>
                <a:cubicBezTo>
                  <a:pt x="0" y="127"/>
                  <a:pt x="32" y="191"/>
                  <a:pt x="95" y="191"/>
                </a:cubicBezTo>
                <a:cubicBezTo>
                  <a:pt x="127" y="191"/>
                  <a:pt x="4339" y="444"/>
                  <a:pt x="5827" y="2218"/>
                </a:cubicBezTo>
                <a:cubicBezTo>
                  <a:pt x="5827" y="2249"/>
                  <a:pt x="5859" y="2249"/>
                  <a:pt x="5891" y="2249"/>
                </a:cubicBezTo>
                <a:cubicBezTo>
                  <a:pt x="5891" y="2249"/>
                  <a:pt x="5922" y="2249"/>
                  <a:pt x="5954" y="2218"/>
                </a:cubicBezTo>
                <a:cubicBezTo>
                  <a:pt x="5986" y="2186"/>
                  <a:pt x="5986" y="2123"/>
                  <a:pt x="5954" y="2091"/>
                </a:cubicBezTo>
                <a:cubicBezTo>
                  <a:pt x="5321" y="1331"/>
                  <a:pt x="4117" y="729"/>
                  <a:pt x="2439" y="349"/>
                </a:cubicBezTo>
                <a:cubicBezTo>
                  <a:pt x="1204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0" name="Google Shape;2700;p30"/>
          <p:cNvSpPr/>
          <p:nvPr/>
        </p:nvSpPr>
        <p:spPr>
          <a:xfrm>
            <a:off x="1458711" y="1800405"/>
            <a:ext cx="182872" cy="68737"/>
          </a:xfrm>
          <a:custGeom>
            <a:avLst/>
            <a:gdLst/>
            <a:ahLst/>
            <a:cxnLst/>
            <a:rect l="l" t="t" r="r" b="b"/>
            <a:pathLst>
              <a:path w="5986" h="2250" extrusionOk="0">
                <a:moveTo>
                  <a:pt x="95" y="1"/>
                </a:moveTo>
                <a:cubicBezTo>
                  <a:pt x="64" y="1"/>
                  <a:pt x="0" y="32"/>
                  <a:pt x="0" y="96"/>
                </a:cubicBezTo>
                <a:cubicBezTo>
                  <a:pt x="0" y="127"/>
                  <a:pt x="32" y="159"/>
                  <a:pt x="95" y="159"/>
                </a:cubicBezTo>
                <a:cubicBezTo>
                  <a:pt x="127" y="159"/>
                  <a:pt x="4339" y="412"/>
                  <a:pt x="5827" y="2217"/>
                </a:cubicBezTo>
                <a:cubicBezTo>
                  <a:pt x="5827" y="2217"/>
                  <a:pt x="5859" y="2249"/>
                  <a:pt x="5891" y="2249"/>
                </a:cubicBezTo>
                <a:cubicBezTo>
                  <a:pt x="5891" y="2249"/>
                  <a:pt x="5922" y="2217"/>
                  <a:pt x="5954" y="2217"/>
                </a:cubicBezTo>
                <a:cubicBezTo>
                  <a:pt x="5986" y="2186"/>
                  <a:pt x="5986" y="2122"/>
                  <a:pt x="5954" y="2091"/>
                </a:cubicBezTo>
                <a:cubicBezTo>
                  <a:pt x="5321" y="1299"/>
                  <a:pt x="4117" y="729"/>
                  <a:pt x="2439" y="349"/>
                </a:cubicBezTo>
                <a:cubicBezTo>
                  <a:pt x="1204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1" name="Google Shape;2701;p30"/>
          <p:cNvSpPr/>
          <p:nvPr/>
        </p:nvSpPr>
        <p:spPr>
          <a:xfrm>
            <a:off x="1462591" y="1841037"/>
            <a:ext cx="182872" cy="67760"/>
          </a:xfrm>
          <a:custGeom>
            <a:avLst/>
            <a:gdLst/>
            <a:ahLst/>
            <a:cxnLst/>
            <a:rect l="l" t="t" r="r" b="b"/>
            <a:pathLst>
              <a:path w="5986" h="2218" extrusionOk="0">
                <a:moveTo>
                  <a:pt x="95" y="1"/>
                </a:moveTo>
                <a:cubicBezTo>
                  <a:pt x="32" y="1"/>
                  <a:pt x="0" y="32"/>
                  <a:pt x="0" y="64"/>
                </a:cubicBezTo>
                <a:cubicBezTo>
                  <a:pt x="0" y="127"/>
                  <a:pt x="32" y="159"/>
                  <a:pt x="63" y="159"/>
                </a:cubicBezTo>
                <a:cubicBezTo>
                  <a:pt x="127" y="159"/>
                  <a:pt x="4339" y="412"/>
                  <a:pt x="5795" y="2186"/>
                </a:cubicBezTo>
                <a:cubicBezTo>
                  <a:pt x="5827" y="2218"/>
                  <a:pt x="5859" y="2218"/>
                  <a:pt x="5859" y="2218"/>
                </a:cubicBezTo>
                <a:lnTo>
                  <a:pt x="5922" y="2218"/>
                </a:lnTo>
                <a:cubicBezTo>
                  <a:pt x="5954" y="2186"/>
                  <a:pt x="5985" y="2123"/>
                  <a:pt x="5954" y="2091"/>
                </a:cubicBezTo>
                <a:cubicBezTo>
                  <a:pt x="5289" y="1299"/>
                  <a:pt x="4117" y="729"/>
                  <a:pt x="2439" y="349"/>
                </a:cubicBezTo>
                <a:cubicBezTo>
                  <a:pt x="1172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2" name="Google Shape;2702;p30"/>
          <p:cNvSpPr/>
          <p:nvPr/>
        </p:nvSpPr>
        <p:spPr>
          <a:xfrm>
            <a:off x="1461614" y="1893277"/>
            <a:ext cx="182872" cy="67760"/>
          </a:xfrm>
          <a:custGeom>
            <a:avLst/>
            <a:gdLst/>
            <a:ahLst/>
            <a:cxnLst/>
            <a:rect l="l" t="t" r="r" b="b"/>
            <a:pathLst>
              <a:path w="5986" h="2218" extrusionOk="0">
                <a:moveTo>
                  <a:pt x="95" y="1"/>
                </a:moveTo>
                <a:cubicBezTo>
                  <a:pt x="32" y="1"/>
                  <a:pt x="0" y="32"/>
                  <a:pt x="0" y="64"/>
                </a:cubicBezTo>
                <a:cubicBezTo>
                  <a:pt x="0" y="127"/>
                  <a:pt x="32" y="159"/>
                  <a:pt x="64" y="159"/>
                </a:cubicBezTo>
                <a:cubicBezTo>
                  <a:pt x="127" y="159"/>
                  <a:pt x="4339" y="413"/>
                  <a:pt x="5796" y="2186"/>
                </a:cubicBezTo>
                <a:cubicBezTo>
                  <a:pt x="5827" y="2218"/>
                  <a:pt x="5859" y="2218"/>
                  <a:pt x="5891" y="2218"/>
                </a:cubicBezTo>
                <a:cubicBezTo>
                  <a:pt x="5891" y="2218"/>
                  <a:pt x="5922" y="2218"/>
                  <a:pt x="5922" y="2186"/>
                </a:cubicBezTo>
                <a:cubicBezTo>
                  <a:pt x="5954" y="2154"/>
                  <a:pt x="5986" y="2123"/>
                  <a:pt x="5954" y="2091"/>
                </a:cubicBezTo>
                <a:cubicBezTo>
                  <a:pt x="5289" y="1299"/>
                  <a:pt x="4117" y="729"/>
                  <a:pt x="2439" y="317"/>
                </a:cubicBezTo>
                <a:cubicBezTo>
                  <a:pt x="1172" y="32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30"/>
          <p:cNvSpPr/>
          <p:nvPr/>
        </p:nvSpPr>
        <p:spPr>
          <a:xfrm>
            <a:off x="1461614" y="1936811"/>
            <a:ext cx="182872" cy="68737"/>
          </a:xfrm>
          <a:custGeom>
            <a:avLst/>
            <a:gdLst/>
            <a:ahLst/>
            <a:cxnLst/>
            <a:rect l="l" t="t" r="r" b="b"/>
            <a:pathLst>
              <a:path w="5986" h="2250" extrusionOk="0">
                <a:moveTo>
                  <a:pt x="95" y="1"/>
                </a:moveTo>
                <a:cubicBezTo>
                  <a:pt x="32" y="1"/>
                  <a:pt x="0" y="33"/>
                  <a:pt x="0" y="96"/>
                </a:cubicBezTo>
                <a:cubicBezTo>
                  <a:pt x="0" y="128"/>
                  <a:pt x="32" y="159"/>
                  <a:pt x="64" y="159"/>
                </a:cubicBezTo>
                <a:cubicBezTo>
                  <a:pt x="127" y="159"/>
                  <a:pt x="4339" y="413"/>
                  <a:pt x="5796" y="2218"/>
                </a:cubicBezTo>
                <a:cubicBezTo>
                  <a:pt x="5827" y="2218"/>
                  <a:pt x="5859" y="2249"/>
                  <a:pt x="5891" y="2249"/>
                </a:cubicBezTo>
                <a:cubicBezTo>
                  <a:pt x="5891" y="2249"/>
                  <a:pt x="5922" y="2218"/>
                  <a:pt x="5922" y="2218"/>
                </a:cubicBezTo>
                <a:cubicBezTo>
                  <a:pt x="5954" y="2186"/>
                  <a:pt x="5986" y="2123"/>
                  <a:pt x="5954" y="2091"/>
                </a:cubicBezTo>
                <a:cubicBezTo>
                  <a:pt x="5289" y="1299"/>
                  <a:pt x="4117" y="729"/>
                  <a:pt x="2439" y="349"/>
                </a:cubicBezTo>
                <a:cubicBezTo>
                  <a:pt x="1172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4" name="Google Shape;2704;p30"/>
          <p:cNvSpPr/>
          <p:nvPr/>
        </p:nvSpPr>
        <p:spPr>
          <a:xfrm>
            <a:off x="1662846" y="1724947"/>
            <a:ext cx="256406" cy="408301"/>
          </a:xfrm>
          <a:custGeom>
            <a:avLst/>
            <a:gdLst/>
            <a:ahLst/>
            <a:cxnLst/>
            <a:rect l="l" t="t" r="r" b="b"/>
            <a:pathLst>
              <a:path w="8393" h="13365" extrusionOk="0">
                <a:moveTo>
                  <a:pt x="7601" y="0"/>
                </a:moveTo>
                <a:cubicBezTo>
                  <a:pt x="7158" y="0"/>
                  <a:pt x="6556" y="32"/>
                  <a:pt x="5859" y="127"/>
                </a:cubicBezTo>
                <a:cubicBezTo>
                  <a:pt x="4498" y="380"/>
                  <a:pt x="2787" y="1014"/>
                  <a:pt x="1331" y="2566"/>
                </a:cubicBezTo>
                <a:cubicBezTo>
                  <a:pt x="1141" y="2756"/>
                  <a:pt x="982" y="2977"/>
                  <a:pt x="824" y="3167"/>
                </a:cubicBezTo>
                <a:lnTo>
                  <a:pt x="824" y="3262"/>
                </a:lnTo>
                <a:lnTo>
                  <a:pt x="159" y="11465"/>
                </a:lnTo>
                <a:lnTo>
                  <a:pt x="1" y="13365"/>
                </a:lnTo>
                <a:lnTo>
                  <a:pt x="32" y="13333"/>
                </a:lnTo>
                <a:cubicBezTo>
                  <a:pt x="149" y="13245"/>
                  <a:pt x="3031" y="11233"/>
                  <a:pt x="7323" y="11233"/>
                </a:cubicBezTo>
                <a:cubicBezTo>
                  <a:pt x="7671" y="11233"/>
                  <a:pt x="8028" y="11246"/>
                  <a:pt x="8393" y="11275"/>
                </a:cubicBezTo>
                <a:lnTo>
                  <a:pt x="8329" y="64"/>
                </a:lnTo>
                <a:cubicBezTo>
                  <a:pt x="8329" y="64"/>
                  <a:pt x="8076" y="0"/>
                  <a:pt x="7601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5" name="Google Shape;2705;p30"/>
          <p:cNvSpPr/>
          <p:nvPr/>
        </p:nvSpPr>
        <p:spPr>
          <a:xfrm>
            <a:off x="1662846" y="1698063"/>
            <a:ext cx="232241" cy="435185"/>
          </a:xfrm>
          <a:custGeom>
            <a:avLst/>
            <a:gdLst/>
            <a:ahLst/>
            <a:cxnLst/>
            <a:rect l="l" t="t" r="r" b="b"/>
            <a:pathLst>
              <a:path w="7602" h="14245" extrusionOk="0">
                <a:moveTo>
                  <a:pt x="6686" y="1"/>
                </a:moveTo>
                <a:cubicBezTo>
                  <a:pt x="6405" y="1"/>
                  <a:pt x="6070" y="15"/>
                  <a:pt x="5701" y="57"/>
                </a:cubicBezTo>
                <a:cubicBezTo>
                  <a:pt x="4086" y="215"/>
                  <a:pt x="1774" y="912"/>
                  <a:pt x="1" y="3161"/>
                </a:cubicBezTo>
                <a:lnTo>
                  <a:pt x="1" y="5187"/>
                </a:lnTo>
                <a:lnTo>
                  <a:pt x="1" y="12756"/>
                </a:lnTo>
                <a:lnTo>
                  <a:pt x="1" y="14213"/>
                </a:lnTo>
                <a:lnTo>
                  <a:pt x="1" y="14245"/>
                </a:lnTo>
                <a:cubicBezTo>
                  <a:pt x="1" y="14245"/>
                  <a:pt x="1" y="14245"/>
                  <a:pt x="32" y="14213"/>
                </a:cubicBezTo>
                <a:cubicBezTo>
                  <a:pt x="182" y="14004"/>
                  <a:pt x="2533" y="11141"/>
                  <a:pt x="6818" y="11141"/>
                </a:cubicBezTo>
                <a:cubicBezTo>
                  <a:pt x="7073" y="11141"/>
                  <a:pt x="7333" y="11152"/>
                  <a:pt x="7601" y="11173"/>
                </a:cubicBezTo>
                <a:lnTo>
                  <a:pt x="7601" y="57"/>
                </a:lnTo>
                <a:cubicBezTo>
                  <a:pt x="7601" y="57"/>
                  <a:pt x="7249" y="1"/>
                  <a:pt x="6686" y="1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6" name="Google Shape;2706;p30"/>
          <p:cNvSpPr/>
          <p:nvPr/>
        </p:nvSpPr>
        <p:spPr>
          <a:xfrm>
            <a:off x="1685087" y="1755894"/>
            <a:ext cx="181925" cy="68737"/>
          </a:xfrm>
          <a:custGeom>
            <a:avLst/>
            <a:gdLst/>
            <a:ahLst/>
            <a:cxnLst/>
            <a:rect l="l" t="t" r="r" b="b"/>
            <a:pathLst>
              <a:path w="5955" h="2250" extrusionOk="0">
                <a:moveTo>
                  <a:pt x="5891" y="1"/>
                </a:moveTo>
                <a:cubicBezTo>
                  <a:pt x="5860" y="1"/>
                  <a:pt x="4783" y="64"/>
                  <a:pt x="3548" y="349"/>
                </a:cubicBezTo>
                <a:cubicBezTo>
                  <a:pt x="1838" y="729"/>
                  <a:pt x="666" y="1331"/>
                  <a:pt x="33" y="2091"/>
                </a:cubicBezTo>
                <a:cubicBezTo>
                  <a:pt x="1" y="2123"/>
                  <a:pt x="1" y="2186"/>
                  <a:pt x="33" y="2218"/>
                </a:cubicBezTo>
                <a:cubicBezTo>
                  <a:pt x="64" y="2249"/>
                  <a:pt x="64" y="2249"/>
                  <a:pt x="96" y="2249"/>
                </a:cubicBezTo>
                <a:cubicBezTo>
                  <a:pt x="128" y="2249"/>
                  <a:pt x="128" y="2249"/>
                  <a:pt x="159" y="2218"/>
                </a:cubicBezTo>
                <a:cubicBezTo>
                  <a:pt x="1616" y="444"/>
                  <a:pt x="5860" y="191"/>
                  <a:pt x="5891" y="191"/>
                </a:cubicBezTo>
                <a:cubicBezTo>
                  <a:pt x="5923" y="191"/>
                  <a:pt x="5955" y="127"/>
                  <a:pt x="5955" y="96"/>
                </a:cubicBezTo>
                <a:cubicBezTo>
                  <a:pt x="5955" y="64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7" name="Google Shape;2707;p30"/>
          <p:cNvSpPr/>
          <p:nvPr/>
        </p:nvSpPr>
        <p:spPr>
          <a:xfrm>
            <a:off x="1685087" y="1800405"/>
            <a:ext cx="181925" cy="68737"/>
          </a:xfrm>
          <a:custGeom>
            <a:avLst/>
            <a:gdLst/>
            <a:ahLst/>
            <a:cxnLst/>
            <a:rect l="l" t="t" r="r" b="b"/>
            <a:pathLst>
              <a:path w="5955" h="2250" extrusionOk="0">
                <a:moveTo>
                  <a:pt x="5891" y="1"/>
                </a:moveTo>
                <a:cubicBezTo>
                  <a:pt x="5860" y="1"/>
                  <a:pt x="4783" y="64"/>
                  <a:pt x="3548" y="349"/>
                </a:cubicBezTo>
                <a:cubicBezTo>
                  <a:pt x="1838" y="729"/>
                  <a:pt x="666" y="1299"/>
                  <a:pt x="33" y="2091"/>
                </a:cubicBezTo>
                <a:cubicBezTo>
                  <a:pt x="1" y="2122"/>
                  <a:pt x="1" y="2186"/>
                  <a:pt x="33" y="2217"/>
                </a:cubicBezTo>
                <a:cubicBezTo>
                  <a:pt x="64" y="2217"/>
                  <a:pt x="64" y="2249"/>
                  <a:pt x="96" y="2249"/>
                </a:cubicBezTo>
                <a:cubicBezTo>
                  <a:pt x="128" y="2249"/>
                  <a:pt x="128" y="2217"/>
                  <a:pt x="159" y="2217"/>
                </a:cubicBezTo>
                <a:cubicBezTo>
                  <a:pt x="1616" y="412"/>
                  <a:pt x="5860" y="159"/>
                  <a:pt x="5891" y="159"/>
                </a:cubicBezTo>
                <a:cubicBezTo>
                  <a:pt x="5923" y="159"/>
                  <a:pt x="5955" y="127"/>
                  <a:pt x="5955" y="96"/>
                </a:cubicBezTo>
                <a:cubicBezTo>
                  <a:pt x="5955" y="32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8" name="Google Shape;2708;p30"/>
          <p:cNvSpPr/>
          <p:nvPr/>
        </p:nvSpPr>
        <p:spPr>
          <a:xfrm>
            <a:off x="1681238" y="1841037"/>
            <a:ext cx="182872" cy="67760"/>
          </a:xfrm>
          <a:custGeom>
            <a:avLst/>
            <a:gdLst/>
            <a:ahLst/>
            <a:cxnLst/>
            <a:rect l="l" t="t" r="r" b="b"/>
            <a:pathLst>
              <a:path w="5986" h="2218" extrusionOk="0">
                <a:moveTo>
                  <a:pt x="5891" y="1"/>
                </a:moveTo>
                <a:cubicBezTo>
                  <a:pt x="5891" y="1"/>
                  <a:pt x="4782" y="64"/>
                  <a:pt x="3547" y="349"/>
                </a:cubicBezTo>
                <a:cubicBezTo>
                  <a:pt x="1869" y="729"/>
                  <a:pt x="665" y="1299"/>
                  <a:pt x="32" y="2091"/>
                </a:cubicBezTo>
                <a:cubicBezTo>
                  <a:pt x="0" y="2123"/>
                  <a:pt x="0" y="2186"/>
                  <a:pt x="32" y="2218"/>
                </a:cubicBezTo>
                <a:lnTo>
                  <a:pt x="95" y="2218"/>
                </a:lnTo>
                <a:cubicBezTo>
                  <a:pt x="127" y="2218"/>
                  <a:pt x="159" y="2218"/>
                  <a:pt x="159" y="2186"/>
                </a:cubicBezTo>
                <a:cubicBezTo>
                  <a:pt x="1647" y="412"/>
                  <a:pt x="5859" y="159"/>
                  <a:pt x="5891" y="159"/>
                </a:cubicBezTo>
                <a:cubicBezTo>
                  <a:pt x="5954" y="159"/>
                  <a:pt x="5986" y="127"/>
                  <a:pt x="5986" y="64"/>
                </a:cubicBezTo>
                <a:cubicBezTo>
                  <a:pt x="5986" y="32"/>
                  <a:pt x="5922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9" name="Google Shape;2709;p30"/>
          <p:cNvSpPr/>
          <p:nvPr/>
        </p:nvSpPr>
        <p:spPr>
          <a:xfrm>
            <a:off x="1682185" y="1893277"/>
            <a:ext cx="182903" cy="67760"/>
          </a:xfrm>
          <a:custGeom>
            <a:avLst/>
            <a:gdLst/>
            <a:ahLst/>
            <a:cxnLst/>
            <a:rect l="l" t="t" r="r" b="b"/>
            <a:pathLst>
              <a:path w="5987" h="2218" extrusionOk="0">
                <a:moveTo>
                  <a:pt x="5891" y="1"/>
                </a:moveTo>
                <a:cubicBezTo>
                  <a:pt x="5860" y="1"/>
                  <a:pt x="4783" y="32"/>
                  <a:pt x="3548" y="317"/>
                </a:cubicBezTo>
                <a:cubicBezTo>
                  <a:pt x="1838" y="729"/>
                  <a:pt x="666" y="1299"/>
                  <a:pt x="33" y="2091"/>
                </a:cubicBezTo>
                <a:cubicBezTo>
                  <a:pt x="1" y="2123"/>
                  <a:pt x="1" y="2154"/>
                  <a:pt x="33" y="2186"/>
                </a:cubicBezTo>
                <a:cubicBezTo>
                  <a:pt x="64" y="2218"/>
                  <a:pt x="64" y="2218"/>
                  <a:pt x="96" y="2218"/>
                </a:cubicBezTo>
                <a:cubicBezTo>
                  <a:pt x="128" y="2218"/>
                  <a:pt x="159" y="2218"/>
                  <a:pt x="159" y="2186"/>
                </a:cubicBezTo>
                <a:cubicBezTo>
                  <a:pt x="1648" y="413"/>
                  <a:pt x="5860" y="159"/>
                  <a:pt x="5891" y="159"/>
                </a:cubicBezTo>
                <a:cubicBezTo>
                  <a:pt x="5955" y="159"/>
                  <a:pt x="5986" y="127"/>
                  <a:pt x="5986" y="64"/>
                </a:cubicBezTo>
                <a:cubicBezTo>
                  <a:pt x="5986" y="32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0" name="Google Shape;2710;p30"/>
          <p:cNvSpPr/>
          <p:nvPr/>
        </p:nvSpPr>
        <p:spPr>
          <a:xfrm>
            <a:off x="1682185" y="1936811"/>
            <a:ext cx="182903" cy="68737"/>
          </a:xfrm>
          <a:custGeom>
            <a:avLst/>
            <a:gdLst/>
            <a:ahLst/>
            <a:cxnLst/>
            <a:rect l="l" t="t" r="r" b="b"/>
            <a:pathLst>
              <a:path w="5987" h="2250" extrusionOk="0">
                <a:moveTo>
                  <a:pt x="5891" y="1"/>
                </a:moveTo>
                <a:cubicBezTo>
                  <a:pt x="5860" y="1"/>
                  <a:pt x="4783" y="64"/>
                  <a:pt x="3548" y="349"/>
                </a:cubicBezTo>
                <a:cubicBezTo>
                  <a:pt x="1838" y="729"/>
                  <a:pt x="666" y="1299"/>
                  <a:pt x="33" y="2091"/>
                </a:cubicBezTo>
                <a:cubicBezTo>
                  <a:pt x="1" y="2123"/>
                  <a:pt x="1" y="2186"/>
                  <a:pt x="33" y="2218"/>
                </a:cubicBezTo>
                <a:cubicBezTo>
                  <a:pt x="64" y="2218"/>
                  <a:pt x="64" y="2249"/>
                  <a:pt x="96" y="2249"/>
                </a:cubicBezTo>
                <a:cubicBezTo>
                  <a:pt x="128" y="2249"/>
                  <a:pt x="159" y="2218"/>
                  <a:pt x="159" y="2218"/>
                </a:cubicBezTo>
                <a:cubicBezTo>
                  <a:pt x="1648" y="413"/>
                  <a:pt x="5860" y="159"/>
                  <a:pt x="5891" y="159"/>
                </a:cubicBezTo>
                <a:cubicBezTo>
                  <a:pt x="5955" y="159"/>
                  <a:pt x="5986" y="128"/>
                  <a:pt x="5986" y="96"/>
                </a:cubicBezTo>
                <a:cubicBezTo>
                  <a:pt x="5986" y="33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1" name="Google Shape;2711;p30"/>
          <p:cNvSpPr/>
          <p:nvPr/>
        </p:nvSpPr>
        <p:spPr>
          <a:xfrm>
            <a:off x="1658967" y="1698063"/>
            <a:ext cx="260286" cy="435185"/>
          </a:xfrm>
          <a:custGeom>
            <a:avLst/>
            <a:gdLst/>
            <a:ahLst/>
            <a:cxnLst/>
            <a:rect l="l" t="t" r="r" b="b"/>
            <a:pathLst>
              <a:path w="8520" h="14245" extrusionOk="0">
                <a:moveTo>
                  <a:pt x="6804" y="1"/>
                </a:moveTo>
                <a:cubicBezTo>
                  <a:pt x="6518" y="1"/>
                  <a:pt x="6176" y="15"/>
                  <a:pt x="5796" y="57"/>
                </a:cubicBezTo>
                <a:cubicBezTo>
                  <a:pt x="5828" y="120"/>
                  <a:pt x="5828" y="184"/>
                  <a:pt x="5860" y="279"/>
                </a:cubicBezTo>
                <a:cubicBezTo>
                  <a:pt x="5923" y="532"/>
                  <a:pt x="5955" y="754"/>
                  <a:pt x="5986" y="1007"/>
                </a:cubicBezTo>
                <a:cubicBezTo>
                  <a:pt x="6018" y="1324"/>
                  <a:pt x="6018" y="1640"/>
                  <a:pt x="5986" y="1957"/>
                </a:cubicBezTo>
                <a:cubicBezTo>
                  <a:pt x="5986" y="2020"/>
                  <a:pt x="5986" y="2084"/>
                  <a:pt x="5986" y="2147"/>
                </a:cubicBezTo>
                <a:cubicBezTo>
                  <a:pt x="5955" y="2591"/>
                  <a:pt x="5891" y="3002"/>
                  <a:pt x="5796" y="3446"/>
                </a:cubicBezTo>
                <a:cubicBezTo>
                  <a:pt x="5796" y="3509"/>
                  <a:pt x="5765" y="3572"/>
                  <a:pt x="5765" y="3604"/>
                </a:cubicBezTo>
                <a:cubicBezTo>
                  <a:pt x="5638" y="4016"/>
                  <a:pt x="5511" y="4427"/>
                  <a:pt x="5353" y="4807"/>
                </a:cubicBezTo>
                <a:cubicBezTo>
                  <a:pt x="5321" y="4871"/>
                  <a:pt x="5290" y="4934"/>
                  <a:pt x="5290" y="4997"/>
                </a:cubicBezTo>
                <a:cubicBezTo>
                  <a:pt x="5163" y="5219"/>
                  <a:pt x="5068" y="5441"/>
                  <a:pt x="4941" y="5662"/>
                </a:cubicBezTo>
                <a:cubicBezTo>
                  <a:pt x="4751" y="6011"/>
                  <a:pt x="4561" y="6359"/>
                  <a:pt x="4340" y="6707"/>
                </a:cubicBezTo>
                <a:cubicBezTo>
                  <a:pt x="4308" y="6771"/>
                  <a:pt x="4245" y="6834"/>
                  <a:pt x="4213" y="6929"/>
                </a:cubicBezTo>
                <a:cubicBezTo>
                  <a:pt x="3833" y="7468"/>
                  <a:pt x="3453" y="7974"/>
                  <a:pt x="3041" y="8513"/>
                </a:cubicBezTo>
                <a:cubicBezTo>
                  <a:pt x="2978" y="8608"/>
                  <a:pt x="2914" y="8671"/>
                  <a:pt x="2851" y="8766"/>
                </a:cubicBezTo>
                <a:cubicBezTo>
                  <a:pt x="2249" y="9526"/>
                  <a:pt x="1616" y="10286"/>
                  <a:pt x="1046" y="11078"/>
                </a:cubicBezTo>
                <a:cubicBezTo>
                  <a:pt x="761" y="11489"/>
                  <a:pt x="476" y="11901"/>
                  <a:pt x="286" y="12345"/>
                </a:cubicBezTo>
                <a:cubicBezTo>
                  <a:pt x="223" y="12471"/>
                  <a:pt x="191" y="12598"/>
                  <a:pt x="128" y="12725"/>
                </a:cubicBezTo>
                <a:cubicBezTo>
                  <a:pt x="128" y="12725"/>
                  <a:pt x="128" y="12756"/>
                  <a:pt x="128" y="12756"/>
                </a:cubicBezTo>
                <a:cubicBezTo>
                  <a:pt x="96" y="12851"/>
                  <a:pt x="64" y="12978"/>
                  <a:pt x="33" y="13105"/>
                </a:cubicBezTo>
                <a:cubicBezTo>
                  <a:pt x="33" y="13263"/>
                  <a:pt x="1" y="13421"/>
                  <a:pt x="1" y="13580"/>
                </a:cubicBezTo>
                <a:cubicBezTo>
                  <a:pt x="1" y="13801"/>
                  <a:pt x="33" y="13991"/>
                  <a:pt x="96" y="14181"/>
                </a:cubicBezTo>
                <a:cubicBezTo>
                  <a:pt x="96" y="14181"/>
                  <a:pt x="96" y="14181"/>
                  <a:pt x="96" y="14213"/>
                </a:cubicBezTo>
                <a:lnTo>
                  <a:pt x="128" y="14213"/>
                </a:lnTo>
                <a:lnTo>
                  <a:pt x="128" y="14245"/>
                </a:lnTo>
                <a:cubicBezTo>
                  <a:pt x="128" y="14245"/>
                  <a:pt x="128" y="14245"/>
                  <a:pt x="159" y="14213"/>
                </a:cubicBezTo>
                <a:cubicBezTo>
                  <a:pt x="276" y="14125"/>
                  <a:pt x="3158" y="12113"/>
                  <a:pt x="7450" y="12113"/>
                </a:cubicBezTo>
                <a:cubicBezTo>
                  <a:pt x="7798" y="12113"/>
                  <a:pt x="8155" y="12126"/>
                  <a:pt x="8520" y="12155"/>
                </a:cubicBezTo>
                <a:lnTo>
                  <a:pt x="8456" y="944"/>
                </a:lnTo>
                <a:cubicBezTo>
                  <a:pt x="8456" y="944"/>
                  <a:pt x="8171" y="880"/>
                  <a:pt x="7728" y="880"/>
                </a:cubicBezTo>
                <a:lnTo>
                  <a:pt x="7728" y="57"/>
                </a:lnTo>
                <a:cubicBezTo>
                  <a:pt x="7728" y="57"/>
                  <a:pt x="7376" y="1"/>
                  <a:pt x="6804" y="1"/>
                </a:cubicBezTo>
                <a:close/>
              </a:path>
            </a:pathLst>
          </a:custGeom>
          <a:solidFill>
            <a:srgbClr val="CECEC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30"/>
          <p:cNvSpPr/>
          <p:nvPr/>
        </p:nvSpPr>
        <p:spPr>
          <a:xfrm>
            <a:off x="3375227" y="3806837"/>
            <a:ext cx="145143" cy="142394"/>
          </a:xfrm>
          <a:custGeom>
            <a:avLst/>
            <a:gdLst/>
            <a:ahLst/>
            <a:cxnLst/>
            <a:rect l="l" t="t" r="r" b="b"/>
            <a:pathLst>
              <a:path w="4751" h="4661" extrusionOk="0">
                <a:moveTo>
                  <a:pt x="2" y="3108"/>
                </a:moveTo>
                <a:cubicBezTo>
                  <a:pt x="1" y="3108"/>
                  <a:pt x="0" y="3108"/>
                  <a:pt x="0" y="3108"/>
                </a:cubicBezTo>
                <a:cubicBezTo>
                  <a:pt x="0" y="3109"/>
                  <a:pt x="1" y="3109"/>
                  <a:pt x="1" y="3109"/>
                </a:cubicBezTo>
                <a:cubicBezTo>
                  <a:pt x="1" y="3109"/>
                  <a:pt x="2" y="3109"/>
                  <a:pt x="2" y="3108"/>
                </a:cubicBezTo>
                <a:close/>
                <a:moveTo>
                  <a:pt x="294" y="1"/>
                </a:moveTo>
                <a:cubicBezTo>
                  <a:pt x="218" y="1"/>
                  <a:pt x="141" y="2"/>
                  <a:pt x="64" y="5"/>
                </a:cubicBezTo>
                <a:cubicBezTo>
                  <a:pt x="64" y="5"/>
                  <a:pt x="33" y="3046"/>
                  <a:pt x="2" y="3108"/>
                </a:cubicBezTo>
                <a:lnTo>
                  <a:pt x="2" y="3108"/>
                </a:lnTo>
                <a:cubicBezTo>
                  <a:pt x="6" y="3108"/>
                  <a:pt x="17" y="3108"/>
                  <a:pt x="34" y="3108"/>
                </a:cubicBezTo>
                <a:cubicBezTo>
                  <a:pt x="311" y="3108"/>
                  <a:pt x="2250" y="3163"/>
                  <a:pt x="3072" y="4660"/>
                </a:cubicBezTo>
                <a:cubicBezTo>
                  <a:pt x="3072" y="4660"/>
                  <a:pt x="3959" y="2095"/>
                  <a:pt x="4751" y="1588"/>
                </a:cubicBezTo>
                <a:cubicBezTo>
                  <a:pt x="4751" y="1588"/>
                  <a:pt x="2983" y="1"/>
                  <a:pt x="294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3" name="Google Shape;2713;p30"/>
          <p:cNvSpPr/>
          <p:nvPr/>
        </p:nvSpPr>
        <p:spPr>
          <a:xfrm>
            <a:off x="3487437" y="3805035"/>
            <a:ext cx="207068" cy="367669"/>
          </a:xfrm>
          <a:custGeom>
            <a:avLst/>
            <a:gdLst/>
            <a:ahLst/>
            <a:cxnLst/>
            <a:rect l="l" t="t" r="r" b="b"/>
            <a:pathLst>
              <a:path w="6778" h="12035" extrusionOk="0">
                <a:moveTo>
                  <a:pt x="6303" y="1"/>
                </a:moveTo>
                <a:cubicBezTo>
                  <a:pt x="5923" y="64"/>
                  <a:pt x="5195" y="127"/>
                  <a:pt x="4371" y="381"/>
                </a:cubicBezTo>
                <a:cubicBezTo>
                  <a:pt x="2471" y="951"/>
                  <a:pt x="1" y="2312"/>
                  <a:pt x="1" y="5764"/>
                </a:cubicBezTo>
                <a:lnTo>
                  <a:pt x="1" y="12035"/>
                </a:lnTo>
                <a:lnTo>
                  <a:pt x="3231" y="12035"/>
                </a:lnTo>
                <a:lnTo>
                  <a:pt x="3231" y="5923"/>
                </a:lnTo>
                <a:cubicBezTo>
                  <a:pt x="3231" y="5923"/>
                  <a:pt x="3294" y="3547"/>
                  <a:pt x="6303" y="3231"/>
                </a:cubicBezTo>
                <a:cubicBezTo>
                  <a:pt x="6461" y="3231"/>
                  <a:pt x="6620" y="3199"/>
                  <a:pt x="6778" y="3199"/>
                </a:cubicBezTo>
                <a:lnTo>
                  <a:pt x="6588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4" name="Google Shape;2714;p30"/>
          <p:cNvSpPr/>
          <p:nvPr/>
        </p:nvSpPr>
        <p:spPr>
          <a:xfrm>
            <a:off x="3486490" y="3694749"/>
            <a:ext cx="99685" cy="147068"/>
          </a:xfrm>
          <a:custGeom>
            <a:avLst/>
            <a:gdLst/>
            <a:ahLst/>
            <a:cxnLst/>
            <a:rect l="l" t="t" r="r" b="b"/>
            <a:pathLst>
              <a:path w="3263" h="4814" extrusionOk="0">
                <a:moveTo>
                  <a:pt x="0" y="0"/>
                </a:moveTo>
                <a:lnTo>
                  <a:pt x="0" y="3674"/>
                </a:lnTo>
                <a:lnTo>
                  <a:pt x="1647" y="4814"/>
                </a:lnTo>
                <a:lnTo>
                  <a:pt x="3262" y="3611"/>
                </a:lnTo>
                <a:lnTo>
                  <a:pt x="3262" y="0"/>
                </a:lnTo>
                <a:cubicBezTo>
                  <a:pt x="3262" y="0"/>
                  <a:pt x="1883" y="71"/>
                  <a:pt x="916" y="71"/>
                </a:cubicBezTo>
                <a:cubicBezTo>
                  <a:pt x="433" y="71"/>
                  <a:pt x="53" y="53"/>
                  <a:pt x="0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5" name="Google Shape;2715;p30"/>
          <p:cNvSpPr/>
          <p:nvPr/>
        </p:nvSpPr>
        <p:spPr>
          <a:xfrm>
            <a:off x="3424565" y="3545024"/>
            <a:ext cx="227384" cy="155561"/>
          </a:xfrm>
          <a:custGeom>
            <a:avLst/>
            <a:gdLst/>
            <a:ahLst/>
            <a:cxnLst/>
            <a:rect l="l" t="t" r="r" b="b"/>
            <a:pathLst>
              <a:path w="7443" h="5092" extrusionOk="0">
                <a:moveTo>
                  <a:pt x="3717" y="1"/>
                </a:moveTo>
                <a:cubicBezTo>
                  <a:pt x="3634" y="1"/>
                  <a:pt x="3547" y="40"/>
                  <a:pt x="3484" y="119"/>
                </a:cubicBezTo>
                <a:lnTo>
                  <a:pt x="3357" y="309"/>
                </a:lnTo>
                <a:lnTo>
                  <a:pt x="127" y="4648"/>
                </a:lnTo>
                <a:cubicBezTo>
                  <a:pt x="0" y="4838"/>
                  <a:pt x="127" y="5091"/>
                  <a:pt x="349" y="5091"/>
                </a:cubicBezTo>
                <a:lnTo>
                  <a:pt x="7094" y="5091"/>
                </a:lnTo>
                <a:cubicBezTo>
                  <a:pt x="7316" y="5091"/>
                  <a:pt x="7443" y="4838"/>
                  <a:pt x="7316" y="4648"/>
                </a:cubicBezTo>
                <a:lnTo>
                  <a:pt x="3927" y="119"/>
                </a:lnTo>
                <a:cubicBezTo>
                  <a:pt x="3880" y="40"/>
                  <a:pt x="3801" y="1"/>
                  <a:pt x="3717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6" name="Google Shape;2716;p30"/>
          <p:cNvSpPr/>
          <p:nvPr/>
        </p:nvSpPr>
        <p:spPr>
          <a:xfrm>
            <a:off x="3224279" y="3743507"/>
            <a:ext cx="156783" cy="222740"/>
          </a:xfrm>
          <a:custGeom>
            <a:avLst/>
            <a:gdLst/>
            <a:ahLst/>
            <a:cxnLst/>
            <a:rect l="l" t="t" r="r" b="b"/>
            <a:pathLst>
              <a:path w="5132" h="7291" extrusionOk="0">
                <a:moveTo>
                  <a:pt x="4851" y="1"/>
                </a:moveTo>
                <a:cubicBezTo>
                  <a:pt x="4796" y="1"/>
                  <a:pt x="4740" y="16"/>
                  <a:pt x="4688" y="51"/>
                </a:cubicBezTo>
                <a:lnTo>
                  <a:pt x="159" y="3440"/>
                </a:lnTo>
                <a:cubicBezTo>
                  <a:pt x="1" y="3535"/>
                  <a:pt x="1" y="3756"/>
                  <a:pt x="159" y="3883"/>
                </a:cubicBezTo>
                <a:lnTo>
                  <a:pt x="4688" y="7240"/>
                </a:lnTo>
                <a:cubicBezTo>
                  <a:pt x="4740" y="7275"/>
                  <a:pt x="4796" y="7290"/>
                  <a:pt x="4851" y="7290"/>
                </a:cubicBezTo>
                <a:cubicBezTo>
                  <a:pt x="4997" y="7290"/>
                  <a:pt x="5131" y="7179"/>
                  <a:pt x="5131" y="7018"/>
                </a:cubicBezTo>
                <a:lnTo>
                  <a:pt x="5131" y="273"/>
                </a:lnTo>
                <a:cubicBezTo>
                  <a:pt x="5131" y="112"/>
                  <a:pt x="4997" y="1"/>
                  <a:pt x="4851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7" name="Google Shape;2717;p30"/>
          <p:cNvSpPr/>
          <p:nvPr/>
        </p:nvSpPr>
        <p:spPr>
          <a:xfrm>
            <a:off x="3679963" y="3743507"/>
            <a:ext cx="156783" cy="222740"/>
          </a:xfrm>
          <a:custGeom>
            <a:avLst/>
            <a:gdLst/>
            <a:ahLst/>
            <a:cxnLst/>
            <a:rect l="l" t="t" r="r" b="b"/>
            <a:pathLst>
              <a:path w="5132" h="7291" extrusionOk="0">
                <a:moveTo>
                  <a:pt x="281" y="1"/>
                </a:moveTo>
                <a:cubicBezTo>
                  <a:pt x="135" y="1"/>
                  <a:pt x="1" y="112"/>
                  <a:pt x="1" y="273"/>
                </a:cubicBezTo>
                <a:lnTo>
                  <a:pt x="1" y="7018"/>
                </a:lnTo>
                <a:cubicBezTo>
                  <a:pt x="1" y="7179"/>
                  <a:pt x="135" y="7290"/>
                  <a:pt x="281" y="7290"/>
                </a:cubicBezTo>
                <a:cubicBezTo>
                  <a:pt x="336" y="7290"/>
                  <a:pt x="392" y="7275"/>
                  <a:pt x="444" y="7240"/>
                </a:cubicBezTo>
                <a:lnTo>
                  <a:pt x="4973" y="3883"/>
                </a:lnTo>
                <a:cubicBezTo>
                  <a:pt x="5131" y="3756"/>
                  <a:pt x="5131" y="3535"/>
                  <a:pt x="4973" y="3440"/>
                </a:cubicBezTo>
                <a:lnTo>
                  <a:pt x="444" y="51"/>
                </a:lnTo>
                <a:cubicBezTo>
                  <a:pt x="392" y="16"/>
                  <a:pt x="336" y="1"/>
                  <a:pt x="281" y="1"/>
                </a:cubicBezTo>
                <a:close/>
              </a:path>
            </a:pathLst>
          </a:custGeom>
          <a:solidFill>
            <a:srgbClr val="D05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8" name="Google Shape;2718;p30"/>
          <p:cNvSpPr/>
          <p:nvPr/>
        </p:nvSpPr>
        <p:spPr>
          <a:xfrm>
            <a:off x="3525166" y="3545024"/>
            <a:ext cx="126783" cy="155561"/>
          </a:xfrm>
          <a:custGeom>
            <a:avLst/>
            <a:gdLst/>
            <a:ahLst/>
            <a:cxnLst/>
            <a:rect l="l" t="t" r="r" b="b"/>
            <a:pathLst>
              <a:path w="4150" h="5092" extrusionOk="0">
                <a:moveTo>
                  <a:pt x="424" y="1"/>
                </a:moveTo>
                <a:cubicBezTo>
                  <a:pt x="341" y="1"/>
                  <a:pt x="254" y="40"/>
                  <a:pt x="191" y="119"/>
                </a:cubicBezTo>
                <a:lnTo>
                  <a:pt x="64" y="309"/>
                </a:lnTo>
                <a:cubicBezTo>
                  <a:pt x="1" y="1544"/>
                  <a:pt x="919" y="3223"/>
                  <a:pt x="1363" y="3951"/>
                </a:cubicBezTo>
                <a:cubicBezTo>
                  <a:pt x="1553" y="4268"/>
                  <a:pt x="1743" y="4585"/>
                  <a:pt x="1933" y="4901"/>
                </a:cubicBezTo>
                <a:cubicBezTo>
                  <a:pt x="1964" y="4933"/>
                  <a:pt x="1996" y="4965"/>
                  <a:pt x="1996" y="4996"/>
                </a:cubicBezTo>
                <a:cubicBezTo>
                  <a:pt x="2028" y="5028"/>
                  <a:pt x="2028" y="5060"/>
                  <a:pt x="2059" y="5091"/>
                </a:cubicBezTo>
                <a:lnTo>
                  <a:pt x="3769" y="5091"/>
                </a:lnTo>
                <a:cubicBezTo>
                  <a:pt x="4023" y="5091"/>
                  <a:pt x="4150" y="4838"/>
                  <a:pt x="3991" y="4648"/>
                </a:cubicBezTo>
                <a:lnTo>
                  <a:pt x="634" y="119"/>
                </a:lnTo>
                <a:cubicBezTo>
                  <a:pt x="587" y="40"/>
                  <a:pt x="508" y="1"/>
                  <a:pt x="424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9" name="Google Shape;2719;p30"/>
          <p:cNvSpPr/>
          <p:nvPr/>
        </p:nvSpPr>
        <p:spPr>
          <a:xfrm>
            <a:off x="3533873" y="3743507"/>
            <a:ext cx="302873" cy="429197"/>
          </a:xfrm>
          <a:custGeom>
            <a:avLst/>
            <a:gdLst/>
            <a:ahLst/>
            <a:cxnLst/>
            <a:rect l="l" t="t" r="r" b="b"/>
            <a:pathLst>
              <a:path w="9914" h="14049" extrusionOk="0">
                <a:moveTo>
                  <a:pt x="5076" y="1"/>
                </a:moveTo>
                <a:cubicBezTo>
                  <a:pt x="4933" y="1"/>
                  <a:pt x="4783" y="112"/>
                  <a:pt x="4783" y="273"/>
                </a:cubicBezTo>
                <a:lnTo>
                  <a:pt x="4783" y="2046"/>
                </a:lnTo>
                <a:cubicBezTo>
                  <a:pt x="4403" y="2078"/>
                  <a:pt x="3706" y="2141"/>
                  <a:pt x="2883" y="2395"/>
                </a:cubicBezTo>
                <a:cubicBezTo>
                  <a:pt x="2629" y="4263"/>
                  <a:pt x="1141" y="5783"/>
                  <a:pt x="476" y="7588"/>
                </a:cubicBezTo>
                <a:cubicBezTo>
                  <a:pt x="1" y="8950"/>
                  <a:pt x="33" y="10438"/>
                  <a:pt x="64" y="11895"/>
                </a:cubicBezTo>
                <a:cubicBezTo>
                  <a:pt x="96" y="12592"/>
                  <a:pt x="128" y="13352"/>
                  <a:pt x="286" y="14049"/>
                </a:cubicBezTo>
                <a:lnTo>
                  <a:pt x="1743" y="14049"/>
                </a:lnTo>
                <a:lnTo>
                  <a:pt x="1743" y="7937"/>
                </a:lnTo>
                <a:cubicBezTo>
                  <a:pt x="1743" y="7937"/>
                  <a:pt x="1806" y="5561"/>
                  <a:pt x="4783" y="5245"/>
                </a:cubicBezTo>
                <a:lnTo>
                  <a:pt x="4783" y="7018"/>
                </a:lnTo>
                <a:cubicBezTo>
                  <a:pt x="4783" y="7179"/>
                  <a:pt x="4933" y="7290"/>
                  <a:pt x="5076" y="7290"/>
                </a:cubicBezTo>
                <a:cubicBezTo>
                  <a:pt x="5130" y="7290"/>
                  <a:pt x="5183" y="7275"/>
                  <a:pt x="5226" y="7240"/>
                </a:cubicBezTo>
                <a:lnTo>
                  <a:pt x="9787" y="3883"/>
                </a:lnTo>
                <a:cubicBezTo>
                  <a:pt x="9913" y="3756"/>
                  <a:pt x="9913" y="3535"/>
                  <a:pt x="9787" y="3440"/>
                </a:cubicBezTo>
                <a:lnTo>
                  <a:pt x="5226" y="51"/>
                </a:lnTo>
                <a:cubicBezTo>
                  <a:pt x="5183" y="16"/>
                  <a:pt x="5130" y="1"/>
                  <a:pt x="5076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Google Shape;2720;p30"/>
          <p:cNvSpPr txBox="1"/>
          <p:nvPr/>
        </p:nvSpPr>
        <p:spPr>
          <a:xfrm>
            <a:off x="717400" y="411475"/>
            <a:ext cx="77235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Third Step – Qualifying videos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1" name="Google Shape;2721;p30"/>
          <p:cNvSpPr txBox="1"/>
          <p:nvPr/>
        </p:nvSpPr>
        <p:spPr>
          <a:xfrm>
            <a:off x="764539" y="37145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First Step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2" name="Google Shape;2722;p30"/>
          <p:cNvSpPr txBox="1"/>
          <p:nvPr/>
        </p:nvSpPr>
        <p:spPr>
          <a:xfrm>
            <a:off x="764539" y="3975199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>
                <a:latin typeface="Fira Sans"/>
                <a:ea typeface="Fira Sans"/>
                <a:cs typeface="Fira Sans"/>
                <a:sym typeface="Fira Sans"/>
              </a:rPr>
              <a:t>Curate a Library of Video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23" name="Google Shape;2723;p30"/>
          <p:cNvSpPr txBox="1"/>
          <p:nvPr/>
        </p:nvSpPr>
        <p:spPr>
          <a:xfrm>
            <a:off x="2635563" y="137808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Second Step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4" name="Google Shape;2724;p30"/>
          <p:cNvSpPr txBox="1"/>
          <p:nvPr/>
        </p:nvSpPr>
        <p:spPr>
          <a:xfrm>
            <a:off x="2635563" y="1638782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Categorise video into Topics 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25" name="Google Shape;2725;p30"/>
          <p:cNvSpPr txBox="1"/>
          <p:nvPr/>
        </p:nvSpPr>
        <p:spPr>
          <a:xfrm>
            <a:off x="4502724" y="37145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Third Step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6" name="Google Shape;2726;p30"/>
          <p:cNvSpPr txBox="1"/>
          <p:nvPr/>
        </p:nvSpPr>
        <p:spPr>
          <a:xfrm>
            <a:off x="4502724" y="3975198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Determine the Quality of videos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27" name="Google Shape;2727;p30"/>
          <p:cNvSpPr txBox="1"/>
          <p:nvPr/>
        </p:nvSpPr>
        <p:spPr>
          <a:xfrm>
            <a:off x="6372036" y="1378079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Fouth Step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8" name="Google Shape;2728;p30"/>
          <p:cNvSpPr txBox="1"/>
          <p:nvPr/>
        </p:nvSpPr>
        <p:spPr>
          <a:xfrm>
            <a:off x="6372036" y="1638775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>
                <a:latin typeface="Fira Sans"/>
                <a:ea typeface="Fira Sans"/>
                <a:cs typeface="Fira Sans"/>
                <a:sym typeface="Fira Sans"/>
              </a:rPr>
              <a:t>Creating a Dashboard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126102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Fira Sans Condensed Medium" panose="020B0603050000020004" pitchFamily="34" charset="0"/>
                <a:ea typeface="Fira Sans"/>
                <a:cs typeface="Fira Sans"/>
                <a:sym typeface="Fira Sans"/>
              </a:rPr>
              <a:t>Determine the Quality of videos</a:t>
            </a:r>
          </a:p>
        </p:txBody>
      </p:sp>
      <p:sp>
        <p:nvSpPr>
          <p:cNvPr id="30" name="Google Shape;418;p15">
            <a:extLst>
              <a:ext uri="{FF2B5EF4-FFF2-40B4-BE49-F238E27FC236}">
                <a16:creationId xmlns:a16="http://schemas.microsoft.com/office/drawing/2014/main" id="{394D38D7-F240-50EA-FEB4-3E9E7584DFB7}"/>
              </a:ext>
            </a:extLst>
          </p:cNvPr>
          <p:cNvSpPr txBox="1"/>
          <p:nvPr/>
        </p:nvSpPr>
        <p:spPr>
          <a:xfrm>
            <a:off x="3452495" y="1052713"/>
            <a:ext cx="5499404" cy="381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sz="1800" dirty="0">
                <a:latin typeface="Fira Sans Condensed" panose="020B0604020202020204" pitchFamily="34" charset="0"/>
              </a:rPr>
              <a:t>Hypothesis: Higher Quality videos have a higher likes count proportional to its views </a:t>
            </a:r>
          </a:p>
          <a:p>
            <a:pPr algn="just"/>
            <a:endParaRPr lang="en-US" sz="1800" dirty="0">
              <a:latin typeface="Fira Sans Condensed" panose="020B0604020202020204" pitchFamily="34" charset="0"/>
            </a:endParaRPr>
          </a:p>
          <a:p>
            <a:pPr algn="just"/>
            <a:r>
              <a:rPr lang="en-SG" sz="1800" i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For instance, if it took 3 videos before a quality video</a:t>
            </a:r>
          </a:p>
          <a:p>
            <a:pPr algn="just"/>
            <a:r>
              <a:rPr lang="en-SG" sz="1800" i="1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First 2 videos would have only gotten my view count </a:t>
            </a:r>
          </a:p>
          <a:p>
            <a:pPr algn="just"/>
            <a:r>
              <a:rPr lang="en-SG" sz="1800" i="1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However, the last video would have both my view and like</a:t>
            </a:r>
          </a:p>
          <a:p>
            <a:pPr algn="just"/>
            <a:endParaRPr lang="en-SG" sz="1800" i="1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algn="just"/>
            <a:r>
              <a:rPr lang="en-SG" sz="1800" dirty="0">
                <a:latin typeface="Fira Sans Condensed" panose="020B05030500000200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Hence, videos that have actual likes higher than it predicted like will be classified as a Quality videos</a:t>
            </a:r>
            <a:endParaRPr lang="en-US" sz="180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A441275-7E0A-60FC-E03F-DC47A006C5C4}"/>
              </a:ext>
            </a:extLst>
          </p:cNvPr>
          <p:cNvGrpSpPr>
            <a:grpSpLocks noChangeAspect="1"/>
          </p:cNvGrpSpPr>
          <p:nvPr/>
        </p:nvGrpSpPr>
        <p:grpSpPr>
          <a:xfrm>
            <a:off x="463072" y="1471750"/>
            <a:ext cx="2620800" cy="2620878"/>
            <a:chOff x="1861567" y="1415353"/>
            <a:chExt cx="1003293" cy="1003323"/>
          </a:xfrm>
        </p:grpSpPr>
        <p:sp>
          <p:nvSpPr>
            <p:cNvPr id="2" name="Google Shape;2597;p30">
              <a:extLst>
                <a:ext uri="{FF2B5EF4-FFF2-40B4-BE49-F238E27FC236}">
                  <a16:creationId xmlns:a16="http://schemas.microsoft.com/office/drawing/2014/main" id="{E142738E-B31D-01F3-EF4A-2378635400A8}"/>
                </a:ext>
              </a:extLst>
            </p:cNvPr>
            <p:cNvSpPr/>
            <p:nvPr/>
          </p:nvSpPr>
          <p:spPr>
            <a:xfrm>
              <a:off x="1861567" y="1415353"/>
              <a:ext cx="1003293" cy="1003323"/>
            </a:xfrm>
            <a:custGeom>
              <a:avLst/>
              <a:gdLst/>
              <a:ahLst/>
              <a:cxnLst/>
              <a:rect l="l" t="t" r="r" b="b"/>
              <a:pathLst>
                <a:path w="32841" h="32842" extrusionOk="0">
                  <a:moveTo>
                    <a:pt x="16436" y="0"/>
                  </a:moveTo>
                  <a:cubicBezTo>
                    <a:pt x="7347" y="0"/>
                    <a:pt x="0" y="7348"/>
                    <a:pt x="0" y="16405"/>
                  </a:cubicBezTo>
                  <a:cubicBezTo>
                    <a:pt x="0" y="25462"/>
                    <a:pt x="7347" y="32841"/>
                    <a:pt x="16436" y="32841"/>
                  </a:cubicBezTo>
                  <a:cubicBezTo>
                    <a:pt x="25494" y="32841"/>
                    <a:pt x="32841" y="25462"/>
                    <a:pt x="32841" y="16405"/>
                  </a:cubicBezTo>
                  <a:cubicBezTo>
                    <a:pt x="32841" y="7348"/>
                    <a:pt x="25494" y="0"/>
                    <a:pt x="16436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2608;p30">
              <a:extLst>
                <a:ext uri="{FF2B5EF4-FFF2-40B4-BE49-F238E27FC236}">
                  <a16:creationId xmlns:a16="http://schemas.microsoft.com/office/drawing/2014/main" id="{6CE4EB9C-3C51-B2CD-0E25-E197BAE9876C}"/>
                </a:ext>
              </a:extLst>
            </p:cNvPr>
            <p:cNvSpPr/>
            <p:nvPr/>
          </p:nvSpPr>
          <p:spPr>
            <a:xfrm>
              <a:off x="2295958" y="1580781"/>
              <a:ext cx="123880" cy="122903"/>
            </a:xfrm>
            <a:custGeom>
              <a:avLst/>
              <a:gdLst/>
              <a:ahLst/>
              <a:cxnLst/>
              <a:rect l="l" t="t" r="r" b="b"/>
              <a:pathLst>
                <a:path w="4055" h="4023" extrusionOk="0">
                  <a:moveTo>
                    <a:pt x="0" y="1"/>
                  </a:moveTo>
                  <a:lnTo>
                    <a:pt x="0" y="4023"/>
                  </a:lnTo>
                  <a:lnTo>
                    <a:pt x="4054" y="4023"/>
                  </a:lnTo>
                  <a:lnTo>
                    <a:pt x="405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609;p30">
              <a:extLst>
                <a:ext uri="{FF2B5EF4-FFF2-40B4-BE49-F238E27FC236}">
                  <a16:creationId xmlns:a16="http://schemas.microsoft.com/office/drawing/2014/main" id="{550C1C73-7137-CFA8-3C83-211D08F5E7C6}"/>
                </a:ext>
              </a:extLst>
            </p:cNvPr>
            <p:cNvSpPr/>
            <p:nvPr/>
          </p:nvSpPr>
          <p:spPr>
            <a:xfrm>
              <a:off x="2040529" y="1624315"/>
              <a:ext cx="633760" cy="632782"/>
            </a:xfrm>
            <a:custGeom>
              <a:avLst/>
              <a:gdLst/>
              <a:ahLst/>
              <a:cxnLst/>
              <a:rect l="l" t="t" r="r" b="b"/>
              <a:pathLst>
                <a:path w="20745" h="20713" extrusionOk="0">
                  <a:moveTo>
                    <a:pt x="10388" y="1363"/>
                  </a:moveTo>
                  <a:cubicBezTo>
                    <a:pt x="15329" y="1363"/>
                    <a:pt x="19382" y="5385"/>
                    <a:pt x="19382" y="10357"/>
                  </a:cubicBezTo>
                  <a:cubicBezTo>
                    <a:pt x="19382" y="15329"/>
                    <a:pt x="15329" y="19351"/>
                    <a:pt x="10388" y="19351"/>
                  </a:cubicBezTo>
                  <a:cubicBezTo>
                    <a:pt x="5416" y="19351"/>
                    <a:pt x="1363" y="15329"/>
                    <a:pt x="1363" y="10357"/>
                  </a:cubicBezTo>
                  <a:cubicBezTo>
                    <a:pt x="1363" y="5385"/>
                    <a:pt x="5416" y="1363"/>
                    <a:pt x="10388" y="1363"/>
                  </a:cubicBezTo>
                  <a:close/>
                  <a:moveTo>
                    <a:pt x="10388" y="1"/>
                  </a:moveTo>
                  <a:cubicBezTo>
                    <a:pt x="4656" y="1"/>
                    <a:pt x="1" y="4625"/>
                    <a:pt x="1" y="10357"/>
                  </a:cubicBezTo>
                  <a:cubicBezTo>
                    <a:pt x="1" y="16089"/>
                    <a:pt x="4656" y="20712"/>
                    <a:pt x="10388" y="20712"/>
                  </a:cubicBezTo>
                  <a:cubicBezTo>
                    <a:pt x="16089" y="20712"/>
                    <a:pt x="20744" y="16089"/>
                    <a:pt x="20744" y="10357"/>
                  </a:cubicBezTo>
                  <a:cubicBezTo>
                    <a:pt x="20744" y="4625"/>
                    <a:pt x="16089" y="1"/>
                    <a:pt x="1038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610;p30">
              <a:extLst>
                <a:ext uri="{FF2B5EF4-FFF2-40B4-BE49-F238E27FC236}">
                  <a16:creationId xmlns:a16="http://schemas.microsoft.com/office/drawing/2014/main" id="{CA6D1D04-6910-5A6F-8FEE-56EBBCBAA9BB}"/>
                </a:ext>
              </a:extLst>
            </p:cNvPr>
            <p:cNvSpPr/>
            <p:nvPr/>
          </p:nvSpPr>
          <p:spPr>
            <a:xfrm>
              <a:off x="2031822" y="1614661"/>
              <a:ext cx="651173" cy="651143"/>
            </a:xfrm>
            <a:custGeom>
              <a:avLst/>
              <a:gdLst/>
              <a:ahLst/>
              <a:cxnLst/>
              <a:rect l="l" t="t" r="r" b="b"/>
              <a:pathLst>
                <a:path w="21315" h="21314" extrusionOk="0">
                  <a:moveTo>
                    <a:pt x="12890" y="1235"/>
                  </a:moveTo>
                  <a:cubicBezTo>
                    <a:pt x="18084" y="2470"/>
                    <a:pt x="21314" y="7696"/>
                    <a:pt x="20079" y="12921"/>
                  </a:cubicBezTo>
                  <a:cubicBezTo>
                    <a:pt x="18844" y="18115"/>
                    <a:pt x="13618" y="21313"/>
                    <a:pt x="8425" y="20078"/>
                  </a:cubicBezTo>
                  <a:cubicBezTo>
                    <a:pt x="3199" y="18843"/>
                    <a:pt x="1" y="13618"/>
                    <a:pt x="1236" y="8424"/>
                  </a:cubicBezTo>
                  <a:cubicBezTo>
                    <a:pt x="2471" y="3230"/>
                    <a:pt x="7696" y="0"/>
                    <a:pt x="12890" y="1235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611;p30">
              <a:extLst>
                <a:ext uri="{FF2B5EF4-FFF2-40B4-BE49-F238E27FC236}">
                  <a16:creationId xmlns:a16="http://schemas.microsoft.com/office/drawing/2014/main" id="{ADFE4B29-BB5E-39D5-6757-E72D09918C97}"/>
                </a:ext>
              </a:extLst>
            </p:cNvPr>
            <p:cNvSpPr/>
            <p:nvPr/>
          </p:nvSpPr>
          <p:spPr>
            <a:xfrm>
              <a:off x="2082138" y="1664946"/>
              <a:ext cx="551489" cy="551519"/>
            </a:xfrm>
            <a:custGeom>
              <a:avLst/>
              <a:gdLst/>
              <a:ahLst/>
              <a:cxnLst/>
              <a:rect l="l" t="t" r="r" b="b"/>
              <a:pathLst>
                <a:path w="18052" h="18053" extrusionOk="0">
                  <a:moveTo>
                    <a:pt x="9026" y="1"/>
                  </a:moveTo>
                  <a:cubicBezTo>
                    <a:pt x="4023" y="1"/>
                    <a:pt x="1" y="4055"/>
                    <a:pt x="1" y="9027"/>
                  </a:cubicBezTo>
                  <a:cubicBezTo>
                    <a:pt x="1" y="13999"/>
                    <a:pt x="4023" y="18052"/>
                    <a:pt x="9026" y="18052"/>
                  </a:cubicBezTo>
                  <a:cubicBezTo>
                    <a:pt x="13998" y="18052"/>
                    <a:pt x="18052" y="13999"/>
                    <a:pt x="18052" y="9027"/>
                  </a:cubicBezTo>
                  <a:cubicBezTo>
                    <a:pt x="18052" y="4055"/>
                    <a:pt x="13998" y="1"/>
                    <a:pt x="90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2612;p30">
              <a:extLst>
                <a:ext uri="{FF2B5EF4-FFF2-40B4-BE49-F238E27FC236}">
                  <a16:creationId xmlns:a16="http://schemas.microsoft.com/office/drawing/2014/main" id="{E84410D1-F8D7-FB86-1083-9647F2956C0F}"/>
                </a:ext>
              </a:extLst>
            </p:cNvPr>
            <p:cNvSpPr/>
            <p:nvPr/>
          </p:nvSpPr>
          <p:spPr>
            <a:xfrm>
              <a:off x="2082138" y="1664946"/>
              <a:ext cx="551489" cy="551519"/>
            </a:xfrm>
            <a:custGeom>
              <a:avLst/>
              <a:gdLst/>
              <a:ahLst/>
              <a:cxnLst/>
              <a:rect l="l" t="t" r="r" b="b"/>
              <a:pathLst>
                <a:path w="18052" h="18053" extrusionOk="0">
                  <a:moveTo>
                    <a:pt x="9026" y="888"/>
                  </a:moveTo>
                  <a:cubicBezTo>
                    <a:pt x="13492" y="888"/>
                    <a:pt x="17165" y="4530"/>
                    <a:pt x="17165" y="9027"/>
                  </a:cubicBezTo>
                  <a:cubicBezTo>
                    <a:pt x="17165" y="13524"/>
                    <a:pt x="13492" y="17165"/>
                    <a:pt x="9026" y="17165"/>
                  </a:cubicBezTo>
                  <a:cubicBezTo>
                    <a:pt x="4529" y="17165"/>
                    <a:pt x="856" y="13524"/>
                    <a:pt x="856" y="9027"/>
                  </a:cubicBezTo>
                  <a:cubicBezTo>
                    <a:pt x="856" y="4530"/>
                    <a:pt x="4529" y="888"/>
                    <a:pt x="9026" y="888"/>
                  </a:cubicBezTo>
                  <a:close/>
                  <a:moveTo>
                    <a:pt x="9026" y="1"/>
                  </a:moveTo>
                  <a:cubicBezTo>
                    <a:pt x="4023" y="1"/>
                    <a:pt x="1" y="4055"/>
                    <a:pt x="1" y="9027"/>
                  </a:cubicBezTo>
                  <a:cubicBezTo>
                    <a:pt x="1" y="13999"/>
                    <a:pt x="4023" y="18052"/>
                    <a:pt x="9026" y="18052"/>
                  </a:cubicBezTo>
                  <a:cubicBezTo>
                    <a:pt x="13998" y="18052"/>
                    <a:pt x="18052" y="13999"/>
                    <a:pt x="18052" y="9027"/>
                  </a:cubicBezTo>
                  <a:cubicBezTo>
                    <a:pt x="18020" y="4055"/>
                    <a:pt x="13998" y="1"/>
                    <a:pt x="902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613;p30">
              <a:extLst>
                <a:ext uri="{FF2B5EF4-FFF2-40B4-BE49-F238E27FC236}">
                  <a16:creationId xmlns:a16="http://schemas.microsoft.com/office/drawing/2014/main" id="{A9EB0CAC-56A2-A034-F0C4-53E2B3854C73}"/>
                </a:ext>
              </a:extLst>
            </p:cNvPr>
            <p:cNvSpPr/>
            <p:nvPr/>
          </p:nvSpPr>
          <p:spPr>
            <a:xfrm>
              <a:off x="2354003" y="1699804"/>
              <a:ext cx="6813" cy="36782"/>
            </a:xfrm>
            <a:custGeom>
              <a:avLst/>
              <a:gdLst/>
              <a:ahLst/>
              <a:cxnLst/>
              <a:rect l="l" t="t" r="r" b="b"/>
              <a:pathLst>
                <a:path w="223" h="1204" extrusionOk="0">
                  <a:moveTo>
                    <a:pt x="127" y="0"/>
                  </a:moveTo>
                  <a:cubicBezTo>
                    <a:pt x="64" y="0"/>
                    <a:pt x="1" y="32"/>
                    <a:pt x="1" y="95"/>
                  </a:cubicBezTo>
                  <a:lnTo>
                    <a:pt x="1" y="1108"/>
                  </a:lnTo>
                  <a:cubicBezTo>
                    <a:pt x="1" y="1172"/>
                    <a:pt x="64" y="1203"/>
                    <a:pt x="127" y="1203"/>
                  </a:cubicBezTo>
                  <a:cubicBezTo>
                    <a:pt x="159" y="1203"/>
                    <a:pt x="222" y="1172"/>
                    <a:pt x="222" y="1108"/>
                  </a:cubicBezTo>
                  <a:lnTo>
                    <a:pt x="222" y="95"/>
                  </a:lnTo>
                  <a:cubicBezTo>
                    <a:pt x="222" y="32"/>
                    <a:pt x="159" y="0"/>
                    <a:pt x="1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614;p30">
              <a:extLst>
                <a:ext uri="{FF2B5EF4-FFF2-40B4-BE49-F238E27FC236}">
                  <a16:creationId xmlns:a16="http://schemas.microsoft.com/office/drawing/2014/main" id="{95897D0D-FE3B-5BDB-81DF-1131161E0711}"/>
                </a:ext>
              </a:extLst>
            </p:cNvPr>
            <p:cNvSpPr/>
            <p:nvPr/>
          </p:nvSpPr>
          <p:spPr>
            <a:xfrm>
              <a:off x="2354003" y="2144826"/>
              <a:ext cx="6813" cy="37760"/>
            </a:xfrm>
            <a:custGeom>
              <a:avLst/>
              <a:gdLst/>
              <a:ahLst/>
              <a:cxnLst/>
              <a:rect l="l" t="t" r="r" b="b"/>
              <a:pathLst>
                <a:path w="223" h="1236" extrusionOk="0">
                  <a:moveTo>
                    <a:pt x="127" y="1"/>
                  </a:moveTo>
                  <a:cubicBezTo>
                    <a:pt x="64" y="1"/>
                    <a:pt x="1" y="32"/>
                    <a:pt x="1" y="96"/>
                  </a:cubicBezTo>
                  <a:lnTo>
                    <a:pt x="1" y="1109"/>
                  </a:lnTo>
                  <a:cubicBezTo>
                    <a:pt x="1" y="1172"/>
                    <a:pt x="64" y="1236"/>
                    <a:pt x="127" y="1236"/>
                  </a:cubicBezTo>
                  <a:cubicBezTo>
                    <a:pt x="159" y="1236"/>
                    <a:pt x="222" y="1172"/>
                    <a:pt x="222" y="1109"/>
                  </a:cubicBezTo>
                  <a:lnTo>
                    <a:pt x="222" y="96"/>
                  </a:lnTo>
                  <a:cubicBezTo>
                    <a:pt x="222" y="32"/>
                    <a:pt x="159" y="1"/>
                    <a:pt x="1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15;p30">
              <a:extLst>
                <a:ext uri="{FF2B5EF4-FFF2-40B4-BE49-F238E27FC236}">
                  <a16:creationId xmlns:a16="http://schemas.microsoft.com/office/drawing/2014/main" id="{44F71BBF-A58D-D383-2888-6055BFFB02DA}"/>
                </a:ext>
              </a:extLst>
            </p:cNvPr>
            <p:cNvSpPr/>
            <p:nvPr/>
          </p:nvSpPr>
          <p:spPr>
            <a:xfrm>
              <a:off x="2561040" y="1937788"/>
              <a:ext cx="37760" cy="6813"/>
            </a:xfrm>
            <a:custGeom>
              <a:avLst/>
              <a:gdLst/>
              <a:ahLst/>
              <a:cxnLst/>
              <a:rect l="l" t="t" r="r" b="b"/>
              <a:pathLst>
                <a:path w="1236" h="223" extrusionOk="0">
                  <a:moveTo>
                    <a:pt x="127" y="1"/>
                  </a:moveTo>
                  <a:cubicBezTo>
                    <a:pt x="64" y="1"/>
                    <a:pt x="1" y="32"/>
                    <a:pt x="1" y="96"/>
                  </a:cubicBezTo>
                  <a:cubicBezTo>
                    <a:pt x="1" y="159"/>
                    <a:pt x="64" y="222"/>
                    <a:pt x="127" y="222"/>
                  </a:cubicBezTo>
                  <a:lnTo>
                    <a:pt x="1141" y="222"/>
                  </a:lnTo>
                  <a:cubicBezTo>
                    <a:pt x="1173" y="222"/>
                    <a:pt x="1236" y="159"/>
                    <a:pt x="1236" y="96"/>
                  </a:cubicBezTo>
                  <a:cubicBezTo>
                    <a:pt x="1236" y="32"/>
                    <a:pt x="1173" y="1"/>
                    <a:pt x="114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16;p30">
              <a:extLst>
                <a:ext uri="{FF2B5EF4-FFF2-40B4-BE49-F238E27FC236}">
                  <a16:creationId xmlns:a16="http://schemas.microsoft.com/office/drawing/2014/main" id="{BE3047A9-6798-3B7F-901A-EB2DED619771}"/>
                </a:ext>
              </a:extLst>
            </p:cNvPr>
            <p:cNvSpPr/>
            <p:nvPr/>
          </p:nvSpPr>
          <p:spPr>
            <a:xfrm>
              <a:off x="2115988" y="1937788"/>
              <a:ext cx="37790" cy="6813"/>
            </a:xfrm>
            <a:custGeom>
              <a:avLst/>
              <a:gdLst/>
              <a:ahLst/>
              <a:cxnLst/>
              <a:rect l="l" t="t" r="r" b="b"/>
              <a:pathLst>
                <a:path w="1237" h="223" extrusionOk="0">
                  <a:moveTo>
                    <a:pt x="128" y="1"/>
                  </a:moveTo>
                  <a:cubicBezTo>
                    <a:pt x="64" y="1"/>
                    <a:pt x="1" y="32"/>
                    <a:pt x="1" y="96"/>
                  </a:cubicBezTo>
                  <a:cubicBezTo>
                    <a:pt x="1" y="159"/>
                    <a:pt x="64" y="222"/>
                    <a:pt x="128" y="222"/>
                  </a:cubicBezTo>
                  <a:lnTo>
                    <a:pt x="1109" y="222"/>
                  </a:lnTo>
                  <a:cubicBezTo>
                    <a:pt x="1173" y="222"/>
                    <a:pt x="1236" y="159"/>
                    <a:pt x="1236" y="96"/>
                  </a:cubicBezTo>
                  <a:cubicBezTo>
                    <a:pt x="1236" y="32"/>
                    <a:pt x="1173" y="1"/>
                    <a:pt x="110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17;p30">
              <a:extLst>
                <a:ext uri="{FF2B5EF4-FFF2-40B4-BE49-F238E27FC236}">
                  <a16:creationId xmlns:a16="http://schemas.microsoft.com/office/drawing/2014/main" id="{2C47FD62-FDF6-9189-D9AA-24BA89FE111A}"/>
                </a:ext>
              </a:extLst>
            </p:cNvPr>
            <p:cNvSpPr/>
            <p:nvPr/>
          </p:nvSpPr>
          <p:spPr>
            <a:xfrm>
              <a:off x="2502017" y="1771627"/>
              <a:ext cx="30031" cy="28320"/>
            </a:xfrm>
            <a:custGeom>
              <a:avLst/>
              <a:gdLst/>
              <a:ahLst/>
              <a:cxnLst/>
              <a:rect l="l" t="t" r="r" b="b"/>
              <a:pathLst>
                <a:path w="983" h="927" extrusionOk="0">
                  <a:moveTo>
                    <a:pt x="856" y="0"/>
                  </a:moveTo>
                  <a:cubicBezTo>
                    <a:pt x="832" y="0"/>
                    <a:pt x="808" y="8"/>
                    <a:pt x="793" y="24"/>
                  </a:cubicBezTo>
                  <a:lnTo>
                    <a:pt x="64" y="721"/>
                  </a:lnTo>
                  <a:cubicBezTo>
                    <a:pt x="33" y="784"/>
                    <a:pt x="1" y="848"/>
                    <a:pt x="64" y="879"/>
                  </a:cubicBezTo>
                  <a:cubicBezTo>
                    <a:pt x="80" y="911"/>
                    <a:pt x="104" y="927"/>
                    <a:pt x="132" y="927"/>
                  </a:cubicBezTo>
                  <a:cubicBezTo>
                    <a:pt x="159" y="927"/>
                    <a:pt x="191" y="911"/>
                    <a:pt x="223" y="879"/>
                  </a:cubicBezTo>
                  <a:lnTo>
                    <a:pt x="919" y="183"/>
                  </a:lnTo>
                  <a:cubicBezTo>
                    <a:pt x="983" y="151"/>
                    <a:pt x="983" y="88"/>
                    <a:pt x="919" y="24"/>
                  </a:cubicBezTo>
                  <a:cubicBezTo>
                    <a:pt x="904" y="8"/>
                    <a:pt x="880" y="0"/>
                    <a:pt x="85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18;p30">
              <a:extLst>
                <a:ext uri="{FF2B5EF4-FFF2-40B4-BE49-F238E27FC236}">
                  <a16:creationId xmlns:a16="http://schemas.microsoft.com/office/drawing/2014/main" id="{439775C1-85DA-474E-80F2-7AB3C4AFFBBF}"/>
                </a:ext>
              </a:extLst>
            </p:cNvPr>
            <p:cNvSpPr/>
            <p:nvPr/>
          </p:nvSpPr>
          <p:spPr>
            <a:xfrm>
              <a:off x="2182770" y="2081801"/>
              <a:ext cx="30000" cy="27984"/>
            </a:xfrm>
            <a:custGeom>
              <a:avLst/>
              <a:gdLst/>
              <a:ahLst/>
              <a:cxnLst/>
              <a:rect l="l" t="t" r="r" b="b"/>
              <a:pathLst>
                <a:path w="982" h="916" extrusionOk="0">
                  <a:moveTo>
                    <a:pt x="838" y="0"/>
                  </a:moveTo>
                  <a:cubicBezTo>
                    <a:pt x="814" y="0"/>
                    <a:pt x="787" y="10"/>
                    <a:pt x="760" y="37"/>
                  </a:cubicBezTo>
                  <a:lnTo>
                    <a:pt x="63" y="734"/>
                  </a:lnTo>
                  <a:cubicBezTo>
                    <a:pt x="0" y="765"/>
                    <a:pt x="0" y="829"/>
                    <a:pt x="32" y="892"/>
                  </a:cubicBezTo>
                  <a:cubicBezTo>
                    <a:pt x="63" y="908"/>
                    <a:pt x="95" y="916"/>
                    <a:pt x="123" y="916"/>
                  </a:cubicBezTo>
                  <a:cubicBezTo>
                    <a:pt x="151" y="916"/>
                    <a:pt x="174" y="908"/>
                    <a:pt x="190" y="892"/>
                  </a:cubicBezTo>
                  <a:lnTo>
                    <a:pt x="919" y="195"/>
                  </a:lnTo>
                  <a:cubicBezTo>
                    <a:pt x="950" y="132"/>
                    <a:pt x="982" y="69"/>
                    <a:pt x="919" y="37"/>
                  </a:cubicBezTo>
                  <a:cubicBezTo>
                    <a:pt x="900" y="19"/>
                    <a:pt x="871" y="0"/>
                    <a:pt x="8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19;p30">
              <a:extLst>
                <a:ext uri="{FF2B5EF4-FFF2-40B4-BE49-F238E27FC236}">
                  <a16:creationId xmlns:a16="http://schemas.microsoft.com/office/drawing/2014/main" id="{4CCADA3D-911E-A840-5FEA-580AA0C4BC08}"/>
                </a:ext>
              </a:extLst>
            </p:cNvPr>
            <p:cNvSpPr/>
            <p:nvPr/>
          </p:nvSpPr>
          <p:spPr>
            <a:xfrm>
              <a:off x="2498168" y="2086048"/>
              <a:ext cx="29053" cy="28595"/>
            </a:xfrm>
            <a:custGeom>
              <a:avLst/>
              <a:gdLst/>
              <a:ahLst/>
              <a:cxnLst/>
              <a:rect l="l" t="t" r="r" b="b"/>
              <a:pathLst>
                <a:path w="951" h="936" extrusionOk="0">
                  <a:moveTo>
                    <a:pt x="123" y="1"/>
                  </a:moveTo>
                  <a:cubicBezTo>
                    <a:pt x="95" y="1"/>
                    <a:pt x="64" y="9"/>
                    <a:pt x="32" y="25"/>
                  </a:cubicBezTo>
                  <a:cubicBezTo>
                    <a:pt x="0" y="88"/>
                    <a:pt x="0" y="151"/>
                    <a:pt x="32" y="183"/>
                  </a:cubicBezTo>
                  <a:lnTo>
                    <a:pt x="729" y="911"/>
                  </a:lnTo>
                  <a:cubicBezTo>
                    <a:pt x="760" y="927"/>
                    <a:pt x="792" y="935"/>
                    <a:pt x="820" y="935"/>
                  </a:cubicBezTo>
                  <a:cubicBezTo>
                    <a:pt x="847" y="935"/>
                    <a:pt x="871" y="927"/>
                    <a:pt x="887" y="911"/>
                  </a:cubicBezTo>
                  <a:cubicBezTo>
                    <a:pt x="919" y="880"/>
                    <a:pt x="950" y="816"/>
                    <a:pt x="887" y="753"/>
                  </a:cubicBezTo>
                  <a:lnTo>
                    <a:pt x="190" y="25"/>
                  </a:lnTo>
                  <a:cubicBezTo>
                    <a:pt x="174" y="9"/>
                    <a:pt x="151" y="1"/>
                    <a:pt x="12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20;p30">
              <a:extLst>
                <a:ext uri="{FF2B5EF4-FFF2-40B4-BE49-F238E27FC236}">
                  <a16:creationId xmlns:a16="http://schemas.microsoft.com/office/drawing/2014/main" id="{F5116F0B-00DE-0FB3-3600-8E6CC109F807}"/>
                </a:ext>
              </a:extLst>
            </p:cNvPr>
            <p:cNvSpPr/>
            <p:nvPr/>
          </p:nvSpPr>
          <p:spPr>
            <a:xfrm>
              <a:off x="2187597" y="1766800"/>
              <a:ext cx="29053" cy="28564"/>
            </a:xfrm>
            <a:custGeom>
              <a:avLst/>
              <a:gdLst/>
              <a:ahLst/>
              <a:cxnLst/>
              <a:rect l="l" t="t" r="r" b="b"/>
              <a:pathLst>
                <a:path w="951" h="935" extrusionOk="0">
                  <a:moveTo>
                    <a:pt x="131" y="0"/>
                  </a:moveTo>
                  <a:cubicBezTo>
                    <a:pt x="103" y="0"/>
                    <a:pt x="80" y="8"/>
                    <a:pt x="64" y="24"/>
                  </a:cubicBezTo>
                  <a:cubicBezTo>
                    <a:pt x="0" y="56"/>
                    <a:pt x="0" y="151"/>
                    <a:pt x="64" y="182"/>
                  </a:cubicBezTo>
                  <a:lnTo>
                    <a:pt x="761" y="911"/>
                  </a:lnTo>
                  <a:cubicBezTo>
                    <a:pt x="776" y="926"/>
                    <a:pt x="800" y="934"/>
                    <a:pt x="828" y="934"/>
                  </a:cubicBezTo>
                  <a:cubicBezTo>
                    <a:pt x="856" y="934"/>
                    <a:pt x="887" y="926"/>
                    <a:pt x="919" y="911"/>
                  </a:cubicBezTo>
                  <a:cubicBezTo>
                    <a:pt x="951" y="847"/>
                    <a:pt x="951" y="784"/>
                    <a:pt x="919" y="752"/>
                  </a:cubicBezTo>
                  <a:lnTo>
                    <a:pt x="222" y="24"/>
                  </a:lnTo>
                  <a:cubicBezTo>
                    <a:pt x="191" y="8"/>
                    <a:pt x="159" y="0"/>
                    <a:pt x="13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621;p30">
              <a:extLst>
                <a:ext uri="{FF2B5EF4-FFF2-40B4-BE49-F238E27FC236}">
                  <a16:creationId xmlns:a16="http://schemas.microsoft.com/office/drawing/2014/main" id="{7322EA15-8AAC-EC73-7B4F-F2B5C5318E94}"/>
                </a:ext>
              </a:extLst>
            </p:cNvPr>
            <p:cNvSpPr/>
            <p:nvPr/>
          </p:nvSpPr>
          <p:spPr>
            <a:xfrm>
              <a:off x="2544604" y="1845497"/>
              <a:ext cx="35835" cy="18208"/>
            </a:xfrm>
            <a:custGeom>
              <a:avLst/>
              <a:gdLst/>
              <a:ahLst/>
              <a:cxnLst/>
              <a:rect l="l" t="t" r="r" b="b"/>
              <a:pathLst>
                <a:path w="1173" h="596" extrusionOk="0">
                  <a:moveTo>
                    <a:pt x="1063" y="1"/>
                  </a:moveTo>
                  <a:cubicBezTo>
                    <a:pt x="1048" y="1"/>
                    <a:pt x="1031" y="5"/>
                    <a:pt x="1014" y="13"/>
                  </a:cubicBezTo>
                  <a:lnTo>
                    <a:pt x="95" y="393"/>
                  </a:lnTo>
                  <a:cubicBezTo>
                    <a:pt x="32" y="425"/>
                    <a:pt x="0" y="488"/>
                    <a:pt x="32" y="520"/>
                  </a:cubicBezTo>
                  <a:cubicBezTo>
                    <a:pt x="55" y="566"/>
                    <a:pt x="95" y="595"/>
                    <a:pt x="128" y="595"/>
                  </a:cubicBezTo>
                  <a:cubicBezTo>
                    <a:pt x="139" y="595"/>
                    <a:pt x="150" y="592"/>
                    <a:pt x="159" y="583"/>
                  </a:cubicBezTo>
                  <a:lnTo>
                    <a:pt x="1109" y="203"/>
                  </a:lnTo>
                  <a:cubicBezTo>
                    <a:pt x="1140" y="171"/>
                    <a:pt x="1172" y="108"/>
                    <a:pt x="1140" y="76"/>
                  </a:cubicBezTo>
                  <a:cubicBezTo>
                    <a:pt x="1140" y="30"/>
                    <a:pt x="1107" y="1"/>
                    <a:pt x="106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22;p30">
              <a:extLst>
                <a:ext uri="{FF2B5EF4-FFF2-40B4-BE49-F238E27FC236}">
                  <a16:creationId xmlns:a16="http://schemas.microsoft.com/office/drawing/2014/main" id="{D52F4F6D-F858-59E5-5E27-0B101821CAF9}"/>
                </a:ext>
              </a:extLst>
            </p:cNvPr>
            <p:cNvSpPr/>
            <p:nvPr/>
          </p:nvSpPr>
          <p:spPr>
            <a:xfrm>
              <a:off x="2134379" y="2017707"/>
              <a:ext cx="35835" cy="18788"/>
            </a:xfrm>
            <a:custGeom>
              <a:avLst/>
              <a:gdLst/>
              <a:ahLst/>
              <a:cxnLst/>
              <a:rect l="l" t="t" r="r" b="b"/>
              <a:pathLst>
                <a:path w="1173" h="615" extrusionOk="0">
                  <a:moveTo>
                    <a:pt x="1045" y="1"/>
                  </a:moveTo>
                  <a:cubicBezTo>
                    <a:pt x="1033" y="1"/>
                    <a:pt x="1023" y="5"/>
                    <a:pt x="1014" y="13"/>
                  </a:cubicBezTo>
                  <a:lnTo>
                    <a:pt x="64" y="393"/>
                  </a:lnTo>
                  <a:cubicBezTo>
                    <a:pt x="32" y="425"/>
                    <a:pt x="1" y="488"/>
                    <a:pt x="32" y="551"/>
                  </a:cubicBezTo>
                  <a:cubicBezTo>
                    <a:pt x="32" y="583"/>
                    <a:pt x="96" y="615"/>
                    <a:pt x="159" y="615"/>
                  </a:cubicBezTo>
                  <a:lnTo>
                    <a:pt x="1077" y="203"/>
                  </a:lnTo>
                  <a:cubicBezTo>
                    <a:pt x="1141" y="203"/>
                    <a:pt x="1172" y="108"/>
                    <a:pt x="1141" y="76"/>
                  </a:cubicBezTo>
                  <a:cubicBezTo>
                    <a:pt x="1118" y="30"/>
                    <a:pt x="1077" y="1"/>
                    <a:pt x="104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623;p30">
              <a:extLst>
                <a:ext uri="{FF2B5EF4-FFF2-40B4-BE49-F238E27FC236}">
                  <a16:creationId xmlns:a16="http://schemas.microsoft.com/office/drawing/2014/main" id="{7D6980EC-5C1E-B7B7-DE61-654A8425556D}"/>
                </a:ext>
              </a:extLst>
            </p:cNvPr>
            <p:cNvSpPr/>
            <p:nvPr/>
          </p:nvSpPr>
          <p:spPr>
            <a:xfrm>
              <a:off x="2434319" y="2128390"/>
              <a:ext cx="19369" cy="35224"/>
            </a:xfrm>
            <a:custGeom>
              <a:avLst/>
              <a:gdLst/>
              <a:ahLst/>
              <a:cxnLst/>
              <a:rect l="l" t="t" r="r" b="b"/>
              <a:pathLst>
                <a:path w="634" h="1153" extrusionOk="0">
                  <a:moveTo>
                    <a:pt x="63" y="0"/>
                  </a:moveTo>
                  <a:cubicBezTo>
                    <a:pt x="0" y="32"/>
                    <a:pt x="0" y="95"/>
                    <a:pt x="0" y="159"/>
                  </a:cubicBezTo>
                  <a:lnTo>
                    <a:pt x="412" y="1077"/>
                  </a:lnTo>
                  <a:cubicBezTo>
                    <a:pt x="412" y="1123"/>
                    <a:pt x="446" y="1153"/>
                    <a:pt x="489" y="1153"/>
                  </a:cubicBezTo>
                  <a:cubicBezTo>
                    <a:pt x="505" y="1153"/>
                    <a:pt x="522" y="1149"/>
                    <a:pt x="538" y="1140"/>
                  </a:cubicBezTo>
                  <a:cubicBezTo>
                    <a:pt x="602" y="1109"/>
                    <a:pt x="633" y="1045"/>
                    <a:pt x="602" y="1014"/>
                  </a:cubicBezTo>
                  <a:lnTo>
                    <a:pt x="222" y="64"/>
                  </a:lnTo>
                  <a:cubicBezTo>
                    <a:pt x="190" y="32"/>
                    <a:pt x="127" y="0"/>
                    <a:pt x="6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624;p30">
              <a:extLst>
                <a:ext uri="{FF2B5EF4-FFF2-40B4-BE49-F238E27FC236}">
                  <a16:creationId xmlns:a16="http://schemas.microsoft.com/office/drawing/2014/main" id="{8EDAA330-8E2D-3240-C2AC-024E7105AF35}"/>
                </a:ext>
              </a:extLst>
            </p:cNvPr>
            <p:cNvSpPr/>
            <p:nvPr/>
          </p:nvSpPr>
          <p:spPr>
            <a:xfrm>
              <a:off x="2261131" y="1717798"/>
              <a:ext cx="19369" cy="35224"/>
            </a:xfrm>
            <a:custGeom>
              <a:avLst/>
              <a:gdLst/>
              <a:ahLst/>
              <a:cxnLst/>
              <a:rect l="l" t="t" r="r" b="b"/>
              <a:pathLst>
                <a:path w="634" h="1153" extrusionOk="0">
                  <a:moveTo>
                    <a:pt x="145" y="0"/>
                  </a:moveTo>
                  <a:cubicBezTo>
                    <a:pt x="129" y="0"/>
                    <a:pt x="112" y="4"/>
                    <a:pt x="95" y="13"/>
                  </a:cubicBezTo>
                  <a:cubicBezTo>
                    <a:pt x="32" y="44"/>
                    <a:pt x="0" y="108"/>
                    <a:pt x="32" y="171"/>
                  </a:cubicBezTo>
                  <a:lnTo>
                    <a:pt x="412" y="1089"/>
                  </a:lnTo>
                  <a:cubicBezTo>
                    <a:pt x="444" y="1153"/>
                    <a:pt x="507" y="1153"/>
                    <a:pt x="570" y="1153"/>
                  </a:cubicBezTo>
                  <a:cubicBezTo>
                    <a:pt x="634" y="1121"/>
                    <a:pt x="634" y="1058"/>
                    <a:pt x="634" y="994"/>
                  </a:cubicBezTo>
                  <a:lnTo>
                    <a:pt x="222" y="76"/>
                  </a:lnTo>
                  <a:cubicBezTo>
                    <a:pt x="222" y="30"/>
                    <a:pt x="188" y="0"/>
                    <a:pt x="14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625;p30">
              <a:extLst>
                <a:ext uri="{FF2B5EF4-FFF2-40B4-BE49-F238E27FC236}">
                  <a16:creationId xmlns:a16="http://schemas.microsoft.com/office/drawing/2014/main" id="{68A057A4-0C8E-5515-CDAC-AE56F1D5C1E3}"/>
                </a:ext>
              </a:extLst>
            </p:cNvPr>
            <p:cNvSpPr/>
            <p:nvPr/>
          </p:nvSpPr>
          <p:spPr>
            <a:xfrm>
              <a:off x="2543626" y="2019662"/>
              <a:ext cx="35835" cy="19155"/>
            </a:xfrm>
            <a:custGeom>
              <a:avLst/>
              <a:gdLst/>
              <a:ahLst/>
              <a:cxnLst/>
              <a:rect l="l" t="t" r="r" b="b"/>
              <a:pathLst>
                <a:path w="1173" h="627" extrusionOk="0">
                  <a:moveTo>
                    <a:pt x="140" y="0"/>
                  </a:moveTo>
                  <a:cubicBezTo>
                    <a:pt x="96" y="0"/>
                    <a:pt x="56" y="29"/>
                    <a:pt x="32" y="76"/>
                  </a:cubicBezTo>
                  <a:cubicBezTo>
                    <a:pt x="1" y="139"/>
                    <a:pt x="32" y="202"/>
                    <a:pt x="96" y="234"/>
                  </a:cubicBezTo>
                  <a:lnTo>
                    <a:pt x="1014" y="614"/>
                  </a:lnTo>
                  <a:cubicBezTo>
                    <a:pt x="1031" y="623"/>
                    <a:pt x="1048" y="627"/>
                    <a:pt x="1064" y="627"/>
                  </a:cubicBezTo>
                  <a:cubicBezTo>
                    <a:pt x="1107" y="627"/>
                    <a:pt x="1141" y="597"/>
                    <a:pt x="1141" y="551"/>
                  </a:cubicBezTo>
                  <a:cubicBezTo>
                    <a:pt x="1172" y="519"/>
                    <a:pt x="1141" y="456"/>
                    <a:pt x="1109" y="424"/>
                  </a:cubicBezTo>
                  <a:lnTo>
                    <a:pt x="191" y="12"/>
                  </a:lnTo>
                  <a:cubicBezTo>
                    <a:pt x="174" y="4"/>
                    <a:pt x="157" y="0"/>
                    <a:pt x="14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26;p30">
              <a:extLst>
                <a:ext uri="{FF2B5EF4-FFF2-40B4-BE49-F238E27FC236}">
                  <a16:creationId xmlns:a16="http://schemas.microsoft.com/office/drawing/2014/main" id="{1E9377ED-132B-FADA-ABF7-C53427AF8D2A}"/>
                </a:ext>
              </a:extLst>
            </p:cNvPr>
            <p:cNvSpPr/>
            <p:nvPr/>
          </p:nvSpPr>
          <p:spPr>
            <a:xfrm>
              <a:off x="2135356" y="1842595"/>
              <a:ext cx="35835" cy="19185"/>
            </a:xfrm>
            <a:custGeom>
              <a:avLst/>
              <a:gdLst/>
              <a:ahLst/>
              <a:cxnLst/>
              <a:rect l="l" t="t" r="r" b="b"/>
              <a:pathLst>
                <a:path w="1173" h="628" extrusionOk="0">
                  <a:moveTo>
                    <a:pt x="123" y="1"/>
                  </a:moveTo>
                  <a:cubicBezTo>
                    <a:pt x="83" y="1"/>
                    <a:pt x="32" y="30"/>
                    <a:pt x="32" y="76"/>
                  </a:cubicBezTo>
                  <a:cubicBezTo>
                    <a:pt x="0" y="140"/>
                    <a:pt x="32" y="203"/>
                    <a:pt x="64" y="203"/>
                  </a:cubicBezTo>
                  <a:lnTo>
                    <a:pt x="1014" y="615"/>
                  </a:lnTo>
                  <a:cubicBezTo>
                    <a:pt x="1022" y="623"/>
                    <a:pt x="1033" y="627"/>
                    <a:pt x="1045" y="627"/>
                  </a:cubicBezTo>
                  <a:cubicBezTo>
                    <a:pt x="1077" y="627"/>
                    <a:pt x="1117" y="598"/>
                    <a:pt x="1140" y="551"/>
                  </a:cubicBezTo>
                  <a:cubicBezTo>
                    <a:pt x="1172" y="520"/>
                    <a:pt x="1140" y="425"/>
                    <a:pt x="1077" y="425"/>
                  </a:cubicBezTo>
                  <a:lnTo>
                    <a:pt x="159" y="13"/>
                  </a:lnTo>
                  <a:cubicBezTo>
                    <a:pt x="150" y="5"/>
                    <a:pt x="137" y="1"/>
                    <a:pt x="12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627;p30">
              <a:extLst>
                <a:ext uri="{FF2B5EF4-FFF2-40B4-BE49-F238E27FC236}">
                  <a16:creationId xmlns:a16="http://schemas.microsoft.com/office/drawing/2014/main" id="{9F7FF9E9-9C7F-82FA-DE23-698AA779EAB9}"/>
                </a:ext>
              </a:extLst>
            </p:cNvPr>
            <p:cNvSpPr/>
            <p:nvPr/>
          </p:nvSpPr>
          <p:spPr>
            <a:xfrm>
              <a:off x="2258228" y="2127412"/>
              <a:ext cx="20346" cy="35255"/>
            </a:xfrm>
            <a:custGeom>
              <a:avLst/>
              <a:gdLst/>
              <a:ahLst/>
              <a:cxnLst/>
              <a:rect l="l" t="t" r="r" b="b"/>
              <a:pathLst>
                <a:path w="666" h="1154" extrusionOk="0">
                  <a:moveTo>
                    <a:pt x="602" y="1"/>
                  </a:moveTo>
                  <a:cubicBezTo>
                    <a:pt x="539" y="1"/>
                    <a:pt x="475" y="1"/>
                    <a:pt x="444" y="64"/>
                  </a:cubicBezTo>
                  <a:lnTo>
                    <a:pt x="32" y="982"/>
                  </a:lnTo>
                  <a:cubicBezTo>
                    <a:pt x="0" y="1046"/>
                    <a:pt x="32" y="1109"/>
                    <a:pt x="95" y="1141"/>
                  </a:cubicBezTo>
                  <a:cubicBezTo>
                    <a:pt x="112" y="1149"/>
                    <a:pt x="129" y="1153"/>
                    <a:pt x="146" y="1153"/>
                  </a:cubicBezTo>
                  <a:cubicBezTo>
                    <a:pt x="190" y="1153"/>
                    <a:pt x="230" y="1124"/>
                    <a:pt x="254" y="1077"/>
                  </a:cubicBezTo>
                  <a:lnTo>
                    <a:pt x="634" y="159"/>
                  </a:lnTo>
                  <a:cubicBezTo>
                    <a:pt x="665" y="96"/>
                    <a:pt x="634" y="32"/>
                    <a:pt x="60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628;p30">
              <a:extLst>
                <a:ext uri="{FF2B5EF4-FFF2-40B4-BE49-F238E27FC236}">
                  <a16:creationId xmlns:a16="http://schemas.microsoft.com/office/drawing/2014/main" id="{45273D00-B9CE-8AE7-AF5A-3497906E1CA2}"/>
                </a:ext>
              </a:extLst>
            </p:cNvPr>
            <p:cNvSpPr/>
            <p:nvPr/>
          </p:nvSpPr>
          <p:spPr>
            <a:xfrm>
              <a:off x="2436243" y="1718745"/>
              <a:ext cx="19369" cy="35621"/>
            </a:xfrm>
            <a:custGeom>
              <a:avLst/>
              <a:gdLst/>
              <a:ahLst/>
              <a:cxnLst/>
              <a:rect l="l" t="t" r="r" b="b"/>
              <a:pathLst>
                <a:path w="634" h="1166" extrusionOk="0">
                  <a:moveTo>
                    <a:pt x="520" y="1"/>
                  </a:moveTo>
                  <a:cubicBezTo>
                    <a:pt x="475" y="1"/>
                    <a:pt x="435" y="30"/>
                    <a:pt x="412" y="77"/>
                  </a:cubicBezTo>
                  <a:lnTo>
                    <a:pt x="0" y="995"/>
                  </a:lnTo>
                  <a:cubicBezTo>
                    <a:pt x="0" y="1058"/>
                    <a:pt x="0" y="1122"/>
                    <a:pt x="64" y="1153"/>
                  </a:cubicBezTo>
                  <a:cubicBezTo>
                    <a:pt x="81" y="1162"/>
                    <a:pt x="98" y="1166"/>
                    <a:pt x="114" y="1166"/>
                  </a:cubicBezTo>
                  <a:cubicBezTo>
                    <a:pt x="159" y="1166"/>
                    <a:pt x="199" y="1137"/>
                    <a:pt x="222" y="1090"/>
                  </a:cubicBezTo>
                  <a:lnTo>
                    <a:pt x="634" y="172"/>
                  </a:lnTo>
                  <a:cubicBezTo>
                    <a:pt x="634" y="108"/>
                    <a:pt x="634" y="45"/>
                    <a:pt x="570" y="13"/>
                  </a:cubicBezTo>
                  <a:cubicBezTo>
                    <a:pt x="554" y="5"/>
                    <a:pt x="537" y="1"/>
                    <a:pt x="52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629;p30">
              <a:extLst>
                <a:ext uri="{FF2B5EF4-FFF2-40B4-BE49-F238E27FC236}">
                  <a16:creationId xmlns:a16="http://schemas.microsoft.com/office/drawing/2014/main" id="{BF2B744C-3163-983D-620D-C12C851CA1E8}"/>
                </a:ext>
              </a:extLst>
            </p:cNvPr>
            <p:cNvSpPr/>
            <p:nvPr/>
          </p:nvSpPr>
          <p:spPr>
            <a:xfrm>
              <a:off x="2330785" y="1802330"/>
              <a:ext cx="53249" cy="234166"/>
            </a:xfrm>
            <a:custGeom>
              <a:avLst/>
              <a:gdLst/>
              <a:ahLst/>
              <a:cxnLst/>
              <a:rect l="l" t="t" r="r" b="b"/>
              <a:pathLst>
                <a:path w="1743" h="7665" extrusionOk="0">
                  <a:moveTo>
                    <a:pt x="887" y="1"/>
                  </a:moveTo>
                  <a:lnTo>
                    <a:pt x="1" y="7665"/>
                  </a:lnTo>
                  <a:lnTo>
                    <a:pt x="1742" y="7665"/>
                  </a:lnTo>
                  <a:lnTo>
                    <a:pt x="887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630;p30">
              <a:extLst>
                <a:ext uri="{FF2B5EF4-FFF2-40B4-BE49-F238E27FC236}">
                  <a16:creationId xmlns:a16="http://schemas.microsoft.com/office/drawing/2014/main" id="{DAB3682D-7013-3F10-5415-DE3861EA9FFF}"/>
                </a:ext>
              </a:extLst>
            </p:cNvPr>
            <p:cNvSpPr/>
            <p:nvPr/>
          </p:nvSpPr>
          <p:spPr>
            <a:xfrm>
              <a:off x="2333687" y="1917473"/>
              <a:ext cx="47444" cy="46467"/>
            </a:xfrm>
            <a:custGeom>
              <a:avLst/>
              <a:gdLst/>
              <a:ahLst/>
              <a:cxnLst/>
              <a:rect l="l" t="t" r="r" b="b"/>
              <a:pathLst>
                <a:path w="1553" h="1521" extrusionOk="0">
                  <a:moveTo>
                    <a:pt x="792" y="1"/>
                  </a:moveTo>
                  <a:cubicBezTo>
                    <a:pt x="349" y="1"/>
                    <a:pt x="1" y="349"/>
                    <a:pt x="1" y="761"/>
                  </a:cubicBezTo>
                  <a:cubicBezTo>
                    <a:pt x="1" y="1172"/>
                    <a:pt x="349" y="1521"/>
                    <a:pt x="792" y="1521"/>
                  </a:cubicBezTo>
                  <a:cubicBezTo>
                    <a:pt x="1204" y="1521"/>
                    <a:pt x="1552" y="1172"/>
                    <a:pt x="1552" y="761"/>
                  </a:cubicBezTo>
                  <a:cubicBezTo>
                    <a:pt x="1552" y="349"/>
                    <a:pt x="1204" y="1"/>
                    <a:pt x="79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631;p30">
              <a:extLst>
                <a:ext uri="{FF2B5EF4-FFF2-40B4-BE49-F238E27FC236}">
                  <a16:creationId xmlns:a16="http://schemas.microsoft.com/office/drawing/2014/main" id="{5E2F9E9C-C459-160D-9E81-8B34D17EB12C}"/>
                </a:ext>
              </a:extLst>
            </p:cNvPr>
            <p:cNvSpPr/>
            <p:nvPr/>
          </p:nvSpPr>
          <p:spPr>
            <a:xfrm>
              <a:off x="2344318" y="1928104"/>
              <a:ext cx="26151" cy="25204"/>
            </a:xfrm>
            <a:custGeom>
              <a:avLst/>
              <a:gdLst/>
              <a:ahLst/>
              <a:cxnLst/>
              <a:rect l="l" t="t" r="r" b="b"/>
              <a:pathLst>
                <a:path w="856" h="825" extrusionOk="0">
                  <a:moveTo>
                    <a:pt x="444" y="1"/>
                  </a:moveTo>
                  <a:cubicBezTo>
                    <a:pt x="191" y="1"/>
                    <a:pt x="1" y="191"/>
                    <a:pt x="1" y="413"/>
                  </a:cubicBezTo>
                  <a:cubicBezTo>
                    <a:pt x="1" y="634"/>
                    <a:pt x="191" y="824"/>
                    <a:pt x="444" y="824"/>
                  </a:cubicBezTo>
                  <a:cubicBezTo>
                    <a:pt x="666" y="824"/>
                    <a:pt x="856" y="634"/>
                    <a:pt x="856" y="413"/>
                  </a:cubicBezTo>
                  <a:cubicBezTo>
                    <a:pt x="856" y="191"/>
                    <a:pt x="666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632;p30">
              <a:extLst>
                <a:ext uri="{FF2B5EF4-FFF2-40B4-BE49-F238E27FC236}">
                  <a16:creationId xmlns:a16="http://schemas.microsoft.com/office/drawing/2014/main" id="{6BA0A7B9-D341-9E58-2945-59531FCE0375}"/>
                </a:ext>
              </a:extLst>
            </p:cNvPr>
            <p:cNvSpPr/>
            <p:nvPr/>
          </p:nvSpPr>
          <p:spPr>
            <a:xfrm>
              <a:off x="2264033" y="1552736"/>
              <a:ext cx="185775" cy="35835"/>
            </a:xfrm>
            <a:custGeom>
              <a:avLst/>
              <a:gdLst/>
              <a:ahLst/>
              <a:cxnLst/>
              <a:rect l="l" t="t" r="r" b="b"/>
              <a:pathLst>
                <a:path w="6081" h="1173" extrusionOk="0">
                  <a:moveTo>
                    <a:pt x="0" y="0"/>
                  </a:moveTo>
                  <a:lnTo>
                    <a:pt x="0" y="1172"/>
                  </a:lnTo>
                  <a:lnTo>
                    <a:pt x="6081" y="1172"/>
                  </a:lnTo>
                  <a:lnTo>
                    <a:pt x="60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633;p30">
              <a:extLst>
                <a:ext uri="{FF2B5EF4-FFF2-40B4-BE49-F238E27FC236}">
                  <a16:creationId xmlns:a16="http://schemas.microsoft.com/office/drawing/2014/main" id="{7EA15797-E163-55C4-907F-DE9ADD947FC6}"/>
                </a:ext>
              </a:extLst>
            </p:cNvPr>
            <p:cNvSpPr/>
            <p:nvPr/>
          </p:nvSpPr>
          <p:spPr>
            <a:xfrm>
              <a:off x="2295958" y="1588541"/>
              <a:ext cx="123880" cy="14542"/>
            </a:xfrm>
            <a:custGeom>
              <a:avLst/>
              <a:gdLst/>
              <a:ahLst/>
              <a:cxnLst/>
              <a:rect l="l" t="t" r="r" b="b"/>
              <a:pathLst>
                <a:path w="4055" h="476" extrusionOk="0">
                  <a:moveTo>
                    <a:pt x="0" y="0"/>
                  </a:moveTo>
                  <a:lnTo>
                    <a:pt x="0" y="475"/>
                  </a:lnTo>
                  <a:lnTo>
                    <a:pt x="4054" y="475"/>
                  </a:lnTo>
                  <a:lnTo>
                    <a:pt x="4054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8842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Google Shape;5155;p43"/>
          <p:cNvSpPr/>
          <p:nvPr/>
        </p:nvSpPr>
        <p:spPr>
          <a:xfrm>
            <a:off x="3698769" y="2324245"/>
            <a:ext cx="2273374" cy="2071100"/>
          </a:xfrm>
          <a:custGeom>
            <a:avLst/>
            <a:gdLst/>
            <a:ahLst/>
            <a:cxnLst/>
            <a:rect l="l" t="t" r="r" b="b"/>
            <a:pathLst>
              <a:path w="70750" h="64455" extrusionOk="0">
                <a:moveTo>
                  <a:pt x="35375" y="1"/>
                </a:moveTo>
                <a:cubicBezTo>
                  <a:pt x="27125" y="1"/>
                  <a:pt x="18875" y="3144"/>
                  <a:pt x="12573" y="9430"/>
                </a:cubicBezTo>
                <a:cubicBezTo>
                  <a:pt x="0" y="22034"/>
                  <a:pt x="0" y="42429"/>
                  <a:pt x="12573" y="55001"/>
                </a:cubicBezTo>
                <a:cubicBezTo>
                  <a:pt x="18875" y="61304"/>
                  <a:pt x="27125" y="64455"/>
                  <a:pt x="35375" y="64455"/>
                </a:cubicBezTo>
                <a:cubicBezTo>
                  <a:pt x="43625" y="64455"/>
                  <a:pt x="51874" y="61304"/>
                  <a:pt x="58177" y="55001"/>
                </a:cubicBezTo>
                <a:cubicBezTo>
                  <a:pt x="70749" y="42429"/>
                  <a:pt x="70749" y="22034"/>
                  <a:pt x="58177" y="9430"/>
                </a:cubicBezTo>
                <a:cubicBezTo>
                  <a:pt x="51874" y="3144"/>
                  <a:pt x="43625" y="1"/>
                  <a:pt x="35375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6" name="Google Shape;5156;p43"/>
          <p:cNvSpPr/>
          <p:nvPr/>
        </p:nvSpPr>
        <p:spPr>
          <a:xfrm>
            <a:off x="3668243" y="2192727"/>
            <a:ext cx="2334426" cy="2334394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349"/>
                </a:moveTo>
                <a:cubicBezTo>
                  <a:pt x="56150" y="349"/>
                  <a:pt x="72301" y="16500"/>
                  <a:pt x="72301" y="36325"/>
                </a:cubicBezTo>
                <a:cubicBezTo>
                  <a:pt x="72301" y="56149"/>
                  <a:pt x="56150" y="72300"/>
                  <a:pt x="36325" y="72300"/>
                </a:cubicBezTo>
                <a:cubicBezTo>
                  <a:pt x="16500" y="72300"/>
                  <a:pt x="349" y="56149"/>
                  <a:pt x="349" y="36325"/>
                </a:cubicBezTo>
                <a:cubicBezTo>
                  <a:pt x="349" y="16500"/>
                  <a:pt x="16500" y="349"/>
                  <a:pt x="36325" y="349"/>
                </a:cubicBezTo>
                <a:close/>
                <a:moveTo>
                  <a:pt x="36325" y="0"/>
                </a:moveTo>
                <a:cubicBezTo>
                  <a:pt x="31416" y="0"/>
                  <a:pt x="26666" y="982"/>
                  <a:pt x="22200" y="2851"/>
                </a:cubicBezTo>
                <a:cubicBezTo>
                  <a:pt x="17862" y="4687"/>
                  <a:pt x="13998" y="7316"/>
                  <a:pt x="10641" y="10641"/>
                </a:cubicBezTo>
                <a:cubicBezTo>
                  <a:pt x="7316" y="13966"/>
                  <a:pt x="4687" y="17862"/>
                  <a:pt x="2851" y="22200"/>
                </a:cubicBezTo>
                <a:cubicBezTo>
                  <a:pt x="982" y="26666"/>
                  <a:pt x="0" y="31416"/>
                  <a:pt x="0" y="36325"/>
                </a:cubicBezTo>
                <a:cubicBezTo>
                  <a:pt x="0" y="41233"/>
                  <a:pt x="982" y="45984"/>
                  <a:pt x="2851" y="50449"/>
                </a:cubicBezTo>
                <a:cubicBezTo>
                  <a:pt x="4687" y="54787"/>
                  <a:pt x="7316" y="58683"/>
                  <a:pt x="10641" y="62008"/>
                </a:cubicBezTo>
                <a:cubicBezTo>
                  <a:pt x="13966" y="65333"/>
                  <a:pt x="17862" y="67962"/>
                  <a:pt x="22200" y="69799"/>
                </a:cubicBezTo>
                <a:cubicBezTo>
                  <a:pt x="26666" y="71667"/>
                  <a:pt x="31416" y="72649"/>
                  <a:pt x="36325" y="72649"/>
                </a:cubicBezTo>
                <a:cubicBezTo>
                  <a:pt x="41234" y="72649"/>
                  <a:pt x="45984" y="71667"/>
                  <a:pt x="50449" y="69799"/>
                </a:cubicBezTo>
                <a:cubicBezTo>
                  <a:pt x="54788" y="67962"/>
                  <a:pt x="58683" y="65333"/>
                  <a:pt x="62008" y="62008"/>
                </a:cubicBezTo>
                <a:cubicBezTo>
                  <a:pt x="65334" y="58683"/>
                  <a:pt x="67962" y="54787"/>
                  <a:pt x="69799" y="50449"/>
                </a:cubicBezTo>
                <a:cubicBezTo>
                  <a:pt x="71667" y="45984"/>
                  <a:pt x="72649" y="41233"/>
                  <a:pt x="72649" y="36325"/>
                </a:cubicBezTo>
                <a:cubicBezTo>
                  <a:pt x="72649" y="31416"/>
                  <a:pt x="71667" y="26666"/>
                  <a:pt x="69799" y="22200"/>
                </a:cubicBezTo>
                <a:cubicBezTo>
                  <a:pt x="67962" y="17862"/>
                  <a:pt x="65334" y="13966"/>
                  <a:pt x="62008" y="10641"/>
                </a:cubicBezTo>
                <a:cubicBezTo>
                  <a:pt x="58683" y="7316"/>
                  <a:pt x="54788" y="4687"/>
                  <a:pt x="50449" y="2851"/>
                </a:cubicBezTo>
                <a:cubicBezTo>
                  <a:pt x="45984" y="982"/>
                  <a:pt x="41234" y="0"/>
                  <a:pt x="3632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7" name="Google Shape;5157;p43"/>
          <p:cNvSpPr/>
          <p:nvPr/>
        </p:nvSpPr>
        <p:spPr>
          <a:xfrm>
            <a:off x="3310030" y="3765870"/>
            <a:ext cx="3080350" cy="895758"/>
          </a:xfrm>
          <a:custGeom>
            <a:avLst/>
            <a:gdLst/>
            <a:ahLst/>
            <a:cxnLst/>
            <a:rect l="l" t="t" r="r" b="b"/>
            <a:pathLst>
              <a:path w="95864" h="27877" extrusionOk="0">
                <a:moveTo>
                  <a:pt x="34067" y="0"/>
                </a:moveTo>
                <a:cubicBezTo>
                  <a:pt x="32123" y="0"/>
                  <a:pt x="30166" y="426"/>
                  <a:pt x="28535" y="1459"/>
                </a:cubicBezTo>
                <a:cubicBezTo>
                  <a:pt x="26286" y="2948"/>
                  <a:pt x="24956" y="5386"/>
                  <a:pt x="22993" y="7223"/>
                </a:cubicBezTo>
                <a:cubicBezTo>
                  <a:pt x="22074" y="8046"/>
                  <a:pt x="20934" y="8490"/>
                  <a:pt x="20079" y="9313"/>
                </a:cubicBezTo>
                <a:cubicBezTo>
                  <a:pt x="19161" y="10168"/>
                  <a:pt x="18749" y="11308"/>
                  <a:pt x="17482" y="11815"/>
                </a:cubicBezTo>
                <a:cubicBezTo>
                  <a:pt x="15329" y="12638"/>
                  <a:pt x="12827" y="12543"/>
                  <a:pt x="10547" y="12797"/>
                </a:cubicBezTo>
                <a:cubicBezTo>
                  <a:pt x="8457" y="13050"/>
                  <a:pt x="6335" y="13620"/>
                  <a:pt x="4561" y="14792"/>
                </a:cubicBezTo>
                <a:cubicBezTo>
                  <a:pt x="1743" y="16724"/>
                  <a:pt x="1" y="20429"/>
                  <a:pt x="2503" y="23374"/>
                </a:cubicBezTo>
                <a:cubicBezTo>
                  <a:pt x="3548" y="24546"/>
                  <a:pt x="5036" y="25211"/>
                  <a:pt x="6556" y="25749"/>
                </a:cubicBezTo>
                <a:cubicBezTo>
                  <a:pt x="12215" y="27664"/>
                  <a:pt x="18312" y="27877"/>
                  <a:pt x="24312" y="27877"/>
                </a:cubicBezTo>
                <a:cubicBezTo>
                  <a:pt x="24961" y="27877"/>
                  <a:pt x="25609" y="27874"/>
                  <a:pt x="26255" y="27871"/>
                </a:cubicBezTo>
                <a:cubicBezTo>
                  <a:pt x="40474" y="27871"/>
                  <a:pt x="54693" y="27839"/>
                  <a:pt x="68913" y="27808"/>
                </a:cubicBezTo>
                <a:cubicBezTo>
                  <a:pt x="75722" y="27808"/>
                  <a:pt x="82689" y="27744"/>
                  <a:pt x="89023" y="25338"/>
                </a:cubicBezTo>
                <a:cubicBezTo>
                  <a:pt x="92728" y="23881"/>
                  <a:pt x="95863" y="19954"/>
                  <a:pt x="91588" y="16819"/>
                </a:cubicBezTo>
                <a:cubicBezTo>
                  <a:pt x="90226" y="15805"/>
                  <a:pt x="88548" y="15393"/>
                  <a:pt x="86901" y="14918"/>
                </a:cubicBezTo>
                <a:cubicBezTo>
                  <a:pt x="85286" y="14475"/>
                  <a:pt x="83607" y="13937"/>
                  <a:pt x="82372" y="12765"/>
                </a:cubicBezTo>
                <a:cubicBezTo>
                  <a:pt x="81074" y="11530"/>
                  <a:pt x="80345" y="9693"/>
                  <a:pt x="78762" y="8806"/>
                </a:cubicBezTo>
                <a:cubicBezTo>
                  <a:pt x="78023" y="8382"/>
                  <a:pt x="77228" y="8246"/>
                  <a:pt x="76413" y="8246"/>
                </a:cubicBezTo>
                <a:cubicBezTo>
                  <a:pt x="75098" y="8246"/>
                  <a:pt x="73731" y="8601"/>
                  <a:pt x="72460" y="8680"/>
                </a:cubicBezTo>
                <a:cubicBezTo>
                  <a:pt x="72289" y="8689"/>
                  <a:pt x="72116" y="8693"/>
                  <a:pt x="71940" y="8693"/>
                </a:cubicBezTo>
                <a:cubicBezTo>
                  <a:pt x="70228" y="8693"/>
                  <a:pt x="68325" y="8269"/>
                  <a:pt x="66918" y="7350"/>
                </a:cubicBezTo>
                <a:cubicBezTo>
                  <a:pt x="64004" y="5418"/>
                  <a:pt x="62927" y="1047"/>
                  <a:pt x="59539" y="224"/>
                </a:cubicBezTo>
                <a:cubicBezTo>
                  <a:pt x="59176" y="136"/>
                  <a:pt x="58816" y="97"/>
                  <a:pt x="58459" y="97"/>
                </a:cubicBezTo>
                <a:cubicBezTo>
                  <a:pt x="56379" y="97"/>
                  <a:pt x="54372" y="1422"/>
                  <a:pt x="52318" y="2124"/>
                </a:cubicBezTo>
                <a:cubicBezTo>
                  <a:pt x="51215" y="2512"/>
                  <a:pt x="50205" y="2666"/>
                  <a:pt x="49236" y="2666"/>
                </a:cubicBezTo>
                <a:cubicBezTo>
                  <a:pt x="47118" y="2666"/>
                  <a:pt x="45194" y="1931"/>
                  <a:pt x="42912" y="1301"/>
                </a:cubicBezTo>
                <a:cubicBezTo>
                  <a:pt x="40506" y="636"/>
                  <a:pt x="37497" y="192"/>
                  <a:pt x="35027" y="34"/>
                </a:cubicBezTo>
                <a:cubicBezTo>
                  <a:pt x="34708" y="12"/>
                  <a:pt x="34388" y="0"/>
                  <a:pt x="34067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8" name="Google Shape;5158;p43"/>
          <p:cNvSpPr/>
          <p:nvPr/>
        </p:nvSpPr>
        <p:spPr>
          <a:xfrm>
            <a:off x="3923664" y="3882961"/>
            <a:ext cx="2056" cy="14267"/>
          </a:xfrm>
          <a:custGeom>
            <a:avLst/>
            <a:gdLst/>
            <a:ahLst/>
            <a:cxnLst/>
            <a:rect l="l" t="t" r="r" b="b"/>
            <a:pathLst>
              <a:path w="64" h="444" extrusionOk="0">
                <a:moveTo>
                  <a:pt x="32" y="0"/>
                </a:moveTo>
                <a:lnTo>
                  <a:pt x="32" y="0"/>
                </a:lnTo>
                <a:cubicBezTo>
                  <a:pt x="0" y="159"/>
                  <a:pt x="32" y="317"/>
                  <a:pt x="64" y="444"/>
                </a:cubicBezTo>
                <a:cubicBezTo>
                  <a:pt x="64" y="285"/>
                  <a:pt x="32" y="159"/>
                  <a:pt x="32" y="0"/>
                </a:cubicBezTo>
                <a:close/>
              </a:path>
            </a:pathLst>
          </a:custGeom>
          <a:solidFill>
            <a:srgbClr val="63A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9" name="Google Shape;5159;p43"/>
          <p:cNvSpPr/>
          <p:nvPr/>
        </p:nvSpPr>
        <p:spPr>
          <a:xfrm>
            <a:off x="3913478" y="3884985"/>
            <a:ext cx="16323" cy="79399"/>
          </a:xfrm>
          <a:custGeom>
            <a:avLst/>
            <a:gdLst/>
            <a:ahLst/>
            <a:cxnLst/>
            <a:rect l="l" t="t" r="r" b="b"/>
            <a:pathLst>
              <a:path w="508" h="2471" extrusionOk="0">
                <a:moveTo>
                  <a:pt x="1" y="1"/>
                </a:moveTo>
                <a:lnTo>
                  <a:pt x="1" y="1"/>
                </a:lnTo>
                <a:cubicBezTo>
                  <a:pt x="32" y="824"/>
                  <a:pt x="96" y="1647"/>
                  <a:pt x="159" y="2471"/>
                </a:cubicBezTo>
                <a:lnTo>
                  <a:pt x="507" y="2439"/>
                </a:lnTo>
                <a:cubicBezTo>
                  <a:pt x="444" y="1806"/>
                  <a:pt x="412" y="1141"/>
                  <a:pt x="381" y="476"/>
                </a:cubicBezTo>
                <a:cubicBezTo>
                  <a:pt x="254" y="317"/>
                  <a:pt x="127" y="159"/>
                  <a:pt x="1" y="1"/>
                </a:cubicBezTo>
                <a:close/>
              </a:path>
            </a:pathLst>
          </a:custGeom>
          <a:solidFill>
            <a:srgbClr val="63A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0" name="Google Shape;5160;p43"/>
          <p:cNvSpPr/>
          <p:nvPr/>
        </p:nvSpPr>
        <p:spPr>
          <a:xfrm>
            <a:off x="4278793" y="3179805"/>
            <a:ext cx="4113" cy="9190"/>
          </a:xfrm>
          <a:custGeom>
            <a:avLst/>
            <a:gdLst/>
            <a:ahLst/>
            <a:cxnLst/>
            <a:rect l="l" t="t" r="r" b="b"/>
            <a:pathLst>
              <a:path w="128" h="286" extrusionOk="0">
                <a:moveTo>
                  <a:pt x="96" y="0"/>
                </a:moveTo>
                <a:cubicBezTo>
                  <a:pt x="64" y="95"/>
                  <a:pt x="33" y="190"/>
                  <a:pt x="1" y="285"/>
                </a:cubicBezTo>
                <a:cubicBezTo>
                  <a:pt x="64" y="285"/>
                  <a:pt x="96" y="285"/>
                  <a:pt x="128" y="253"/>
                </a:cubicBezTo>
                <a:lnTo>
                  <a:pt x="96" y="0"/>
                </a:lnTo>
                <a:close/>
              </a:path>
            </a:pathLst>
          </a:custGeom>
          <a:solidFill>
            <a:srgbClr val="63A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1" name="Google Shape;5161;p43"/>
          <p:cNvSpPr/>
          <p:nvPr/>
        </p:nvSpPr>
        <p:spPr>
          <a:xfrm>
            <a:off x="3925689" y="3897195"/>
            <a:ext cx="4113" cy="8194"/>
          </a:xfrm>
          <a:custGeom>
            <a:avLst/>
            <a:gdLst/>
            <a:ahLst/>
            <a:cxnLst/>
            <a:rect l="l" t="t" r="r" b="b"/>
            <a:pathLst>
              <a:path w="128" h="255" extrusionOk="0">
                <a:moveTo>
                  <a:pt x="1" y="1"/>
                </a:moveTo>
                <a:cubicBezTo>
                  <a:pt x="1" y="32"/>
                  <a:pt x="1" y="64"/>
                  <a:pt x="1" y="96"/>
                </a:cubicBezTo>
                <a:cubicBezTo>
                  <a:pt x="32" y="127"/>
                  <a:pt x="64" y="191"/>
                  <a:pt x="127" y="254"/>
                </a:cubicBezTo>
                <a:cubicBezTo>
                  <a:pt x="64" y="159"/>
                  <a:pt x="32" y="64"/>
                  <a:pt x="1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2" name="Google Shape;5162;p43"/>
          <p:cNvSpPr/>
          <p:nvPr/>
        </p:nvSpPr>
        <p:spPr>
          <a:xfrm>
            <a:off x="4033557" y="2688306"/>
            <a:ext cx="271745" cy="379581"/>
          </a:xfrm>
          <a:custGeom>
            <a:avLst/>
            <a:gdLst/>
            <a:ahLst/>
            <a:cxnLst/>
            <a:rect l="l" t="t" r="r" b="b"/>
            <a:pathLst>
              <a:path w="8457" h="11813" extrusionOk="0">
                <a:moveTo>
                  <a:pt x="4339" y="0"/>
                </a:moveTo>
                <a:cubicBezTo>
                  <a:pt x="3706" y="1267"/>
                  <a:pt x="3104" y="2597"/>
                  <a:pt x="2566" y="3990"/>
                </a:cubicBezTo>
                <a:cubicBezTo>
                  <a:pt x="1616" y="6429"/>
                  <a:pt x="761" y="8994"/>
                  <a:pt x="1" y="11813"/>
                </a:cubicBezTo>
                <a:cubicBezTo>
                  <a:pt x="159" y="11686"/>
                  <a:pt x="317" y="11591"/>
                  <a:pt x="507" y="11464"/>
                </a:cubicBezTo>
                <a:cubicBezTo>
                  <a:pt x="666" y="11369"/>
                  <a:pt x="824" y="11274"/>
                  <a:pt x="1014" y="11148"/>
                </a:cubicBezTo>
                <a:cubicBezTo>
                  <a:pt x="3294" y="9564"/>
                  <a:pt x="5764" y="8266"/>
                  <a:pt x="8330" y="7252"/>
                </a:cubicBezTo>
                <a:cubicBezTo>
                  <a:pt x="8425" y="6809"/>
                  <a:pt x="8456" y="6366"/>
                  <a:pt x="8298" y="5890"/>
                </a:cubicBezTo>
                <a:cubicBezTo>
                  <a:pt x="7886" y="4624"/>
                  <a:pt x="6904" y="4750"/>
                  <a:pt x="6144" y="3990"/>
                </a:cubicBezTo>
                <a:cubicBezTo>
                  <a:pt x="5258" y="3104"/>
                  <a:pt x="6018" y="1330"/>
                  <a:pt x="5004" y="443"/>
                </a:cubicBezTo>
                <a:cubicBezTo>
                  <a:pt x="4783" y="253"/>
                  <a:pt x="4529" y="127"/>
                  <a:pt x="4339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3" name="Google Shape;5163;p43"/>
          <p:cNvSpPr/>
          <p:nvPr/>
        </p:nvSpPr>
        <p:spPr>
          <a:xfrm>
            <a:off x="3796452" y="2681398"/>
            <a:ext cx="365347" cy="599175"/>
          </a:xfrm>
          <a:custGeom>
            <a:avLst/>
            <a:gdLst/>
            <a:ahLst/>
            <a:cxnLst/>
            <a:rect l="l" t="t" r="r" b="b"/>
            <a:pathLst>
              <a:path w="11370" h="18647" extrusionOk="0">
                <a:moveTo>
                  <a:pt x="10786" y="1"/>
                </a:moveTo>
                <a:cubicBezTo>
                  <a:pt x="9666" y="1"/>
                  <a:pt x="8685" y="956"/>
                  <a:pt x="7981" y="1957"/>
                </a:cubicBezTo>
                <a:cubicBezTo>
                  <a:pt x="7443" y="2717"/>
                  <a:pt x="6715" y="2812"/>
                  <a:pt x="5923" y="2844"/>
                </a:cubicBezTo>
                <a:cubicBezTo>
                  <a:pt x="5670" y="2844"/>
                  <a:pt x="5415" y="2833"/>
                  <a:pt x="5164" y="2833"/>
                </a:cubicBezTo>
                <a:cubicBezTo>
                  <a:pt x="4250" y="2833"/>
                  <a:pt x="3393" y="2970"/>
                  <a:pt x="2946" y="4237"/>
                </a:cubicBezTo>
                <a:cubicBezTo>
                  <a:pt x="2281" y="6042"/>
                  <a:pt x="3073" y="7879"/>
                  <a:pt x="1616" y="9431"/>
                </a:cubicBezTo>
                <a:cubicBezTo>
                  <a:pt x="1014" y="10032"/>
                  <a:pt x="254" y="10539"/>
                  <a:pt x="1" y="11363"/>
                </a:cubicBezTo>
                <a:cubicBezTo>
                  <a:pt x="2218" y="13421"/>
                  <a:pt x="4118" y="15923"/>
                  <a:pt x="5448" y="18646"/>
                </a:cubicBezTo>
                <a:cubicBezTo>
                  <a:pt x="5891" y="16525"/>
                  <a:pt x="6335" y="14561"/>
                  <a:pt x="6841" y="12661"/>
                </a:cubicBezTo>
                <a:lnTo>
                  <a:pt x="6746" y="12566"/>
                </a:lnTo>
                <a:lnTo>
                  <a:pt x="6841" y="12471"/>
                </a:lnTo>
                <a:cubicBezTo>
                  <a:pt x="6620" y="9209"/>
                  <a:pt x="5828" y="6042"/>
                  <a:pt x="4466" y="3065"/>
                </a:cubicBezTo>
                <a:lnTo>
                  <a:pt x="4783" y="2907"/>
                </a:lnTo>
                <a:cubicBezTo>
                  <a:pt x="6049" y="5694"/>
                  <a:pt x="6841" y="8607"/>
                  <a:pt x="7126" y="11648"/>
                </a:cubicBezTo>
                <a:cubicBezTo>
                  <a:pt x="7886" y="8924"/>
                  <a:pt x="8710" y="6454"/>
                  <a:pt x="9628" y="4079"/>
                </a:cubicBezTo>
                <a:cubicBezTo>
                  <a:pt x="10166" y="2685"/>
                  <a:pt x="10768" y="1355"/>
                  <a:pt x="11370" y="88"/>
                </a:cubicBezTo>
                <a:cubicBezTo>
                  <a:pt x="11172" y="28"/>
                  <a:pt x="10977" y="1"/>
                  <a:pt x="10786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4" name="Google Shape;5164;p43"/>
          <p:cNvSpPr/>
          <p:nvPr/>
        </p:nvSpPr>
        <p:spPr>
          <a:xfrm>
            <a:off x="3920612" y="3418935"/>
            <a:ext cx="292084" cy="464058"/>
          </a:xfrm>
          <a:custGeom>
            <a:avLst/>
            <a:gdLst/>
            <a:ahLst/>
            <a:cxnLst/>
            <a:rect l="l" t="t" r="r" b="b"/>
            <a:pathLst>
              <a:path w="9090" h="14442" extrusionOk="0">
                <a:moveTo>
                  <a:pt x="9089" y="0"/>
                </a:moveTo>
                <a:cubicBezTo>
                  <a:pt x="5922" y="855"/>
                  <a:pt x="2977" y="2407"/>
                  <a:pt x="507" y="4529"/>
                </a:cubicBezTo>
                <a:cubicBezTo>
                  <a:pt x="127" y="7949"/>
                  <a:pt x="0" y="11274"/>
                  <a:pt x="127" y="14441"/>
                </a:cubicBezTo>
                <a:cubicBezTo>
                  <a:pt x="285" y="13618"/>
                  <a:pt x="1394" y="12605"/>
                  <a:pt x="1742" y="12066"/>
                </a:cubicBezTo>
                <a:cubicBezTo>
                  <a:pt x="2756" y="10546"/>
                  <a:pt x="3927" y="9374"/>
                  <a:pt x="5257" y="8171"/>
                </a:cubicBezTo>
                <a:cubicBezTo>
                  <a:pt x="5859" y="7633"/>
                  <a:pt x="6366" y="6872"/>
                  <a:pt x="6207" y="6081"/>
                </a:cubicBezTo>
                <a:cubicBezTo>
                  <a:pt x="6112" y="5574"/>
                  <a:pt x="5764" y="5162"/>
                  <a:pt x="5732" y="4656"/>
                </a:cubicBezTo>
                <a:cubicBezTo>
                  <a:pt x="5606" y="3231"/>
                  <a:pt x="7253" y="2534"/>
                  <a:pt x="8139" y="1774"/>
                </a:cubicBezTo>
                <a:cubicBezTo>
                  <a:pt x="8773" y="1235"/>
                  <a:pt x="9026" y="634"/>
                  <a:pt x="9089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5" name="Google Shape;5165;p43"/>
          <p:cNvSpPr/>
          <p:nvPr/>
        </p:nvSpPr>
        <p:spPr>
          <a:xfrm>
            <a:off x="3937899" y="3188963"/>
            <a:ext cx="340926" cy="360237"/>
          </a:xfrm>
          <a:custGeom>
            <a:avLst/>
            <a:gdLst/>
            <a:ahLst/>
            <a:cxnLst/>
            <a:rect l="l" t="t" r="r" b="b"/>
            <a:pathLst>
              <a:path w="10610" h="11211" extrusionOk="0">
                <a:moveTo>
                  <a:pt x="10610" y="0"/>
                </a:moveTo>
                <a:lnTo>
                  <a:pt x="10610" y="0"/>
                </a:lnTo>
                <a:cubicBezTo>
                  <a:pt x="7316" y="570"/>
                  <a:pt x="4054" y="1805"/>
                  <a:pt x="1236" y="3610"/>
                </a:cubicBezTo>
                <a:cubicBezTo>
                  <a:pt x="1109" y="4275"/>
                  <a:pt x="982" y="4909"/>
                  <a:pt x="856" y="5606"/>
                </a:cubicBezTo>
                <a:cubicBezTo>
                  <a:pt x="507" y="7506"/>
                  <a:pt x="222" y="9374"/>
                  <a:pt x="1" y="11211"/>
                </a:cubicBezTo>
                <a:cubicBezTo>
                  <a:pt x="2503" y="9121"/>
                  <a:pt x="5416" y="7601"/>
                  <a:pt x="8583" y="6777"/>
                </a:cubicBezTo>
                <a:cubicBezTo>
                  <a:pt x="8551" y="6239"/>
                  <a:pt x="8425" y="5637"/>
                  <a:pt x="8298" y="5004"/>
                </a:cubicBezTo>
                <a:cubicBezTo>
                  <a:pt x="7918" y="3230"/>
                  <a:pt x="9565" y="2122"/>
                  <a:pt x="10293" y="760"/>
                </a:cubicBezTo>
                <a:cubicBezTo>
                  <a:pt x="10451" y="507"/>
                  <a:pt x="10546" y="253"/>
                  <a:pt x="10610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6" name="Google Shape;5166;p43"/>
          <p:cNvSpPr/>
          <p:nvPr/>
        </p:nvSpPr>
        <p:spPr>
          <a:xfrm>
            <a:off x="3980635" y="2935566"/>
            <a:ext cx="316505" cy="355193"/>
          </a:xfrm>
          <a:custGeom>
            <a:avLst/>
            <a:gdLst/>
            <a:ahLst/>
            <a:cxnLst/>
            <a:rect l="l" t="t" r="r" b="b"/>
            <a:pathLst>
              <a:path w="9850" h="11054" extrusionOk="0">
                <a:moveTo>
                  <a:pt x="9850" y="1"/>
                </a:moveTo>
                <a:lnTo>
                  <a:pt x="9850" y="1"/>
                </a:lnTo>
                <a:cubicBezTo>
                  <a:pt x="7380" y="982"/>
                  <a:pt x="5036" y="2249"/>
                  <a:pt x="2851" y="3738"/>
                </a:cubicBezTo>
                <a:cubicBezTo>
                  <a:pt x="2661" y="3864"/>
                  <a:pt x="2471" y="3991"/>
                  <a:pt x="2344" y="4086"/>
                </a:cubicBezTo>
                <a:cubicBezTo>
                  <a:pt x="2028" y="4276"/>
                  <a:pt x="1774" y="4434"/>
                  <a:pt x="1489" y="4688"/>
                </a:cubicBezTo>
                <a:cubicBezTo>
                  <a:pt x="951" y="6683"/>
                  <a:pt x="476" y="8773"/>
                  <a:pt x="1" y="11053"/>
                </a:cubicBezTo>
                <a:cubicBezTo>
                  <a:pt x="2851" y="9280"/>
                  <a:pt x="6050" y="8076"/>
                  <a:pt x="9343" y="7506"/>
                </a:cubicBezTo>
                <a:lnTo>
                  <a:pt x="9375" y="7601"/>
                </a:lnTo>
                <a:cubicBezTo>
                  <a:pt x="9470" y="7126"/>
                  <a:pt x="9438" y="6651"/>
                  <a:pt x="9216" y="6208"/>
                </a:cubicBezTo>
                <a:cubicBezTo>
                  <a:pt x="8710" y="5131"/>
                  <a:pt x="7570" y="4624"/>
                  <a:pt x="8076" y="3294"/>
                </a:cubicBezTo>
                <a:cubicBezTo>
                  <a:pt x="8488" y="2217"/>
                  <a:pt x="9407" y="1141"/>
                  <a:pt x="9850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7" name="Google Shape;5167;p43"/>
          <p:cNvSpPr/>
          <p:nvPr/>
        </p:nvSpPr>
        <p:spPr>
          <a:xfrm>
            <a:off x="3734372" y="3059726"/>
            <a:ext cx="234085" cy="825291"/>
          </a:xfrm>
          <a:custGeom>
            <a:avLst/>
            <a:gdLst/>
            <a:ahLst/>
            <a:cxnLst/>
            <a:rect l="l" t="t" r="r" b="b"/>
            <a:pathLst>
              <a:path w="7285" h="25684" extrusionOk="0">
                <a:moveTo>
                  <a:pt x="1838" y="0"/>
                </a:moveTo>
                <a:cubicBezTo>
                  <a:pt x="1774" y="380"/>
                  <a:pt x="1774" y="792"/>
                  <a:pt x="1838" y="1204"/>
                </a:cubicBezTo>
                <a:cubicBezTo>
                  <a:pt x="1901" y="1900"/>
                  <a:pt x="2028" y="2629"/>
                  <a:pt x="2249" y="3294"/>
                </a:cubicBezTo>
                <a:cubicBezTo>
                  <a:pt x="2471" y="4022"/>
                  <a:pt x="2978" y="4782"/>
                  <a:pt x="2883" y="5574"/>
                </a:cubicBezTo>
                <a:cubicBezTo>
                  <a:pt x="2819" y="6302"/>
                  <a:pt x="2249" y="6841"/>
                  <a:pt x="1711" y="7379"/>
                </a:cubicBezTo>
                <a:cubicBezTo>
                  <a:pt x="634" y="8456"/>
                  <a:pt x="191" y="10134"/>
                  <a:pt x="793" y="11591"/>
                </a:cubicBezTo>
                <a:cubicBezTo>
                  <a:pt x="1204" y="12509"/>
                  <a:pt x="2249" y="13491"/>
                  <a:pt x="1964" y="14600"/>
                </a:cubicBezTo>
                <a:cubicBezTo>
                  <a:pt x="1838" y="15201"/>
                  <a:pt x="1268" y="15581"/>
                  <a:pt x="983" y="16120"/>
                </a:cubicBezTo>
                <a:cubicBezTo>
                  <a:pt x="1" y="17861"/>
                  <a:pt x="1426" y="19952"/>
                  <a:pt x="2344" y="21345"/>
                </a:cubicBezTo>
                <a:cubicBezTo>
                  <a:pt x="3358" y="22865"/>
                  <a:pt x="4466" y="24259"/>
                  <a:pt x="5575" y="25684"/>
                </a:cubicBezTo>
                <a:cubicBezTo>
                  <a:pt x="5448" y="22517"/>
                  <a:pt x="5575" y="19223"/>
                  <a:pt x="5923" y="15835"/>
                </a:cubicBezTo>
                <a:lnTo>
                  <a:pt x="5828" y="15835"/>
                </a:lnTo>
                <a:cubicBezTo>
                  <a:pt x="5638" y="14948"/>
                  <a:pt x="5321" y="14061"/>
                  <a:pt x="4846" y="13269"/>
                </a:cubicBezTo>
                <a:cubicBezTo>
                  <a:pt x="4308" y="12319"/>
                  <a:pt x="3611" y="11496"/>
                  <a:pt x="2914" y="10704"/>
                </a:cubicBezTo>
                <a:cubicBezTo>
                  <a:pt x="2408" y="10103"/>
                  <a:pt x="1869" y="9533"/>
                  <a:pt x="1331" y="8962"/>
                </a:cubicBezTo>
                <a:lnTo>
                  <a:pt x="1584" y="8741"/>
                </a:lnTo>
                <a:cubicBezTo>
                  <a:pt x="2123" y="9311"/>
                  <a:pt x="2661" y="9881"/>
                  <a:pt x="3168" y="10483"/>
                </a:cubicBezTo>
                <a:cubicBezTo>
                  <a:pt x="3865" y="11274"/>
                  <a:pt x="4593" y="12129"/>
                  <a:pt x="5163" y="13111"/>
                </a:cubicBezTo>
                <a:cubicBezTo>
                  <a:pt x="5511" y="13713"/>
                  <a:pt x="5796" y="14378"/>
                  <a:pt x="6018" y="15075"/>
                </a:cubicBezTo>
                <a:cubicBezTo>
                  <a:pt x="6208" y="13269"/>
                  <a:pt x="6493" y="11433"/>
                  <a:pt x="6841" y="9533"/>
                </a:cubicBezTo>
                <a:cubicBezTo>
                  <a:pt x="6968" y="8836"/>
                  <a:pt x="7126" y="8107"/>
                  <a:pt x="7253" y="7442"/>
                </a:cubicBezTo>
                <a:lnTo>
                  <a:pt x="7253" y="7411"/>
                </a:lnTo>
                <a:cubicBezTo>
                  <a:pt x="7253" y="7411"/>
                  <a:pt x="7253" y="7379"/>
                  <a:pt x="7285" y="7347"/>
                </a:cubicBezTo>
                <a:lnTo>
                  <a:pt x="7285" y="7347"/>
                </a:lnTo>
                <a:lnTo>
                  <a:pt x="7221" y="7379"/>
                </a:lnTo>
                <a:cubicBezTo>
                  <a:pt x="5923" y="4592"/>
                  <a:pt x="4055" y="2059"/>
                  <a:pt x="1838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8" name="Google Shape;5168;p43"/>
          <p:cNvSpPr/>
          <p:nvPr/>
        </p:nvSpPr>
        <p:spPr>
          <a:xfrm>
            <a:off x="3909397" y="3557330"/>
            <a:ext cx="27538" cy="342950"/>
          </a:xfrm>
          <a:custGeom>
            <a:avLst/>
            <a:gdLst/>
            <a:ahLst/>
            <a:cxnLst/>
            <a:rect l="l" t="t" r="r" b="b"/>
            <a:pathLst>
              <a:path w="857" h="10673" extrusionOk="0">
                <a:moveTo>
                  <a:pt x="666" y="0"/>
                </a:moveTo>
                <a:cubicBezTo>
                  <a:pt x="698" y="95"/>
                  <a:pt x="729" y="190"/>
                  <a:pt x="729" y="285"/>
                </a:cubicBezTo>
                <a:lnTo>
                  <a:pt x="476" y="349"/>
                </a:lnTo>
                <a:cubicBezTo>
                  <a:pt x="128" y="3737"/>
                  <a:pt x="1" y="7031"/>
                  <a:pt x="128" y="10198"/>
                </a:cubicBezTo>
                <a:cubicBezTo>
                  <a:pt x="254" y="10356"/>
                  <a:pt x="381" y="10514"/>
                  <a:pt x="508" y="10673"/>
                </a:cubicBezTo>
                <a:cubicBezTo>
                  <a:pt x="508" y="10641"/>
                  <a:pt x="508" y="10609"/>
                  <a:pt x="508" y="10578"/>
                </a:cubicBezTo>
                <a:cubicBezTo>
                  <a:pt x="444" y="10419"/>
                  <a:pt x="444" y="10293"/>
                  <a:pt x="476" y="10134"/>
                </a:cubicBezTo>
                <a:cubicBezTo>
                  <a:pt x="349" y="6967"/>
                  <a:pt x="476" y="3642"/>
                  <a:pt x="856" y="222"/>
                </a:cubicBezTo>
                <a:lnTo>
                  <a:pt x="666" y="0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9" name="Google Shape;5169;p43"/>
          <p:cNvSpPr/>
          <p:nvPr/>
        </p:nvSpPr>
        <p:spPr>
          <a:xfrm>
            <a:off x="4013217" y="3082090"/>
            <a:ext cx="4081" cy="6137"/>
          </a:xfrm>
          <a:custGeom>
            <a:avLst/>
            <a:gdLst/>
            <a:ahLst/>
            <a:cxnLst/>
            <a:rect l="l" t="t" r="r" b="b"/>
            <a:pathLst>
              <a:path w="127" h="191" extrusionOk="0">
                <a:moveTo>
                  <a:pt x="95" y="1"/>
                </a:moveTo>
                <a:lnTo>
                  <a:pt x="0" y="96"/>
                </a:lnTo>
                <a:lnTo>
                  <a:pt x="95" y="191"/>
                </a:lnTo>
                <a:cubicBezTo>
                  <a:pt x="95" y="159"/>
                  <a:pt x="127" y="96"/>
                  <a:pt x="127" y="33"/>
                </a:cubicBezTo>
                <a:lnTo>
                  <a:pt x="95" y="33"/>
                </a:lnTo>
                <a:cubicBezTo>
                  <a:pt x="95" y="33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0" name="Google Shape;5170;p43"/>
          <p:cNvSpPr/>
          <p:nvPr/>
        </p:nvSpPr>
        <p:spPr>
          <a:xfrm>
            <a:off x="3967429" y="3297828"/>
            <a:ext cx="32" cy="1060"/>
          </a:xfrm>
          <a:custGeom>
            <a:avLst/>
            <a:gdLst/>
            <a:ahLst/>
            <a:cxnLst/>
            <a:rect l="l" t="t" r="r" b="b"/>
            <a:pathLst>
              <a:path w="1" h="33" extrusionOk="0">
                <a:moveTo>
                  <a:pt x="0" y="32"/>
                </a:moveTo>
                <a:lnTo>
                  <a:pt x="0" y="32"/>
                </a:lnTo>
                <a:lnTo>
                  <a:pt x="0" y="1"/>
                </a:ln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1" name="Google Shape;5171;p43"/>
          <p:cNvSpPr/>
          <p:nvPr/>
        </p:nvSpPr>
        <p:spPr>
          <a:xfrm>
            <a:off x="3929769" y="3549168"/>
            <a:ext cx="8162" cy="15295"/>
          </a:xfrm>
          <a:custGeom>
            <a:avLst/>
            <a:gdLst/>
            <a:ahLst/>
            <a:cxnLst/>
            <a:rect l="l" t="t" r="r" b="b"/>
            <a:pathLst>
              <a:path w="254" h="476" extrusionOk="0">
                <a:moveTo>
                  <a:pt x="254" y="1"/>
                </a:moveTo>
                <a:lnTo>
                  <a:pt x="254" y="1"/>
                </a:lnTo>
                <a:cubicBezTo>
                  <a:pt x="190" y="64"/>
                  <a:pt x="95" y="128"/>
                  <a:pt x="0" y="191"/>
                </a:cubicBezTo>
                <a:cubicBezTo>
                  <a:pt x="0" y="223"/>
                  <a:pt x="32" y="223"/>
                  <a:pt x="32" y="254"/>
                </a:cubicBezTo>
                <a:lnTo>
                  <a:pt x="222" y="476"/>
                </a:lnTo>
                <a:cubicBezTo>
                  <a:pt x="222" y="318"/>
                  <a:pt x="222" y="159"/>
                  <a:pt x="254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2" name="Google Shape;5172;p43"/>
          <p:cNvSpPr/>
          <p:nvPr/>
        </p:nvSpPr>
        <p:spPr>
          <a:xfrm>
            <a:off x="4016270" y="3080066"/>
            <a:ext cx="2056" cy="3085"/>
          </a:xfrm>
          <a:custGeom>
            <a:avLst/>
            <a:gdLst/>
            <a:ahLst/>
            <a:cxnLst/>
            <a:rect l="l" t="t" r="r" b="b"/>
            <a:pathLst>
              <a:path w="64" h="96" extrusionOk="0">
                <a:moveTo>
                  <a:pt x="64" y="1"/>
                </a:moveTo>
                <a:cubicBezTo>
                  <a:pt x="32" y="32"/>
                  <a:pt x="32" y="64"/>
                  <a:pt x="0" y="64"/>
                </a:cubicBezTo>
                <a:cubicBezTo>
                  <a:pt x="0" y="64"/>
                  <a:pt x="0" y="96"/>
                  <a:pt x="0" y="96"/>
                </a:cubicBezTo>
                <a:lnTo>
                  <a:pt x="32" y="96"/>
                </a:lnTo>
                <a:lnTo>
                  <a:pt x="64" y="1"/>
                </a:ln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3" name="Google Shape;5173;p43"/>
          <p:cNvSpPr/>
          <p:nvPr/>
        </p:nvSpPr>
        <p:spPr>
          <a:xfrm>
            <a:off x="3793399" y="2684226"/>
            <a:ext cx="507822" cy="871080"/>
          </a:xfrm>
          <a:custGeom>
            <a:avLst/>
            <a:gdLst/>
            <a:ahLst/>
            <a:cxnLst/>
            <a:rect l="l" t="t" r="r" b="b"/>
            <a:pathLst>
              <a:path w="15804" h="27109" extrusionOk="0">
                <a:moveTo>
                  <a:pt x="11465" y="0"/>
                </a:moveTo>
                <a:cubicBezTo>
                  <a:pt x="10863" y="1267"/>
                  <a:pt x="10261" y="2597"/>
                  <a:pt x="9723" y="3991"/>
                </a:cubicBezTo>
                <a:cubicBezTo>
                  <a:pt x="8805" y="6366"/>
                  <a:pt x="7981" y="8836"/>
                  <a:pt x="7221" y="11560"/>
                </a:cubicBezTo>
                <a:cubicBezTo>
                  <a:pt x="6936" y="8519"/>
                  <a:pt x="6144" y="5606"/>
                  <a:pt x="4878" y="2819"/>
                </a:cubicBezTo>
                <a:lnTo>
                  <a:pt x="4561" y="2977"/>
                </a:lnTo>
                <a:cubicBezTo>
                  <a:pt x="5923" y="5954"/>
                  <a:pt x="6715" y="9121"/>
                  <a:pt x="6936" y="12383"/>
                </a:cubicBezTo>
                <a:cubicBezTo>
                  <a:pt x="6968" y="12383"/>
                  <a:pt x="7000" y="12351"/>
                  <a:pt x="7000" y="12320"/>
                </a:cubicBezTo>
                <a:lnTo>
                  <a:pt x="7000" y="12415"/>
                </a:lnTo>
                <a:cubicBezTo>
                  <a:pt x="6968" y="12478"/>
                  <a:pt x="6968" y="12541"/>
                  <a:pt x="6936" y="12605"/>
                </a:cubicBezTo>
                <a:cubicBezTo>
                  <a:pt x="6461" y="14473"/>
                  <a:pt x="5986" y="16437"/>
                  <a:pt x="5543" y="18558"/>
                </a:cubicBezTo>
                <a:cubicBezTo>
                  <a:pt x="4213" y="15835"/>
                  <a:pt x="2344" y="13333"/>
                  <a:pt x="96" y="11306"/>
                </a:cubicBezTo>
                <a:cubicBezTo>
                  <a:pt x="64" y="11338"/>
                  <a:pt x="64" y="11370"/>
                  <a:pt x="32" y="11433"/>
                </a:cubicBezTo>
                <a:cubicBezTo>
                  <a:pt x="32" y="11496"/>
                  <a:pt x="1" y="11591"/>
                  <a:pt x="1" y="11686"/>
                </a:cubicBezTo>
                <a:cubicBezTo>
                  <a:pt x="2249" y="13776"/>
                  <a:pt x="4118" y="16310"/>
                  <a:pt x="5384" y="19065"/>
                </a:cubicBezTo>
                <a:lnTo>
                  <a:pt x="5448" y="19033"/>
                </a:lnTo>
                <a:lnTo>
                  <a:pt x="5448" y="19033"/>
                </a:lnTo>
                <a:cubicBezTo>
                  <a:pt x="5448" y="19065"/>
                  <a:pt x="5448" y="19097"/>
                  <a:pt x="5416" y="19128"/>
                </a:cubicBezTo>
                <a:cubicBezTo>
                  <a:pt x="5289" y="19825"/>
                  <a:pt x="5163" y="20522"/>
                  <a:pt x="5004" y="21250"/>
                </a:cubicBezTo>
                <a:cubicBezTo>
                  <a:pt x="4656" y="23119"/>
                  <a:pt x="4403" y="24955"/>
                  <a:pt x="4181" y="26761"/>
                </a:cubicBezTo>
                <a:cubicBezTo>
                  <a:pt x="4213" y="26887"/>
                  <a:pt x="4244" y="27014"/>
                  <a:pt x="4276" y="27109"/>
                </a:cubicBezTo>
                <a:cubicBezTo>
                  <a:pt x="4339" y="27046"/>
                  <a:pt x="4434" y="26982"/>
                  <a:pt x="4529" y="26919"/>
                </a:cubicBezTo>
                <a:cubicBezTo>
                  <a:pt x="4719" y="25082"/>
                  <a:pt x="5004" y="23214"/>
                  <a:pt x="5353" y="21314"/>
                </a:cubicBezTo>
                <a:cubicBezTo>
                  <a:pt x="5479" y="20648"/>
                  <a:pt x="5606" y="19983"/>
                  <a:pt x="5733" y="19350"/>
                </a:cubicBezTo>
                <a:cubicBezTo>
                  <a:pt x="8583" y="17513"/>
                  <a:pt x="11813" y="16278"/>
                  <a:pt x="15139" y="15708"/>
                </a:cubicBezTo>
                <a:cubicBezTo>
                  <a:pt x="15170" y="15613"/>
                  <a:pt x="15170" y="15518"/>
                  <a:pt x="15202" y="15423"/>
                </a:cubicBezTo>
                <a:lnTo>
                  <a:pt x="15202" y="15360"/>
                </a:lnTo>
                <a:cubicBezTo>
                  <a:pt x="11908" y="15898"/>
                  <a:pt x="8678" y="17102"/>
                  <a:pt x="5828" y="18875"/>
                </a:cubicBezTo>
                <a:cubicBezTo>
                  <a:pt x="6303" y="16627"/>
                  <a:pt x="6810" y="14505"/>
                  <a:pt x="7316" y="12510"/>
                </a:cubicBezTo>
                <a:cubicBezTo>
                  <a:pt x="7601" y="12256"/>
                  <a:pt x="7855" y="12098"/>
                  <a:pt x="8171" y="11908"/>
                </a:cubicBezTo>
                <a:cubicBezTo>
                  <a:pt x="8330" y="11813"/>
                  <a:pt x="8488" y="11686"/>
                  <a:pt x="8678" y="11560"/>
                </a:cubicBezTo>
                <a:cubicBezTo>
                  <a:pt x="10863" y="10071"/>
                  <a:pt x="13207" y="8804"/>
                  <a:pt x="15677" y="7823"/>
                </a:cubicBezTo>
                <a:cubicBezTo>
                  <a:pt x="15740" y="7664"/>
                  <a:pt x="15772" y="7538"/>
                  <a:pt x="15804" y="7379"/>
                </a:cubicBezTo>
                <a:lnTo>
                  <a:pt x="15804" y="7379"/>
                </a:lnTo>
                <a:cubicBezTo>
                  <a:pt x="13238" y="8393"/>
                  <a:pt x="10768" y="9691"/>
                  <a:pt x="8488" y="11275"/>
                </a:cubicBezTo>
                <a:cubicBezTo>
                  <a:pt x="8298" y="11401"/>
                  <a:pt x="8140" y="11496"/>
                  <a:pt x="7981" y="11591"/>
                </a:cubicBezTo>
                <a:cubicBezTo>
                  <a:pt x="7791" y="11718"/>
                  <a:pt x="7633" y="11813"/>
                  <a:pt x="7475" y="11940"/>
                </a:cubicBezTo>
                <a:cubicBezTo>
                  <a:pt x="8235" y="9121"/>
                  <a:pt x="9090" y="6556"/>
                  <a:pt x="10040" y="4117"/>
                </a:cubicBezTo>
                <a:cubicBezTo>
                  <a:pt x="10578" y="2724"/>
                  <a:pt x="11180" y="1394"/>
                  <a:pt x="11813" y="127"/>
                </a:cubicBezTo>
                <a:cubicBezTo>
                  <a:pt x="11687" y="95"/>
                  <a:pt x="11592" y="32"/>
                  <a:pt x="11465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4" name="Google Shape;5174;p43"/>
          <p:cNvSpPr/>
          <p:nvPr/>
        </p:nvSpPr>
        <p:spPr>
          <a:xfrm>
            <a:off x="3936903" y="3406725"/>
            <a:ext cx="276789" cy="157738"/>
          </a:xfrm>
          <a:custGeom>
            <a:avLst/>
            <a:gdLst/>
            <a:ahLst/>
            <a:cxnLst/>
            <a:rect l="l" t="t" r="r" b="b"/>
            <a:pathLst>
              <a:path w="8614" h="4909" extrusionOk="0">
                <a:moveTo>
                  <a:pt x="8614" y="0"/>
                </a:moveTo>
                <a:lnTo>
                  <a:pt x="8614" y="0"/>
                </a:lnTo>
                <a:cubicBezTo>
                  <a:pt x="5479" y="824"/>
                  <a:pt x="2534" y="2344"/>
                  <a:pt x="32" y="4434"/>
                </a:cubicBezTo>
                <a:cubicBezTo>
                  <a:pt x="32" y="4592"/>
                  <a:pt x="0" y="4751"/>
                  <a:pt x="0" y="4909"/>
                </a:cubicBezTo>
                <a:cubicBezTo>
                  <a:pt x="2470" y="2755"/>
                  <a:pt x="5415" y="1204"/>
                  <a:pt x="8582" y="380"/>
                </a:cubicBezTo>
                <a:cubicBezTo>
                  <a:pt x="8582" y="254"/>
                  <a:pt x="8614" y="127"/>
                  <a:pt x="8614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5" name="Google Shape;5175;p43"/>
          <p:cNvSpPr/>
          <p:nvPr/>
        </p:nvSpPr>
        <p:spPr>
          <a:xfrm>
            <a:off x="3777108" y="3340564"/>
            <a:ext cx="150637" cy="227980"/>
          </a:xfrm>
          <a:custGeom>
            <a:avLst/>
            <a:gdLst/>
            <a:ahLst/>
            <a:cxnLst/>
            <a:rect l="l" t="t" r="r" b="b"/>
            <a:pathLst>
              <a:path w="4688" h="7095" extrusionOk="0">
                <a:moveTo>
                  <a:pt x="286" y="1"/>
                </a:moveTo>
                <a:lnTo>
                  <a:pt x="1" y="222"/>
                </a:lnTo>
                <a:cubicBezTo>
                  <a:pt x="539" y="793"/>
                  <a:pt x="1078" y="1363"/>
                  <a:pt x="1584" y="1964"/>
                </a:cubicBezTo>
                <a:cubicBezTo>
                  <a:pt x="2281" y="2756"/>
                  <a:pt x="2978" y="3579"/>
                  <a:pt x="3548" y="4529"/>
                </a:cubicBezTo>
                <a:cubicBezTo>
                  <a:pt x="3991" y="5321"/>
                  <a:pt x="4308" y="6208"/>
                  <a:pt x="4498" y="7095"/>
                </a:cubicBezTo>
                <a:lnTo>
                  <a:pt x="4593" y="7063"/>
                </a:lnTo>
                <a:cubicBezTo>
                  <a:pt x="4625" y="6841"/>
                  <a:pt x="4656" y="6588"/>
                  <a:pt x="4688" y="6335"/>
                </a:cubicBezTo>
                <a:cubicBezTo>
                  <a:pt x="4466" y="5638"/>
                  <a:pt x="4181" y="4973"/>
                  <a:pt x="3833" y="4371"/>
                </a:cubicBezTo>
                <a:cubicBezTo>
                  <a:pt x="3295" y="3389"/>
                  <a:pt x="2566" y="2534"/>
                  <a:pt x="1869" y="1743"/>
                </a:cubicBezTo>
                <a:cubicBezTo>
                  <a:pt x="1331" y="1141"/>
                  <a:pt x="793" y="571"/>
                  <a:pt x="286" y="1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6" name="Google Shape;5176;p43"/>
          <p:cNvSpPr/>
          <p:nvPr/>
        </p:nvSpPr>
        <p:spPr>
          <a:xfrm>
            <a:off x="3924660" y="3544091"/>
            <a:ext cx="8194" cy="24453"/>
          </a:xfrm>
          <a:custGeom>
            <a:avLst/>
            <a:gdLst/>
            <a:ahLst/>
            <a:cxnLst/>
            <a:rect l="l" t="t" r="r" b="b"/>
            <a:pathLst>
              <a:path w="255" h="761" extrusionOk="0">
                <a:moveTo>
                  <a:pt x="96" y="1"/>
                </a:moveTo>
                <a:cubicBezTo>
                  <a:pt x="64" y="254"/>
                  <a:pt x="33" y="507"/>
                  <a:pt x="1" y="761"/>
                </a:cubicBezTo>
                <a:lnTo>
                  <a:pt x="254" y="697"/>
                </a:lnTo>
                <a:cubicBezTo>
                  <a:pt x="223" y="602"/>
                  <a:pt x="191" y="507"/>
                  <a:pt x="191" y="412"/>
                </a:cubicBezTo>
                <a:lnTo>
                  <a:pt x="159" y="381"/>
                </a:lnTo>
                <a:cubicBezTo>
                  <a:pt x="159" y="381"/>
                  <a:pt x="159" y="349"/>
                  <a:pt x="159" y="349"/>
                </a:cubicBezTo>
                <a:cubicBezTo>
                  <a:pt x="159" y="222"/>
                  <a:pt x="128" y="127"/>
                  <a:pt x="96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7" name="Google Shape;5177;p43"/>
          <p:cNvSpPr/>
          <p:nvPr/>
        </p:nvSpPr>
        <p:spPr>
          <a:xfrm>
            <a:off x="3929769" y="3555273"/>
            <a:ext cx="1060" cy="2089"/>
          </a:xfrm>
          <a:custGeom>
            <a:avLst/>
            <a:gdLst/>
            <a:ahLst/>
            <a:cxnLst/>
            <a:rect l="l" t="t" r="r" b="b"/>
            <a:pathLst>
              <a:path w="33" h="65" extrusionOk="0">
                <a:moveTo>
                  <a:pt x="0" y="1"/>
                </a:moveTo>
                <a:cubicBezTo>
                  <a:pt x="0" y="1"/>
                  <a:pt x="0" y="33"/>
                  <a:pt x="0" y="33"/>
                </a:cubicBezTo>
                <a:lnTo>
                  <a:pt x="32" y="64"/>
                </a:lnTo>
                <a:cubicBezTo>
                  <a:pt x="32" y="33"/>
                  <a:pt x="0" y="33"/>
                  <a:pt x="0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8" name="Google Shape;5178;p43"/>
          <p:cNvSpPr/>
          <p:nvPr/>
        </p:nvSpPr>
        <p:spPr>
          <a:xfrm>
            <a:off x="3464716" y="3090605"/>
            <a:ext cx="520032" cy="858516"/>
          </a:xfrm>
          <a:custGeom>
            <a:avLst/>
            <a:gdLst/>
            <a:ahLst/>
            <a:cxnLst/>
            <a:rect l="l" t="t" r="r" b="b"/>
            <a:pathLst>
              <a:path w="16184" h="26718" extrusionOk="0">
                <a:moveTo>
                  <a:pt x="3151" y="1"/>
                </a:moveTo>
                <a:cubicBezTo>
                  <a:pt x="2694" y="1"/>
                  <a:pt x="2235" y="202"/>
                  <a:pt x="1806" y="718"/>
                </a:cubicBezTo>
                <a:cubicBezTo>
                  <a:pt x="1204" y="1509"/>
                  <a:pt x="1996" y="2681"/>
                  <a:pt x="1489" y="3441"/>
                </a:cubicBezTo>
                <a:cubicBezTo>
                  <a:pt x="1014" y="4106"/>
                  <a:pt x="286" y="4138"/>
                  <a:pt x="159" y="5120"/>
                </a:cubicBezTo>
                <a:cubicBezTo>
                  <a:pt x="1" y="6545"/>
                  <a:pt x="1584" y="7463"/>
                  <a:pt x="2217" y="8572"/>
                </a:cubicBezTo>
                <a:cubicBezTo>
                  <a:pt x="2756" y="9458"/>
                  <a:pt x="2027" y="9997"/>
                  <a:pt x="1806" y="10820"/>
                </a:cubicBezTo>
                <a:cubicBezTo>
                  <a:pt x="1647" y="11485"/>
                  <a:pt x="1901" y="12087"/>
                  <a:pt x="2312" y="12593"/>
                </a:cubicBezTo>
                <a:cubicBezTo>
                  <a:pt x="3041" y="13480"/>
                  <a:pt x="4403" y="14050"/>
                  <a:pt x="4371" y="15380"/>
                </a:cubicBezTo>
                <a:cubicBezTo>
                  <a:pt x="4339" y="16489"/>
                  <a:pt x="4308" y="17502"/>
                  <a:pt x="5416" y="18104"/>
                </a:cubicBezTo>
                <a:cubicBezTo>
                  <a:pt x="6176" y="18547"/>
                  <a:pt x="7474" y="18832"/>
                  <a:pt x="7569" y="19877"/>
                </a:cubicBezTo>
                <a:cubicBezTo>
                  <a:pt x="7601" y="20257"/>
                  <a:pt x="7411" y="20606"/>
                  <a:pt x="7411" y="20986"/>
                </a:cubicBezTo>
                <a:cubicBezTo>
                  <a:pt x="7411" y="21556"/>
                  <a:pt x="7886" y="22062"/>
                  <a:pt x="8393" y="22348"/>
                </a:cubicBezTo>
                <a:cubicBezTo>
                  <a:pt x="9533" y="23044"/>
                  <a:pt x="10546" y="23741"/>
                  <a:pt x="11465" y="24723"/>
                </a:cubicBezTo>
                <a:cubicBezTo>
                  <a:pt x="11875" y="25133"/>
                  <a:pt x="13322" y="25983"/>
                  <a:pt x="12957" y="26709"/>
                </a:cubicBezTo>
                <a:lnTo>
                  <a:pt x="12957" y="26709"/>
                </a:lnTo>
                <a:cubicBezTo>
                  <a:pt x="13653" y="25351"/>
                  <a:pt x="14379" y="24023"/>
                  <a:pt x="14948" y="22633"/>
                </a:cubicBezTo>
                <a:cubicBezTo>
                  <a:pt x="15455" y="21461"/>
                  <a:pt x="16183" y="19782"/>
                  <a:pt x="15233" y="18642"/>
                </a:cubicBezTo>
                <a:cubicBezTo>
                  <a:pt x="14948" y="18294"/>
                  <a:pt x="14505" y="18072"/>
                  <a:pt x="14315" y="17661"/>
                </a:cubicBezTo>
                <a:cubicBezTo>
                  <a:pt x="13967" y="16900"/>
                  <a:pt x="14600" y="16045"/>
                  <a:pt x="14758" y="15317"/>
                </a:cubicBezTo>
                <a:cubicBezTo>
                  <a:pt x="14980" y="14177"/>
                  <a:pt x="14442" y="13005"/>
                  <a:pt x="13492" y="12372"/>
                </a:cubicBezTo>
                <a:cubicBezTo>
                  <a:pt x="13048" y="12087"/>
                  <a:pt x="12573" y="11738"/>
                  <a:pt x="12415" y="11232"/>
                </a:cubicBezTo>
                <a:cubicBezTo>
                  <a:pt x="12225" y="10662"/>
                  <a:pt x="12478" y="10060"/>
                  <a:pt x="12542" y="9522"/>
                </a:cubicBezTo>
                <a:cubicBezTo>
                  <a:pt x="12605" y="8983"/>
                  <a:pt x="12605" y="8445"/>
                  <a:pt x="12573" y="7938"/>
                </a:cubicBezTo>
                <a:cubicBezTo>
                  <a:pt x="12542" y="7558"/>
                  <a:pt x="12478" y="7210"/>
                  <a:pt x="12320" y="6861"/>
                </a:cubicBezTo>
                <a:cubicBezTo>
                  <a:pt x="12035" y="6228"/>
                  <a:pt x="11370" y="5975"/>
                  <a:pt x="10831" y="5595"/>
                </a:cubicBezTo>
                <a:cubicBezTo>
                  <a:pt x="9565" y="4676"/>
                  <a:pt x="9850" y="3251"/>
                  <a:pt x="9153" y="2016"/>
                </a:cubicBezTo>
                <a:cubicBezTo>
                  <a:pt x="8802" y="1402"/>
                  <a:pt x="8383" y="1235"/>
                  <a:pt x="7929" y="1235"/>
                </a:cubicBezTo>
                <a:cubicBezTo>
                  <a:pt x="7563" y="1235"/>
                  <a:pt x="7173" y="1344"/>
                  <a:pt x="6778" y="1414"/>
                </a:cubicBezTo>
                <a:cubicBezTo>
                  <a:pt x="6594" y="1447"/>
                  <a:pt x="6406" y="1472"/>
                  <a:pt x="6220" y="1472"/>
                </a:cubicBezTo>
                <a:cubicBezTo>
                  <a:pt x="5861" y="1472"/>
                  <a:pt x="5507" y="1379"/>
                  <a:pt x="5194" y="1066"/>
                </a:cubicBezTo>
                <a:cubicBezTo>
                  <a:pt x="4593" y="504"/>
                  <a:pt x="3873" y="1"/>
                  <a:pt x="3151" y="1"/>
                </a:cubicBezTo>
                <a:close/>
                <a:moveTo>
                  <a:pt x="12957" y="26709"/>
                </a:moveTo>
                <a:lnTo>
                  <a:pt x="12957" y="26709"/>
                </a:lnTo>
                <a:cubicBezTo>
                  <a:pt x="12956" y="26712"/>
                  <a:pt x="12955" y="26715"/>
                  <a:pt x="12953" y="26718"/>
                </a:cubicBezTo>
                <a:cubicBezTo>
                  <a:pt x="12955" y="26715"/>
                  <a:pt x="12956" y="26712"/>
                  <a:pt x="12957" y="26709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9" name="Google Shape;5179;p43"/>
          <p:cNvSpPr/>
          <p:nvPr/>
        </p:nvSpPr>
        <p:spPr>
          <a:xfrm>
            <a:off x="3513557" y="3065831"/>
            <a:ext cx="385719" cy="926027"/>
          </a:xfrm>
          <a:custGeom>
            <a:avLst/>
            <a:gdLst/>
            <a:ahLst/>
            <a:cxnLst/>
            <a:rect l="l" t="t" r="r" b="b"/>
            <a:pathLst>
              <a:path w="12004" h="28819" extrusionOk="0">
                <a:moveTo>
                  <a:pt x="286" y="0"/>
                </a:moveTo>
                <a:lnTo>
                  <a:pt x="1" y="222"/>
                </a:lnTo>
                <a:cubicBezTo>
                  <a:pt x="856" y="1299"/>
                  <a:pt x="1711" y="2502"/>
                  <a:pt x="2503" y="3769"/>
                </a:cubicBezTo>
                <a:cubicBezTo>
                  <a:pt x="4561" y="7031"/>
                  <a:pt x="6398" y="10768"/>
                  <a:pt x="8298" y="15550"/>
                </a:cubicBezTo>
                <a:cubicBezTo>
                  <a:pt x="10071" y="20142"/>
                  <a:pt x="11212" y="24607"/>
                  <a:pt x="11655" y="28819"/>
                </a:cubicBezTo>
                <a:lnTo>
                  <a:pt x="12003" y="28787"/>
                </a:lnTo>
                <a:cubicBezTo>
                  <a:pt x="11560" y="24544"/>
                  <a:pt x="10420" y="20047"/>
                  <a:pt x="8615" y="15423"/>
                </a:cubicBezTo>
                <a:cubicBezTo>
                  <a:pt x="6715" y="10641"/>
                  <a:pt x="4878" y="6872"/>
                  <a:pt x="2788" y="3579"/>
                </a:cubicBezTo>
                <a:cubicBezTo>
                  <a:pt x="1996" y="2280"/>
                  <a:pt x="1141" y="1109"/>
                  <a:pt x="286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0" name="Google Shape;5180;p43"/>
          <p:cNvSpPr/>
          <p:nvPr/>
        </p:nvSpPr>
        <p:spPr>
          <a:xfrm>
            <a:off x="3440295" y="3280541"/>
            <a:ext cx="267664" cy="93634"/>
          </a:xfrm>
          <a:custGeom>
            <a:avLst/>
            <a:gdLst/>
            <a:ahLst/>
            <a:cxnLst/>
            <a:rect l="l" t="t" r="r" b="b"/>
            <a:pathLst>
              <a:path w="8330" h="2914" extrusionOk="0">
                <a:moveTo>
                  <a:pt x="64" y="0"/>
                </a:moveTo>
                <a:lnTo>
                  <a:pt x="1" y="317"/>
                </a:lnTo>
                <a:cubicBezTo>
                  <a:pt x="2344" y="697"/>
                  <a:pt x="4656" y="1362"/>
                  <a:pt x="6841" y="2312"/>
                </a:cubicBezTo>
                <a:cubicBezTo>
                  <a:pt x="6999" y="2376"/>
                  <a:pt x="7126" y="2439"/>
                  <a:pt x="7253" y="2471"/>
                </a:cubicBezTo>
                <a:cubicBezTo>
                  <a:pt x="7569" y="2597"/>
                  <a:pt x="7791" y="2692"/>
                  <a:pt x="8139" y="2914"/>
                </a:cubicBezTo>
                <a:lnTo>
                  <a:pt x="8329" y="2661"/>
                </a:lnTo>
                <a:cubicBezTo>
                  <a:pt x="7981" y="2376"/>
                  <a:pt x="7696" y="2281"/>
                  <a:pt x="7379" y="2154"/>
                </a:cubicBezTo>
                <a:cubicBezTo>
                  <a:pt x="7253" y="2090"/>
                  <a:pt x="7126" y="2059"/>
                  <a:pt x="6968" y="1964"/>
                </a:cubicBezTo>
                <a:cubicBezTo>
                  <a:pt x="4751" y="1014"/>
                  <a:pt x="2439" y="349"/>
                  <a:pt x="64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1" name="Google Shape;5181;p43"/>
          <p:cNvSpPr/>
          <p:nvPr/>
        </p:nvSpPr>
        <p:spPr>
          <a:xfrm>
            <a:off x="3525767" y="3468612"/>
            <a:ext cx="245267" cy="55172"/>
          </a:xfrm>
          <a:custGeom>
            <a:avLst/>
            <a:gdLst/>
            <a:ahLst/>
            <a:cxnLst/>
            <a:rect l="l" t="t" r="r" b="b"/>
            <a:pathLst>
              <a:path w="7633" h="1717" extrusionOk="0">
                <a:moveTo>
                  <a:pt x="460" y="0"/>
                </a:moveTo>
                <a:cubicBezTo>
                  <a:pt x="307" y="0"/>
                  <a:pt x="154" y="2"/>
                  <a:pt x="1" y="6"/>
                </a:cubicBezTo>
                <a:lnTo>
                  <a:pt x="1" y="354"/>
                </a:lnTo>
                <a:cubicBezTo>
                  <a:pt x="150" y="351"/>
                  <a:pt x="300" y="349"/>
                  <a:pt x="450" y="349"/>
                </a:cubicBezTo>
                <a:cubicBezTo>
                  <a:pt x="2840" y="349"/>
                  <a:pt x="5269" y="822"/>
                  <a:pt x="7475" y="1716"/>
                </a:cubicBezTo>
                <a:lnTo>
                  <a:pt x="7633" y="1400"/>
                </a:lnTo>
                <a:cubicBezTo>
                  <a:pt x="5368" y="476"/>
                  <a:pt x="2907" y="0"/>
                  <a:pt x="460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2" name="Google Shape;5182;p43"/>
          <p:cNvSpPr/>
          <p:nvPr/>
        </p:nvSpPr>
        <p:spPr>
          <a:xfrm>
            <a:off x="3585823" y="3624487"/>
            <a:ext cx="248320" cy="80428"/>
          </a:xfrm>
          <a:custGeom>
            <a:avLst/>
            <a:gdLst/>
            <a:ahLst/>
            <a:cxnLst/>
            <a:rect l="l" t="t" r="r" b="b"/>
            <a:pathLst>
              <a:path w="7728" h="2503" extrusionOk="0">
                <a:moveTo>
                  <a:pt x="32" y="0"/>
                </a:moveTo>
                <a:lnTo>
                  <a:pt x="0" y="349"/>
                </a:lnTo>
                <a:cubicBezTo>
                  <a:pt x="2660" y="444"/>
                  <a:pt x="5257" y="1172"/>
                  <a:pt x="7537" y="2502"/>
                </a:cubicBezTo>
                <a:lnTo>
                  <a:pt x="7727" y="2186"/>
                </a:lnTo>
                <a:cubicBezTo>
                  <a:pt x="5384" y="855"/>
                  <a:pt x="2724" y="95"/>
                  <a:pt x="32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3" name="Google Shape;5183;p43"/>
          <p:cNvSpPr/>
          <p:nvPr/>
        </p:nvSpPr>
        <p:spPr>
          <a:xfrm>
            <a:off x="3685530" y="3131960"/>
            <a:ext cx="33611" cy="235114"/>
          </a:xfrm>
          <a:custGeom>
            <a:avLst/>
            <a:gdLst/>
            <a:ahLst/>
            <a:cxnLst/>
            <a:rect l="l" t="t" r="r" b="b"/>
            <a:pathLst>
              <a:path w="1046" h="7317" extrusionOk="0">
                <a:moveTo>
                  <a:pt x="729" y="1"/>
                </a:moveTo>
                <a:cubicBezTo>
                  <a:pt x="127" y="2408"/>
                  <a:pt x="1" y="4846"/>
                  <a:pt x="286" y="7316"/>
                </a:cubicBezTo>
                <a:lnTo>
                  <a:pt x="634" y="7253"/>
                </a:lnTo>
                <a:cubicBezTo>
                  <a:pt x="349" y="4846"/>
                  <a:pt x="476" y="2439"/>
                  <a:pt x="1046" y="96"/>
                </a:cubicBezTo>
                <a:lnTo>
                  <a:pt x="729" y="1"/>
                </a:ln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4" name="Google Shape;5184;p43"/>
          <p:cNvSpPr/>
          <p:nvPr/>
        </p:nvSpPr>
        <p:spPr>
          <a:xfrm>
            <a:off x="3760849" y="3300880"/>
            <a:ext cx="110954" cy="212717"/>
          </a:xfrm>
          <a:custGeom>
            <a:avLst/>
            <a:gdLst/>
            <a:ahLst/>
            <a:cxnLst/>
            <a:rect l="l" t="t" r="r" b="b"/>
            <a:pathLst>
              <a:path w="3453" h="6620" extrusionOk="0">
                <a:moveTo>
                  <a:pt x="3199" y="1"/>
                </a:moveTo>
                <a:cubicBezTo>
                  <a:pt x="1710" y="1933"/>
                  <a:pt x="602" y="4181"/>
                  <a:pt x="0" y="6525"/>
                </a:cubicBezTo>
                <a:lnTo>
                  <a:pt x="349" y="6620"/>
                </a:lnTo>
                <a:cubicBezTo>
                  <a:pt x="919" y="4308"/>
                  <a:pt x="1995" y="2091"/>
                  <a:pt x="3452" y="222"/>
                </a:cubicBezTo>
                <a:lnTo>
                  <a:pt x="3199" y="1"/>
                </a:ln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5" name="Google Shape;5185;p43"/>
          <p:cNvSpPr/>
          <p:nvPr/>
        </p:nvSpPr>
        <p:spPr>
          <a:xfrm>
            <a:off x="3831058" y="3518642"/>
            <a:ext cx="84476" cy="186272"/>
          </a:xfrm>
          <a:custGeom>
            <a:avLst/>
            <a:gdLst/>
            <a:ahLst/>
            <a:cxnLst/>
            <a:rect l="l" t="t" r="r" b="b"/>
            <a:pathLst>
              <a:path w="2629" h="5797" extrusionOk="0">
                <a:moveTo>
                  <a:pt x="2344" y="1"/>
                </a:moveTo>
                <a:cubicBezTo>
                  <a:pt x="2027" y="508"/>
                  <a:pt x="1742" y="1014"/>
                  <a:pt x="1426" y="1489"/>
                </a:cubicBezTo>
                <a:cubicBezTo>
                  <a:pt x="1046" y="2154"/>
                  <a:pt x="634" y="2883"/>
                  <a:pt x="349" y="3674"/>
                </a:cubicBezTo>
                <a:cubicBezTo>
                  <a:pt x="127" y="4371"/>
                  <a:pt x="0" y="5068"/>
                  <a:pt x="0" y="5765"/>
                </a:cubicBezTo>
                <a:lnTo>
                  <a:pt x="349" y="5796"/>
                </a:lnTo>
                <a:cubicBezTo>
                  <a:pt x="349" y="5100"/>
                  <a:pt x="475" y="4435"/>
                  <a:pt x="697" y="3801"/>
                </a:cubicBezTo>
                <a:cubicBezTo>
                  <a:pt x="951" y="3041"/>
                  <a:pt x="1362" y="2313"/>
                  <a:pt x="1742" y="1679"/>
                </a:cubicBezTo>
                <a:cubicBezTo>
                  <a:pt x="2027" y="1173"/>
                  <a:pt x="2344" y="666"/>
                  <a:pt x="2629" y="191"/>
                </a:cubicBezTo>
                <a:lnTo>
                  <a:pt x="2344" y="1"/>
                </a:ln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6" name="Google Shape;5186;p43"/>
          <p:cNvSpPr/>
          <p:nvPr/>
        </p:nvSpPr>
        <p:spPr>
          <a:xfrm>
            <a:off x="3700793" y="3940960"/>
            <a:ext cx="367403" cy="367371"/>
          </a:xfrm>
          <a:custGeom>
            <a:avLst/>
            <a:gdLst/>
            <a:ahLst/>
            <a:cxnLst/>
            <a:rect l="l" t="t" r="r" b="b"/>
            <a:pathLst>
              <a:path w="11434" h="11433" extrusionOk="0">
                <a:moveTo>
                  <a:pt x="1" y="0"/>
                </a:moveTo>
                <a:lnTo>
                  <a:pt x="1996" y="11433"/>
                </a:lnTo>
                <a:lnTo>
                  <a:pt x="9438" y="11433"/>
                </a:lnTo>
                <a:lnTo>
                  <a:pt x="11433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7" name="Google Shape;5187;p43"/>
          <p:cNvSpPr/>
          <p:nvPr/>
        </p:nvSpPr>
        <p:spPr>
          <a:xfrm>
            <a:off x="3655004" y="3837172"/>
            <a:ext cx="457952" cy="103820"/>
          </a:xfrm>
          <a:custGeom>
            <a:avLst/>
            <a:gdLst/>
            <a:ahLst/>
            <a:cxnLst/>
            <a:rect l="l" t="t" r="r" b="b"/>
            <a:pathLst>
              <a:path w="14252" h="3231" extrusionOk="0">
                <a:moveTo>
                  <a:pt x="1" y="0"/>
                </a:moveTo>
                <a:lnTo>
                  <a:pt x="1" y="3230"/>
                </a:lnTo>
                <a:lnTo>
                  <a:pt x="14252" y="3230"/>
                </a:lnTo>
                <a:lnTo>
                  <a:pt x="14252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8" name="Google Shape;5188;p43"/>
          <p:cNvSpPr/>
          <p:nvPr/>
        </p:nvSpPr>
        <p:spPr>
          <a:xfrm>
            <a:off x="3700793" y="3940960"/>
            <a:ext cx="367403" cy="48874"/>
          </a:xfrm>
          <a:custGeom>
            <a:avLst/>
            <a:gdLst/>
            <a:ahLst/>
            <a:cxnLst/>
            <a:rect l="l" t="t" r="r" b="b"/>
            <a:pathLst>
              <a:path w="11434" h="1521" extrusionOk="0">
                <a:moveTo>
                  <a:pt x="1" y="0"/>
                </a:moveTo>
                <a:lnTo>
                  <a:pt x="254" y="1521"/>
                </a:lnTo>
                <a:lnTo>
                  <a:pt x="11180" y="1521"/>
                </a:lnTo>
                <a:lnTo>
                  <a:pt x="11433" y="0"/>
                </a:ln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9" name="Google Shape;5189;p43"/>
          <p:cNvSpPr/>
          <p:nvPr/>
        </p:nvSpPr>
        <p:spPr>
          <a:xfrm>
            <a:off x="3639741" y="4326614"/>
            <a:ext cx="2375138" cy="176086"/>
          </a:xfrm>
          <a:custGeom>
            <a:avLst/>
            <a:gdLst/>
            <a:ahLst/>
            <a:cxnLst/>
            <a:rect l="l" t="t" r="r" b="b"/>
            <a:pathLst>
              <a:path w="73917" h="5480" extrusionOk="0">
                <a:moveTo>
                  <a:pt x="36958" y="1"/>
                </a:moveTo>
                <a:cubicBezTo>
                  <a:pt x="16532" y="1"/>
                  <a:pt x="1" y="1236"/>
                  <a:pt x="1" y="2756"/>
                </a:cubicBezTo>
                <a:cubicBezTo>
                  <a:pt x="1" y="4245"/>
                  <a:pt x="16532" y="5480"/>
                  <a:pt x="36958" y="5480"/>
                </a:cubicBezTo>
                <a:cubicBezTo>
                  <a:pt x="57353" y="5480"/>
                  <a:pt x="73916" y="4245"/>
                  <a:pt x="73916" y="2756"/>
                </a:cubicBezTo>
                <a:cubicBezTo>
                  <a:pt x="73916" y="1236"/>
                  <a:pt x="57353" y="1"/>
                  <a:pt x="36958" y="1"/>
                </a:cubicBezTo>
                <a:close/>
              </a:path>
            </a:pathLst>
          </a:custGeom>
          <a:solidFill>
            <a:srgbClr val="A3A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0" name="Google Shape;5190;p43"/>
          <p:cNvSpPr/>
          <p:nvPr/>
        </p:nvSpPr>
        <p:spPr>
          <a:xfrm>
            <a:off x="4445689" y="2308468"/>
            <a:ext cx="960665" cy="1027533"/>
          </a:xfrm>
          <a:custGeom>
            <a:avLst/>
            <a:gdLst/>
            <a:ahLst/>
            <a:cxnLst/>
            <a:rect l="l" t="t" r="r" b="b"/>
            <a:pathLst>
              <a:path w="29897" h="31978" extrusionOk="0">
                <a:moveTo>
                  <a:pt x="13297" y="0"/>
                </a:moveTo>
                <a:cubicBezTo>
                  <a:pt x="12541" y="0"/>
                  <a:pt x="11808" y="149"/>
                  <a:pt x="11116" y="547"/>
                </a:cubicBezTo>
                <a:cubicBezTo>
                  <a:pt x="10515" y="895"/>
                  <a:pt x="9976" y="1307"/>
                  <a:pt x="9375" y="1687"/>
                </a:cubicBezTo>
                <a:cubicBezTo>
                  <a:pt x="8076" y="2447"/>
                  <a:pt x="6651" y="2827"/>
                  <a:pt x="5416" y="3777"/>
                </a:cubicBezTo>
                <a:cubicBezTo>
                  <a:pt x="3389" y="5392"/>
                  <a:pt x="1267" y="8432"/>
                  <a:pt x="2502" y="11124"/>
                </a:cubicBezTo>
                <a:cubicBezTo>
                  <a:pt x="2882" y="11948"/>
                  <a:pt x="3611" y="12739"/>
                  <a:pt x="3452" y="13626"/>
                </a:cubicBezTo>
                <a:cubicBezTo>
                  <a:pt x="3421" y="13975"/>
                  <a:pt x="3231" y="14291"/>
                  <a:pt x="3041" y="14608"/>
                </a:cubicBezTo>
                <a:cubicBezTo>
                  <a:pt x="2217" y="15906"/>
                  <a:pt x="1046" y="17078"/>
                  <a:pt x="982" y="18662"/>
                </a:cubicBezTo>
                <a:cubicBezTo>
                  <a:pt x="951" y="18947"/>
                  <a:pt x="982" y="19263"/>
                  <a:pt x="1077" y="19517"/>
                </a:cubicBezTo>
                <a:cubicBezTo>
                  <a:pt x="1172" y="19833"/>
                  <a:pt x="1362" y="20055"/>
                  <a:pt x="1521" y="20340"/>
                </a:cubicBezTo>
                <a:cubicBezTo>
                  <a:pt x="2217" y="21543"/>
                  <a:pt x="1647" y="22367"/>
                  <a:pt x="1014" y="23475"/>
                </a:cubicBezTo>
                <a:cubicBezTo>
                  <a:pt x="159" y="24964"/>
                  <a:pt x="1" y="26895"/>
                  <a:pt x="761" y="28447"/>
                </a:cubicBezTo>
                <a:cubicBezTo>
                  <a:pt x="1452" y="29859"/>
                  <a:pt x="2983" y="30852"/>
                  <a:pt x="4542" y="30852"/>
                </a:cubicBezTo>
                <a:cubicBezTo>
                  <a:pt x="4696" y="30852"/>
                  <a:pt x="4850" y="30842"/>
                  <a:pt x="5004" y="30822"/>
                </a:cubicBezTo>
                <a:cubicBezTo>
                  <a:pt x="6303" y="30632"/>
                  <a:pt x="7253" y="29651"/>
                  <a:pt x="8456" y="29366"/>
                </a:cubicBezTo>
                <a:cubicBezTo>
                  <a:pt x="9783" y="29026"/>
                  <a:pt x="11110" y="28446"/>
                  <a:pt x="12525" y="28446"/>
                </a:cubicBezTo>
                <a:cubicBezTo>
                  <a:pt x="12562" y="28446"/>
                  <a:pt x="12599" y="28446"/>
                  <a:pt x="12637" y="28447"/>
                </a:cubicBezTo>
                <a:cubicBezTo>
                  <a:pt x="14948" y="28511"/>
                  <a:pt x="16627" y="29461"/>
                  <a:pt x="18464" y="30791"/>
                </a:cubicBezTo>
                <a:cubicBezTo>
                  <a:pt x="19573" y="31569"/>
                  <a:pt x="20994" y="31977"/>
                  <a:pt x="22402" y="31977"/>
                </a:cubicBezTo>
                <a:cubicBezTo>
                  <a:pt x="23285" y="31977"/>
                  <a:pt x="24163" y="31817"/>
                  <a:pt x="24956" y="31487"/>
                </a:cubicBezTo>
                <a:cubicBezTo>
                  <a:pt x="24956" y="31487"/>
                  <a:pt x="24956" y="31487"/>
                  <a:pt x="24956" y="31456"/>
                </a:cubicBezTo>
                <a:cubicBezTo>
                  <a:pt x="25969" y="31044"/>
                  <a:pt x="26856" y="30442"/>
                  <a:pt x="27743" y="29809"/>
                </a:cubicBezTo>
                <a:cubicBezTo>
                  <a:pt x="28313" y="29397"/>
                  <a:pt x="28914" y="28954"/>
                  <a:pt x="29263" y="28321"/>
                </a:cubicBezTo>
                <a:cubicBezTo>
                  <a:pt x="29548" y="27877"/>
                  <a:pt x="29643" y="27339"/>
                  <a:pt x="29706" y="26832"/>
                </a:cubicBezTo>
                <a:cubicBezTo>
                  <a:pt x="29896" y="24679"/>
                  <a:pt x="29136" y="22462"/>
                  <a:pt x="27648" y="20910"/>
                </a:cubicBezTo>
                <a:cubicBezTo>
                  <a:pt x="27363" y="20625"/>
                  <a:pt x="27046" y="20340"/>
                  <a:pt x="26856" y="19992"/>
                </a:cubicBezTo>
                <a:cubicBezTo>
                  <a:pt x="25938" y="18440"/>
                  <a:pt x="27426" y="16191"/>
                  <a:pt x="26413" y="14671"/>
                </a:cubicBezTo>
                <a:cubicBezTo>
                  <a:pt x="25906" y="13943"/>
                  <a:pt x="25019" y="13658"/>
                  <a:pt x="24322" y="13151"/>
                </a:cubicBezTo>
                <a:cubicBezTo>
                  <a:pt x="22011" y="11504"/>
                  <a:pt x="22866" y="8781"/>
                  <a:pt x="22327" y="6437"/>
                </a:cubicBezTo>
                <a:cubicBezTo>
                  <a:pt x="21567" y="2954"/>
                  <a:pt x="17799" y="547"/>
                  <a:pt x="14473" y="104"/>
                </a:cubicBezTo>
                <a:cubicBezTo>
                  <a:pt x="14077" y="39"/>
                  <a:pt x="13684" y="0"/>
                  <a:pt x="13297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1" name="Google Shape;5191;p43"/>
          <p:cNvSpPr/>
          <p:nvPr/>
        </p:nvSpPr>
        <p:spPr>
          <a:xfrm>
            <a:off x="4447713" y="2289992"/>
            <a:ext cx="899614" cy="820632"/>
          </a:xfrm>
          <a:custGeom>
            <a:avLst/>
            <a:gdLst/>
            <a:ahLst/>
            <a:cxnLst/>
            <a:rect l="l" t="t" r="r" b="b"/>
            <a:pathLst>
              <a:path w="27997" h="25539" extrusionOk="0">
                <a:moveTo>
                  <a:pt x="14013" y="1"/>
                </a:moveTo>
                <a:cubicBezTo>
                  <a:pt x="12667" y="1"/>
                  <a:pt x="11445" y="309"/>
                  <a:pt x="10452" y="900"/>
                </a:cubicBezTo>
                <a:cubicBezTo>
                  <a:pt x="10040" y="1154"/>
                  <a:pt x="9723" y="1502"/>
                  <a:pt x="9438" y="1819"/>
                </a:cubicBezTo>
                <a:cubicBezTo>
                  <a:pt x="9343" y="1914"/>
                  <a:pt x="9217" y="2040"/>
                  <a:pt x="9122" y="2167"/>
                </a:cubicBezTo>
                <a:cubicBezTo>
                  <a:pt x="8710" y="2579"/>
                  <a:pt x="8203" y="2895"/>
                  <a:pt x="7601" y="3275"/>
                </a:cubicBezTo>
                <a:cubicBezTo>
                  <a:pt x="6746" y="3814"/>
                  <a:pt x="5796" y="4289"/>
                  <a:pt x="4878" y="4732"/>
                </a:cubicBezTo>
                <a:cubicBezTo>
                  <a:pt x="4688" y="4827"/>
                  <a:pt x="4466" y="4922"/>
                  <a:pt x="4276" y="5049"/>
                </a:cubicBezTo>
                <a:cubicBezTo>
                  <a:pt x="3484" y="5429"/>
                  <a:pt x="2756" y="5809"/>
                  <a:pt x="2218" y="6411"/>
                </a:cubicBezTo>
                <a:cubicBezTo>
                  <a:pt x="1616" y="7139"/>
                  <a:pt x="1268" y="8152"/>
                  <a:pt x="1299" y="9229"/>
                </a:cubicBezTo>
                <a:cubicBezTo>
                  <a:pt x="1331" y="10116"/>
                  <a:pt x="1584" y="11066"/>
                  <a:pt x="2091" y="12079"/>
                </a:cubicBezTo>
                <a:cubicBezTo>
                  <a:pt x="2186" y="12238"/>
                  <a:pt x="2281" y="12396"/>
                  <a:pt x="2376" y="12554"/>
                </a:cubicBezTo>
                <a:cubicBezTo>
                  <a:pt x="2598" y="12998"/>
                  <a:pt x="2851" y="13441"/>
                  <a:pt x="2978" y="13884"/>
                </a:cubicBezTo>
                <a:cubicBezTo>
                  <a:pt x="3358" y="15120"/>
                  <a:pt x="2376" y="16133"/>
                  <a:pt x="1933" y="16513"/>
                </a:cubicBezTo>
                <a:cubicBezTo>
                  <a:pt x="1838" y="16608"/>
                  <a:pt x="1743" y="16703"/>
                  <a:pt x="1616" y="16798"/>
                </a:cubicBezTo>
                <a:cubicBezTo>
                  <a:pt x="1109" y="17210"/>
                  <a:pt x="571" y="17653"/>
                  <a:pt x="286" y="18286"/>
                </a:cubicBezTo>
                <a:cubicBezTo>
                  <a:pt x="1" y="18920"/>
                  <a:pt x="33" y="19712"/>
                  <a:pt x="349" y="20313"/>
                </a:cubicBezTo>
                <a:cubicBezTo>
                  <a:pt x="508" y="20598"/>
                  <a:pt x="698" y="20820"/>
                  <a:pt x="888" y="21042"/>
                </a:cubicBezTo>
                <a:cubicBezTo>
                  <a:pt x="1109" y="21295"/>
                  <a:pt x="1299" y="21548"/>
                  <a:pt x="1458" y="21802"/>
                </a:cubicBezTo>
                <a:cubicBezTo>
                  <a:pt x="1679" y="22308"/>
                  <a:pt x="1679" y="22910"/>
                  <a:pt x="1458" y="23417"/>
                </a:cubicBezTo>
                <a:cubicBezTo>
                  <a:pt x="1363" y="23607"/>
                  <a:pt x="1236" y="23797"/>
                  <a:pt x="1109" y="23987"/>
                </a:cubicBezTo>
                <a:cubicBezTo>
                  <a:pt x="793" y="24494"/>
                  <a:pt x="476" y="24969"/>
                  <a:pt x="666" y="25539"/>
                </a:cubicBezTo>
                <a:lnTo>
                  <a:pt x="919" y="25444"/>
                </a:lnTo>
                <a:cubicBezTo>
                  <a:pt x="793" y="25000"/>
                  <a:pt x="1078" y="24589"/>
                  <a:pt x="1363" y="24145"/>
                </a:cubicBezTo>
                <a:cubicBezTo>
                  <a:pt x="1489" y="23955"/>
                  <a:pt x="1616" y="23734"/>
                  <a:pt x="1711" y="23512"/>
                </a:cubicBezTo>
                <a:cubicBezTo>
                  <a:pt x="1996" y="22942"/>
                  <a:pt x="1996" y="22245"/>
                  <a:pt x="1711" y="21675"/>
                </a:cubicBezTo>
                <a:cubicBezTo>
                  <a:pt x="1553" y="21390"/>
                  <a:pt x="1331" y="21137"/>
                  <a:pt x="1141" y="20883"/>
                </a:cubicBezTo>
                <a:cubicBezTo>
                  <a:pt x="951" y="20662"/>
                  <a:pt x="761" y="20440"/>
                  <a:pt x="634" y="20187"/>
                </a:cubicBezTo>
                <a:cubicBezTo>
                  <a:pt x="318" y="19648"/>
                  <a:pt x="318" y="18952"/>
                  <a:pt x="571" y="18413"/>
                </a:cubicBezTo>
                <a:cubicBezTo>
                  <a:pt x="824" y="17843"/>
                  <a:pt x="1331" y="17400"/>
                  <a:pt x="1806" y="17020"/>
                </a:cubicBezTo>
                <a:cubicBezTo>
                  <a:pt x="1933" y="16925"/>
                  <a:pt x="2028" y="16830"/>
                  <a:pt x="2154" y="16735"/>
                </a:cubicBezTo>
                <a:cubicBezTo>
                  <a:pt x="3168" y="15848"/>
                  <a:pt x="3580" y="14771"/>
                  <a:pt x="3263" y="13821"/>
                </a:cubicBezTo>
                <a:cubicBezTo>
                  <a:pt x="3136" y="13314"/>
                  <a:pt x="2883" y="12871"/>
                  <a:pt x="2629" y="12428"/>
                </a:cubicBezTo>
                <a:cubicBezTo>
                  <a:pt x="2534" y="12269"/>
                  <a:pt x="2439" y="12111"/>
                  <a:pt x="2376" y="11953"/>
                </a:cubicBezTo>
                <a:cubicBezTo>
                  <a:pt x="1869" y="10971"/>
                  <a:pt x="1616" y="10084"/>
                  <a:pt x="1584" y="9229"/>
                </a:cubicBezTo>
                <a:cubicBezTo>
                  <a:pt x="1553" y="8216"/>
                  <a:pt x="1869" y="7266"/>
                  <a:pt x="2439" y="6601"/>
                </a:cubicBezTo>
                <a:cubicBezTo>
                  <a:pt x="2946" y="6031"/>
                  <a:pt x="3643" y="5651"/>
                  <a:pt x="4403" y="5271"/>
                </a:cubicBezTo>
                <a:cubicBezTo>
                  <a:pt x="4593" y="5176"/>
                  <a:pt x="4815" y="5081"/>
                  <a:pt x="5005" y="4986"/>
                </a:cubicBezTo>
                <a:cubicBezTo>
                  <a:pt x="5923" y="4542"/>
                  <a:pt x="6873" y="4067"/>
                  <a:pt x="7760" y="3529"/>
                </a:cubicBezTo>
                <a:cubicBezTo>
                  <a:pt x="8362" y="3149"/>
                  <a:pt x="8900" y="2800"/>
                  <a:pt x="9312" y="2357"/>
                </a:cubicBezTo>
                <a:cubicBezTo>
                  <a:pt x="9438" y="2230"/>
                  <a:pt x="9533" y="2135"/>
                  <a:pt x="9660" y="2009"/>
                </a:cubicBezTo>
                <a:cubicBezTo>
                  <a:pt x="9945" y="1692"/>
                  <a:pt x="10230" y="1375"/>
                  <a:pt x="10610" y="1154"/>
                </a:cubicBezTo>
                <a:cubicBezTo>
                  <a:pt x="11589" y="557"/>
                  <a:pt x="12768" y="297"/>
                  <a:pt x="13979" y="297"/>
                </a:cubicBezTo>
                <a:cubicBezTo>
                  <a:pt x="16176" y="297"/>
                  <a:pt x="18480" y="1155"/>
                  <a:pt x="19889" y="2420"/>
                </a:cubicBezTo>
                <a:cubicBezTo>
                  <a:pt x="20016" y="2515"/>
                  <a:pt x="20142" y="2642"/>
                  <a:pt x="20269" y="2800"/>
                </a:cubicBezTo>
                <a:cubicBezTo>
                  <a:pt x="21283" y="3845"/>
                  <a:pt x="21916" y="5081"/>
                  <a:pt x="22043" y="6221"/>
                </a:cubicBezTo>
                <a:cubicBezTo>
                  <a:pt x="22169" y="7392"/>
                  <a:pt x="22169" y="8564"/>
                  <a:pt x="22169" y="9578"/>
                </a:cubicBezTo>
                <a:cubicBezTo>
                  <a:pt x="22169" y="9768"/>
                  <a:pt x="22169" y="9989"/>
                  <a:pt x="22169" y="10179"/>
                </a:cubicBezTo>
                <a:cubicBezTo>
                  <a:pt x="22138" y="10813"/>
                  <a:pt x="22138" y="11383"/>
                  <a:pt x="22391" y="12048"/>
                </a:cubicBezTo>
                <a:cubicBezTo>
                  <a:pt x="22613" y="12713"/>
                  <a:pt x="23024" y="13631"/>
                  <a:pt x="23943" y="14075"/>
                </a:cubicBezTo>
                <a:cubicBezTo>
                  <a:pt x="24228" y="14201"/>
                  <a:pt x="24576" y="14265"/>
                  <a:pt x="24893" y="14360"/>
                </a:cubicBezTo>
                <a:cubicBezTo>
                  <a:pt x="25114" y="14391"/>
                  <a:pt x="25368" y="14455"/>
                  <a:pt x="25590" y="14518"/>
                </a:cubicBezTo>
                <a:cubicBezTo>
                  <a:pt x="26571" y="14866"/>
                  <a:pt x="27300" y="15880"/>
                  <a:pt x="27363" y="16925"/>
                </a:cubicBezTo>
                <a:cubicBezTo>
                  <a:pt x="27363" y="17526"/>
                  <a:pt x="27205" y="18065"/>
                  <a:pt x="27015" y="18666"/>
                </a:cubicBezTo>
                <a:cubicBezTo>
                  <a:pt x="26951" y="18952"/>
                  <a:pt x="26856" y="19205"/>
                  <a:pt x="26793" y="19490"/>
                </a:cubicBezTo>
                <a:cubicBezTo>
                  <a:pt x="26540" y="20725"/>
                  <a:pt x="26635" y="22372"/>
                  <a:pt x="27806" y="23385"/>
                </a:cubicBezTo>
                <a:lnTo>
                  <a:pt x="27996" y="23163"/>
                </a:lnTo>
                <a:cubicBezTo>
                  <a:pt x="26920" y="22245"/>
                  <a:pt x="26825" y="20693"/>
                  <a:pt x="27078" y="19553"/>
                </a:cubicBezTo>
                <a:cubicBezTo>
                  <a:pt x="27141" y="19268"/>
                  <a:pt x="27205" y="19015"/>
                  <a:pt x="27300" y="18762"/>
                </a:cubicBezTo>
                <a:cubicBezTo>
                  <a:pt x="27490" y="18160"/>
                  <a:pt x="27648" y="17558"/>
                  <a:pt x="27616" y="16925"/>
                </a:cubicBezTo>
                <a:cubicBezTo>
                  <a:pt x="27585" y="15753"/>
                  <a:pt x="26793" y="14645"/>
                  <a:pt x="25685" y="14265"/>
                </a:cubicBezTo>
                <a:cubicBezTo>
                  <a:pt x="25431" y="14170"/>
                  <a:pt x="25178" y="14138"/>
                  <a:pt x="24956" y="14075"/>
                </a:cubicBezTo>
                <a:cubicBezTo>
                  <a:pt x="24639" y="14011"/>
                  <a:pt x="24323" y="13948"/>
                  <a:pt x="24038" y="13821"/>
                </a:cubicBezTo>
                <a:cubicBezTo>
                  <a:pt x="23436" y="13504"/>
                  <a:pt x="22993" y="12934"/>
                  <a:pt x="22644" y="11953"/>
                </a:cubicBezTo>
                <a:cubicBezTo>
                  <a:pt x="22423" y="11351"/>
                  <a:pt x="22423" y="10813"/>
                  <a:pt x="22454" y="10179"/>
                </a:cubicBezTo>
                <a:cubicBezTo>
                  <a:pt x="22454" y="9989"/>
                  <a:pt x="22454" y="9768"/>
                  <a:pt x="22454" y="9578"/>
                </a:cubicBezTo>
                <a:cubicBezTo>
                  <a:pt x="22454" y="8564"/>
                  <a:pt x="22423" y="7392"/>
                  <a:pt x="22296" y="6189"/>
                </a:cubicBezTo>
                <a:cubicBezTo>
                  <a:pt x="22201" y="4986"/>
                  <a:pt x="21504" y="3687"/>
                  <a:pt x="20491" y="2579"/>
                </a:cubicBezTo>
                <a:cubicBezTo>
                  <a:pt x="20332" y="2452"/>
                  <a:pt x="20206" y="2325"/>
                  <a:pt x="20079" y="2199"/>
                </a:cubicBezTo>
                <a:cubicBezTo>
                  <a:pt x="18907" y="1154"/>
                  <a:pt x="17229" y="394"/>
                  <a:pt x="15424" y="109"/>
                </a:cubicBezTo>
                <a:cubicBezTo>
                  <a:pt x="14942" y="36"/>
                  <a:pt x="14470" y="1"/>
                  <a:pt x="1401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2" name="Google Shape;5192;p43"/>
          <p:cNvSpPr/>
          <p:nvPr/>
        </p:nvSpPr>
        <p:spPr>
          <a:xfrm>
            <a:off x="3933850" y="3853624"/>
            <a:ext cx="1824580" cy="505862"/>
          </a:xfrm>
          <a:custGeom>
            <a:avLst/>
            <a:gdLst/>
            <a:ahLst/>
            <a:cxnLst/>
            <a:rect l="l" t="t" r="r" b="b"/>
            <a:pathLst>
              <a:path w="56783" h="15743" extrusionOk="0">
                <a:moveTo>
                  <a:pt x="49793" y="1"/>
                </a:moveTo>
                <a:cubicBezTo>
                  <a:pt x="46715" y="1"/>
                  <a:pt x="43498" y="797"/>
                  <a:pt x="40568" y="1515"/>
                </a:cubicBezTo>
                <a:cubicBezTo>
                  <a:pt x="36445" y="2515"/>
                  <a:pt x="32475" y="3638"/>
                  <a:pt x="28174" y="3638"/>
                </a:cubicBezTo>
                <a:cubicBezTo>
                  <a:pt x="28114" y="3638"/>
                  <a:pt x="28055" y="3637"/>
                  <a:pt x="27995" y="3637"/>
                </a:cubicBezTo>
                <a:cubicBezTo>
                  <a:pt x="20205" y="3574"/>
                  <a:pt x="12731" y="977"/>
                  <a:pt x="4972" y="375"/>
                </a:cubicBezTo>
                <a:cubicBezTo>
                  <a:pt x="4608" y="350"/>
                  <a:pt x="4232" y="329"/>
                  <a:pt x="3858" y="329"/>
                </a:cubicBezTo>
                <a:cubicBezTo>
                  <a:pt x="2834" y="329"/>
                  <a:pt x="1819" y="485"/>
                  <a:pt x="1077" y="1135"/>
                </a:cubicBezTo>
                <a:cubicBezTo>
                  <a:pt x="222" y="1895"/>
                  <a:pt x="0" y="3098"/>
                  <a:pt x="127" y="4207"/>
                </a:cubicBezTo>
                <a:cubicBezTo>
                  <a:pt x="475" y="6994"/>
                  <a:pt x="2597" y="8451"/>
                  <a:pt x="4909" y="9622"/>
                </a:cubicBezTo>
                <a:cubicBezTo>
                  <a:pt x="7886" y="11142"/>
                  <a:pt x="11021" y="12251"/>
                  <a:pt x="14188" y="13201"/>
                </a:cubicBezTo>
                <a:cubicBezTo>
                  <a:pt x="17260" y="14119"/>
                  <a:pt x="20458" y="15133"/>
                  <a:pt x="23657" y="15449"/>
                </a:cubicBezTo>
                <a:cubicBezTo>
                  <a:pt x="25524" y="15626"/>
                  <a:pt x="27405" y="15742"/>
                  <a:pt x="29284" y="15742"/>
                </a:cubicBezTo>
                <a:cubicBezTo>
                  <a:pt x="32123" y="15742"/>
                  <a:pt x="34955" y="15477"/>
                  <a:pt x="37718" y="14753"/>
                </a:cubicBezTo>
                <a:cubicBezTo>
                  <a:pt x="42848" y="13423"/>
                  <a:pt x="48010" y="11364"/>
                  <a:pt x="52349" y="8356"/>
                </a:cubicBezTo>
                <a:cubicBezTo>
                  <a:pt x="53141" y="7785"/>
                  <a:pt x="53932" y="7120"/>
                  <a:pt x="54534" y="6360"/>
                </a:cubicBezTo>
                <a:cubicBezTo>
                  <a:pt x="56783" y="3542"/>
                  <a:pt x="53774" y="153"/>
                  <a:pt x="50734" y="27"/>
                </a:cubicBezTo>
                <a:cubicBezTo>
                  <a:pt x="50422" y="9"/>
                  <a:pt x="50108" y="1"/>
                  <a:pt x="4979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3" name="Google Shape;5193;p43"/>
          <p:cNvSpPr/>
          <p:nvPr/>
        </p:nvSpPr>
        <p:spPr>
          <a:xfrm>
            <a:off x="4225902" y="3524041"/>
            <a:ext cx="377557" cy="568392"/>
          </a:xfrm>
          <a:custGeom>
            <a:avLst/>
            <a:gdLst/>
            <a:ahLst/>
            <a:cxnLst/>
            <a:rect l="l" t="t" r="r" b="b"/>
            <a:pathLst>
              <a:path w="11750" h="17689" extrusionOk="0">
                <a:moveTo>
                  <a:pt x="3246" y="0"/>
                </a:moveTo>
                <a:cubicBezTo>
                  <a:pt x="2774" y="0"/>
                  <a:pt x="2315" y="41"/>
                  <a:pt x="1932" y="86"/>
                </a:cubicBezTo>
                <a:cubicBezTo>
                  <a:pt x="1425" y="150"/>
                  <a:pt x="918" y="340"/>
                  <a:pt x="602" y="751"/>
                </a:cubicBezTo>
                <a:cubicBezTo>
                  <a:pt x="95" y="1416"/>
                  <a:pt x="158" y="2936"/>
                  <a:pt x="127" y="3728"/>
                </a:cubicBezTo>
                <a:cubicBezTo>
                  <a:pt x="0" y="8668"/>
                  <a:pt x="3895" y="12722"/>
                  <a:pt x="7062" y="16047"/>
                </a:cubicBezTo>
                <a:cubicBezTo>
                  <a:pt x="7664" y="16681"/>
                  <a:pt x="8329" y="17346"/>
                  <a:pt x="9184" y="17599"/>
                </a:cubicBezTo>
                <a:cubicBezTo>
                  <a:pt x="9387" y="17659"/>
                  <a:pt x="9602" y="17689"/>
                  <a:pt x="9817" y="17689"/>
                </a:cubicBezTo>
                <a:cubicBezTo>
                  <a:pt x="10509" y="17689"/>
                  <a:pt x="11198" y="17380"/>
                  <a:pt x="11464" y="16776"/>
                </a:cubicBezTo>
                <a:cubicBezTo>
                  <a:pt x="11749" y="16174"/>
                  <a:pt x="11591" y="15509"/>
                  <a:pt x="11369" y="14876"/>
                </a:cubicBezTo>
                <a:cubicBezTo>
                  <a:pt x="10989" y="13831"/>
                  <a:pt x="10451" y="12880"/>
                  <a:pt x="9817" y="11962"/>
                </a:cubicBezTo>
                <a:cubicBezTo>
                  <a:pt x="9374" y="11329"/>
                  <a:pt x="9089" y="10727"/>
                  <a:pt x="8804" y="10094"/>
                </a:cubicBezTo>
                <a:cubicBezTo>
                  <a:pt x="8709" y="9872"/>
                  <a:pt x="8646" y="9682"/>
                  <a:pt x="8551" y="9492"/>
                </a:cubicBezTo>
                <a:cubicBezTo>
                  <a:pt x="7601" y="7370"/>
                  <a:pt x="6904" y="5153"/>
                  <a:pt x="6492" y="2873"/>
                </a:cubicBezTo>
                <a:cubicBezTo>
                  <a:pt x="6334" y="2050"/>
                  <a:pt x="6176" y="1163"/>
                  <a:pt x="5574" y="625"/>
                </a:cubicBezTo>
                <a:cubicBezTo>
                  <a:pt x="5002" y="135"/>
                  <a:pt x="4102" y="0"/>
                  <a:pt x="3246" y="0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4" name="Google Shape;5194;p43"/>
          <p:cNvSpPr/>
          <p:nvPr/>
        </p:nvSpPr>
        <p:spPr>
          <a:xfrm>
            <a:off x="4591217" y="2694026"/>
            <a:ext cx="520032" cy="459720"/>
          </a:xfrm>
          <a:custGeom>
            <a:avLst/>
            <a:gdLst/>
            <a:ahLst/>
            <a:cxnLst/>
            <a:rect l="l" t="t" r="r" b="b"/>
            <a:pathLst>
              <a:path w="16184" h="14307" extrusionOk="0">
                <a:moveTo>
                  <a:pt x="6737" y="1"/>
                </a:moveTo>
                <a:cubicBezTo>
                  <a:pt x="5780" y="1"/>
                  <a:pt x="4803" y="215"/>
                  <a:pt x="4022" y="772"/>
                </a:cubicBezTo>
                <a:cubicBezTo>
                  <a:pt x="3357" y="1247"/>
                  <a:pt x="2597" y="2102"/>
                  <a:pt x="2280" y="2831"/>
                </a:cubicBezTo>
                <a:cubicBezTo>
                  <a:pt x="1869" y="3812"/>
                  <a:pt x="2249" y="4952"/>
                  <a:pt x="1805" y="5934"/>
                </a:cubicBezTo>
                <a:cubicBezTo>
                  <a:pt x="1552" y="6441"/>
                  <a:pt x="1140" y="6853"/>
                  <a:pt x="855" y="7359"/>
                </a:cubicBezTo>
                <a:cubicBezTo>
                  <a:pt x="602" y="7803"/>
                  <a:pt x="444" y="8341"/>
                  <a:pt x="317" y="8848"/>
                </a:cubicBezTo>
                <a:cubicBezTo>
                  <a:pt x="95" y="9766"/>
                  <a:pt x="0" y="10748"/>
                  <a:pt x="380" y="11571"/>
                </a:cubicBezTo>
                <a:cubicBezTo>
                  <a:pt x="665" y="12173"/>
                  <a:pt x="1204" y="12648"/>
                  <a:pt x="1774" y="12996"/>
                </a:cubicBezTo>
                <a:cubicBezTo>
                  <a:pt x="2945" y="13725"/>
                  <a:pt x="4307" y="14136"/>
                  <a:pt x="5701" y="14168"/>
                </a:cubicBezTo>
                <a:cubicBezTo>
                  <a:pt x="5783" y="14172"/>
                  <a:pt x="5864" y="14173"/>
                  <a:pt x="5945" y="14173"/>
                </a:cubicBezTo>
                <a:cubicBezTo>
                  <a:pt x="6309" y="14173"/>
                  <a:pt x="6658" y="14142"/>
                  <a:pt x="7007" y="14142"/>
                </a:cubicBezTo>
                <a:cubicBezTo>
                  <a:pt x="7236" y="14142"/>
                  <a:pt x="7464" y="14156"/>
                  <a:pt x="7696" y="14200"/>
                </a:cubicBezTo>
                <a:cubicBezTo>
                  <a:pt x="8290" y="14271"/>
                  <a:pt x="8883" y="14307"/>
                  <a:pt x="9477" y="14307"/>
                </a:cubicBezTo>
                <a:cubicBezTo>
                  <a:pt x="9675" y="14307"/>
                  <a:pt x="9873" y="14303"/>
                  <a:pt x="10071" y="14295"/>
                </a:cubicBezTo>
                <a:cubicBezTo>
                  <a:pt x="12161" y="14231"/>
                  <a:pt x="14695" y="13820"/>
                  <a:pt x="15708" y="11698"/>
                </a:cubicBezTo>
                <a:cubicBezTo>
                  <a:pt x="16088" y="10906"/>
                  <a:pt x="16183" y="10051"/>
                  <a:pt x="16056" y="9196"/>
                </a:cubicBezTo>
                <a:cubicBezTo>
                  <a:pt x="15708" y="6916"/>
                  <a:pt x="13396" y="5744"/>
                  <a:pt x="12890" y="3591"/>
                </a:cubicBezTo>
                <a:cubicBezTo>
                  <a:pt x="12731" y="2926"/>
                  <a:pt x="12890" y="2071"/>
                  <a:pt x="12415" y="1532"/>
                </a:cubicBezTo>
                <a:cubicBezTo>
                  <a:pt x="11813" y="867"/>
                  <a:pt x="11116" y="1025"/>
                  <a:pt x="10293" y="740"/>
                </a:cubicBezTo>
                <a:cubicBezTo>
                  <a:pt x="9279" y="424"/>
                  <a:pt x="8203" y="75"/>
                  <a:pt x="7126" y="12"/>
                </a:cubicBezTo>
                <a:cubicBezTo>
                  <a:pt x="6997" y="4"/>
                  <a:pt x="6867" y="1"/>
                  <a:pt x="6737" y="1"/>
                </a:cubicBezTo>
                <a:close/>
              </a:path>
            </a:pathLst>
          </a:custGeom>
          <a:solidFill>
            <a:srgbClr val="1B1F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5" name="Google Shape;5195;p43"/>
          <p:cNvSpPr/>
          <p:nvPr/>
        </p:nvSpPr>
        <p:spPr>
          <a:xfrm>
            <a:off x="4216745" y="3029650"/>
            <a:ext cx="468106" cy="624367"/>
          </a:xfrm>
          <a:custGeom>
            <a:avLst/>
            <a:gdLst/>
            <a:ahLst/>
            <a:cxnLst/>
            <a:rect l="l" t="t" r="r" b="b"/>
            <a:pathLst>
              <a:path w="14568" h="19431" extrusionOk="0">
                <a:moveTo>
                  <a:pt x="11233" y="0"/>
                </a:moveTo>
                <a:cubicBezTo>
                  <a:pt x="9357" y="0"/>
                  <a:pt x="7943" y="1924"/>
                  <a:pt x="7094" y="3596"/>
                </a:cubicBezTo>
                <a:cubicBezTo>
                  <a:pt x="5827" y="6098"/>
                  <a:pt x="4402" y="8537"/>
                  <a:pt x="3072" y="11007"/>
                </a:cubicBezTo>
                <a:cubicBezTo>
                  <a:pt x="1773" y="13382"/>
                  <a:pt x="348" y="15852"/>
                  <a:pt x="0" y="18576"/>
                </a:cubicBezTo>
                <a:cubicBezTo>
                  <a:pt x="2027" y="18956"/>
                  <a:pt x="4085" y="19399"/>
                  <a:pt x="6144" y="19431"/>
                </a:cubicBezTo>
                <a:cubicBezTo>
                  <a:pt x="6587" y="17974"/>
                  <a:pt x="7442" y="16644"/>
                  <a:pt x="8266" y="15377"/>
                </a:cubicBezTo>
                <a:cubicBezTo>
                  <a:pt x="9754" y="13065"/>
                  <a:pt x="11306" y="10785"/>
                  <a:pt x="12699" y="8410"/>
                </a:cubicBezTo>
                <a:cubicBezTo>
                  <a:pt x="13206" y="7555"/>
                  <a:pt x="13649" y="6668"/>
                  <a:pt x="13871" y="5750"/>
                </a:cubicBezTo>
                <a:cubicBezTo>
                  <a:pt x="14283" y="3976"/>
                  <a:pt x="14568" y="1285"/>
                  <a:pt x="12604" y="334"/>
                </a:cubicBezTo>
                <a:cubicBezTo>
                  <a:pt x="12123" y="103"/>
                  <a:pt x="11666" y="0"/>
                  <a:pt x="11233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6" name="Google Shape;5196;p43"/>
          <p:cNvSpPr/>
          <p:nvPr/>
        </p:nvSpPr>
        <p:spPr>
          <a:xfrm>
            <a:off x="5028765" y="3524041"/>
            <a:ext cx="376561" cy="568392"/>
          </a:xfrm>
          <a:custGeom>
            <a:avLst/>
            <a:gdLst/>
            <a:ahLst/>
            <a:cxnLst/>
            <a:rect l="l" t="t" r="r" b="b"/>
            <a:pathLst>
              <a:path w="11719" h="17689" extrusionOk="0">
                <a:moveTo>
                  <a:pt x="8504" y="0"/>
                </a:moveTo>
                <a:cubicBezTo>
                  <a:pt x="7648" y="0"/>
                  <a:pt x="6748" y="135"/>
                  <a:pt x="6176" y="625"/>
                </a:cubicBezTo>
                <a:cubicBezTo>
                  <a:pt x="5575" y="1163"/>
                  <a:pt x="5416" y="2050"/>
                  <a:pt x="5258" y="2873"/>
                </a:cubicBezTo>
                <a:cubicBezTo>
                  <a:pt x="4846" y="5153"/>
                  <a:pt x="4150" y="7370"/>
                  <a:pt x="3200" y="9492"/>
                </a:cubicBezTo>
                <a:cubicBezTo>
                  <a:pt x="3105" y="9682"/>
                  <a:pt x="3041" y="9872"/>
                  <a:pt x="2946" y="10094"/>
                </a:cubicBezTo>
                <a:cubicBezTo>
                  <a:pt x="2661" y="10727"/>
                  <a:pt x="2376" y="11329"/>
                  <a:pt x="1933" y="11962"/>
                </a:cubicBezTo>
                <a:cubicBezTo>
                  <a:pt x="1299" y="12880"/>
                  <a:pt x="761" y="13831"/>
                  <a:pt x="381" y="14876"/>
                </a:cubicBezTo>
                <a:cubicBezTo>
                  <a:pt x="159" y="15509"/>
                  <a:pt x="1" y="16174"/>
                  <a:pt x="286" y="16776"/>
                </a:cubicBezTo>
                <a:cubicBezTo>
                  <a:pt x="552" y="17380"/>
                  <a:pt x="1242" y="17689"/>
                  <a:pt x="1934" y="17689"/>
                </a:cubicBezTo>
                <a:cubicBezTo>
                  <a:pt x="2148" y="17689"/>
                  <a:pt x="2364" y="17659"/>
                  <a:pt x="2566" y="17599"/>
                </a:cubicBezTo>
                <a:cubicBezTo>
                  <a:pt x="3421" y="17346"/>
                  <a:pt x="4055" y="16681"/>
                  <a:pt x="4688" y="16047"/>
                </a:cubicBezTo>
                <a:cubicBezTo>
                  <a:pt x="7855" y="12722"/>
                  <a:pt x="11718" y="8668"/>
                  <a:pt x="11623" y="3728"/>
                </a:cubicBezTo>
                <a:cubicBezTo>
                  <a:pt x="11592" y="2936"/>
                  <a:pt x="11655" y="1416"/>
                  <a:pt x="11148" y="751"/>
                </a:cubicBezTo>
                <a:cubicBezTo>
                  <a:pt x="10832" y="340"/>
                  <a:pt x="10325" y="150"/>
                  <a:pt x="9818" y="86"/>
                </a:cubicBezTo>
                <a:cubicBezTo>
                  <a:pt x="9435" y="41"/>
                  <a:pt x="8976" y="0"/>
                  <a:pt x="8504" y="0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7" name="Google Shape;5197;p43"/>
          <p:cNvSpPr/>
          <p:nvPr/>
        </p:nvSpPr>
        <p:spPr>
          <a:xfrm>
            <a:off x="4947373" y="3029650"/>
            <a:ext cx="468138" cy="624367"/>
          </a:xfrm>
          <a:custGeom>
            <a:avLst/>
            <a:gdLst/>
            <a:ahLst/>
            <a:cxnLst/>
            <a:rect l="l" t="t" r="r" b="b"/>
            <a:pathLst>
              <a:path w="14569" h="19431" extrusionOk="0">
                <a:moveTo>
                  <a:pt x="3335" y="0"/>
                </a:moveTo>
                <a:cubicBezTo>
                  <a:pt x="2902" y="0"/>
                  <a:pt x="2445" y="103"/>
                  <a:pt x="1964" y="334"/>
                </a:cubicBezTo>
                <a:cubicBezTo>
                  <a:pt x="0" y="1285"/>
                  <a:pt x="317" y="3976"/>
                  <a:pt x="697" y="5750"/>
                </a:cubicBezTo>
                <a:cubicBezTo>
                  <a:pt x="919" y="6668"/>
                  <a:pt x="1362" y="7555"/>
                  <a:pt x="1869" y="8410"/>
                </a:cubicBezTo>
                <a:cubicBezTo>
                  <a:pt x="3262" y="10785"/>
                  <a:pt x="4814" y="13065"/>
                  <a:pt x="6303" y="15377"/>
                </a:cubicBezTo>
                <a:cubicBezTo>
                  <a:pt x="7126" y="16644"/>
                  <a:pt x="7981" y="17974"/>
                  <a:pt x="8424" y="19431"/>
                </a:cubicBezTo>
                <a:cubicBezTo>
                  <a:pt x="10483" y="19399"/>
                  <a:pt x="12541" y="18956"/>
                  <a:pt x="14568" y="18576"/>
                </a:cubicBezTo>
                <a:cubicBezTo>
                  <a:pt x="14251" y="15852"/>
                  <a:pt x="12795" y="13382"/>
                  <a:pt x="11528" y="11007"/>
                </a:cubicBezTo>
                <a:cubicBezTo>
                  <a:pt x="10166" y="8537"/>
                  <a:pt x="8741" y="6098"/>
                  <a:pt x="7474" y="3596"/>
                </a:cubicBezTo>
                <a:cubicBezTo>
                  <a:pt x="6625" y="1924"/>
                  <a:pt x="5212" y="0"/>
                  <a:pt x="3335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8" name="Google Shape;5198;p43"/>
          <p:cNvSpPr/>
          <p:nvPr/>
        </p:nvSpPr>
        <p:spPr>
          <a:xfrm>
            <a:off x="4491478" y="2989516"/>
            <a:ext cx="657399" cy="1024738"/>
          </a:xfrm>
          <a:custGeom>
            <a:avLst/>
            <a:gdLst/>
            <a:ahLst/>
            <a:cxnLst/>
            <a:rect l="l" t="t" r="r" b="b"/>
            <a:pathLst>
              <a:path w="20459" h="31891" extrusionOk="0">
                <a:moveTo>
                  <a:pt x="10166" y="0"/>
                </a:moveTo>
                <a:cubicBezTo>
                  <a:pt x="8868" y="32"/>
                  <a:pt x="7601" y="127"/>
                  <a:pt x="6303" y="348"/>
                </a:cubicBezTo>
                <a:cubicBezTo>
                  <a:pt x="5574" y="475"/>
                  <a:pt x="4814" y="665"/>
                  <a:pt x="4086" y="792"/>
                </a:cubicBezTo>
                <a:cubicBezTo>
                  <a:pt x="1964" y="1140"/>
                  <a:pt x="1774" y="1742"/>
                  <a:pt x="1331" y="3895"/>
                </a:cubicBezTo>
                <a:cubicBezTo>
                  <a:pt x="887" y="6080"/>
                  <a:pt x="444" y="8266"/>
                  <a:pt x="476" y="10514"/>
                </a:cubicBezTo>
                <a:cubicBezTo>
                  <a:pt x="539" y="13111"/>
                  <a:pt x="1552" y="14948"/>
                  <a:pt x="2376" y="17291"/>
                </a:cubicBezTo>
                <a:cubicBezTo>
                  <a:pt x="3136" y="19508"/>
                  <a:pt x="2693" y="22517"/>
                  <a:pt x="1996" y="24670"/>
                </a:cubicBezTo>
                <a:cubicBezTo>
                  <a:pt x="1521" y="26222"/>
                  <a:pt x="666" y="27489"/>
                  <a:pt x="96" y="28977"/>
                </a:cubicBezTo>
                <a:cubicBezTo>
                  <a:pt x="32" y="29104"/>
                  <a:pt x="1" y="29230"/>
                  <a:pt x="32" y="29357"/>
                </a:cubicBezTo>
                <a:cubicBezTo>
                  <a:pt x="64" y="29515"/>
                  <a:pt x="222" y="29610"/>
                  <a:pt x="381" y="29674"/>
                </a:cubicBezTo>
                <a:cubicBezTo>
                  <a:pt x="3168" y="31162"/>
                  <a:pt x="6303" y="31606"/>
                  <a:pt x="9375" y="31827"/>
                </a:cubicBezTo>
                <a:cubicBezTo>
                  <a:pt x="9660" y="31827"/>
                  <a:pt x="9913" y="31859"/>
                  <a:pt x="10166" y="31859"/>
                </a:cubicBezTo>
                <a:lnTo>
                  <a:pt x="10166" y="31891"/>
                </a:lnTo>
                <a:cubicBezTo>
                  <a:pt x="10198" y="31891"/>
                  <a:pt x="10198" y="31859"/>
                  <a:pt x="10230" y="31859"/>
                </a:cubicBezTo>
                <a:cubicBezTo>
                  <a:pt x="10261" y="31859"/>
                  <a:pt x="10261" y="31891"/>
                  <a:pt x="10293" y="31891"/>
                </a:cubicBezTo>
                <a:lnTo>
                  <a:pt x="10293" y="31859"/>
                </a:lnTo>
                <a:cubicBezTo>
                  <a:pt x="10546" y="31859"/>
                  <a:pt x="10800" y="31827"/>
                  <a:pt x="11085" y="31827"/>
                </a:cubicBezTo>
                <a:cubicBezTo>
                  <a:pt x="14125" y="31606"/>
                  <a:pt x="17292" y="31162"/>
                  <a:pt x="20079" y="29674"/>
                </a:cubicBezTo>
                <a:cubicBezTo>
                  <a:pt x="20237" y="29610"/>
                  <a:pt x="20364" y="29515"/>
                  <a:pt x="20427" y="29357"/>
                </a:cubicBezTo>
                <a:cubicBezTo>
                  <a:pt x="20459" y="29230"/>
                  <a:pt x="20396" y="29104"/>
                  <a:pt x="20364" y="28977"/>
                </a:cubicBezTo>
                <a:cubicBezTo>
                  <a:pt x="19794" y="27489"/>
                  <a:pt x="18939" y="26222"/>
                  <a:pt x="18432" y="24670"/>
                </a:cubicBezTo>
                <a:cubicBezTo>
                  <a:pt x="17767" y="22548"/>
                  <a:pt x="17324" y="19508"/>
                  <a:pt x="18084" y="17291"/>
                </a:cubicBezTo>
                <a:cubicBezTo>
                  <a:pt x="18907" y="14948"/>
                  <a:pt x="19889" y="13111"/>
                  <a:pt x="19952" y="10514"/>
                </a:cubicBezTo>
                <a:cubicBezTo>
                  <a:pt x="20016" y="8266"/>
                  <a:pt x="19572" y="6080"/>
                  <a:pt x="19129" y="3895"/>
                </a:cubicBezTo>
                <a:cubicBezTo>
                  <a:pt x="18685" y="1742"/>
                  <a:pt x="18464" y="1108"/>
                  <a:pt x="16374" y="792"/>
                </a:cubicBezTo>
                <a:cubicBezTo>
                  <a:pt x="15614" y="665"/>
                  <a:pt x="14885" y="475"/>
                  <a:pt x="14125" y="348"/>
                </a:cubicBezTo>
                <a:cubicBezTo>
                  <a:pt x="12858" y="127"/>
                  <a:pt x="11560" y="0"/>
                  <a:pt x="10261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9" name="Google Shape;5199;p43"/>
          <p:cNvSpPr/>
          <p:nvPr/>
        </p:nvSpPr>
        <p:spPr>
          <a:xfrm>
            <a:off x="4614609" y="2967795"/>
            <a:ext cx="439637" cy="236656"/>
          </a:xfrm>
          <a:custGeom>
            <a:avLst/>
            <a:gdLst/>
            <a:ahLst/>
            <a:cxnLst/>
            <a:rect l="l" t="t" r="r" b="b"/>
            <a:pathLst>
              <a:path w="13682" h="7365" extrusionOk="0">
                <a:moveTo>
                  <a:pt x="12401" y="0"/>
                </a:moveTo>
                <a:cubicBezTo>
                  <a:pt x="12204" y="0"/>
                  <a:pt x="12024" y="11"/>
                  <a:pt x="11908" y="11"/>
                </a:cubicBezTo>
                <a:cubicBezTo>
                  <a:pt x="7950" y="138"/>
                  <a:pt x="3991" y="296"/>
                  <a:pt x="1" y="423"/>
                </a:cubicBezTo>
                <a:cubicBezTo>
                  <a:pt x="254" y="1278"/>
                  <a:pt x="254" y="2069"/>
                  <a:pt x="571" y="2893"/>
                </a:cubicBezTo>
                <a:cubicBezTo>
                  <a:pt x="856" y="3621"/>
                  <a:pt x="1236" y="4286"/>
                  <a:pt x="1679" y="4888"/>
                </a:cubicBezTo>
                <a:cubicBezTo>
                  <a:pt x="2629" y="6123"/>
                  <a:pt x="3959" y="6946"/>
                  <a:pt x="5448" y="7263"/>
                </a:cubicBezTo>
                <a:cubicBezTo>
                  <a:pt x="5815" y="7331"/>
                  <a:pt x="6187" y="7364"/>
                  <a:pt x="6559" y="7364"/>
                </a:cubicBezTo>
                <a:cubicBezTo>
                  <a:pt x="8788" y="7364"/>
                  <a:pt x="11017" y="6181"/>
                  <a:pt x="12130" y="4255"/>
                </a:cubicBezTo>
                <a:cubicBezTo>
                  <a:pt x="12542" y="3526"/>
                  <a:pt x="12795" y="2735"/>
                  <a:pt x="13048" y="1911"/>
                </a:cubicBezTo>
                <a:cubicBezTo>
                  <a:pt x="13175" y="1531"/>
                  <a:pt x="13682" y="613"/>
                  <a:pt x="13428" y="296"/>
                </a:cubicBezTo>
                <a:cubicBezTo>
                  <a:pt x="13259" y="43"/>
                  <a:pt x="12795" y="0"/>
                  <a:pt x="12401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0" name="Google Shape;5200;p43"/>
          <p:cNvSpPr/>
          <p:nvPr/>
        </p:nvSpPr>
        <p:spPr>
          <a:xfrm>
            <a:off x="4691952" y="2794408"/>
            <a:ext cx="266635" cy="371227"/>
          </a:xfrm>
          <a:custGeom>
            <a:avLst/>
            <a:gdLst/>
            <a:ahLst/>
            <a:cxnLst/>
            <a:rect l="l" t="t" r="r" b="b"/>
            <a:pathLst>
              <a:path w="8298" h="11553" extrusionOk="0">
                <a:moveTo>
                  <a:pt x="2592" y="1"/>
                </a:moveTo>
                <a:cubicBezTo>
                  <a:pt x="2393" y="1"/>
                  <a:pt x="2194" y="7"/>
                  <a:pt x="1996" y="23"/>
                </a:cubicBezTo>
                <a:cubicBezTo>
                  <a:pt x="1932" y="23"/>
                  <a:pt x="1869" y="23"/>
                  <a:pt x="1837" y="87"/>
                </a:cubicBezTo>
                <a:cubicBezTo>
                  <a:pt x="1774" y="118"/>
                  <a:pt x="1774" y="182"/>
                  <a:pt x="1774" y="245"/>
                </a:cubicBezTo>
                <a:cubicBezTo>
                  <a:pt x="1679" y="1385"/>
                  <a:pt x="1774" y="2588"/>
                  <a:pt x="1711" y="3760"/>
                </a:cubicBezTo>
                <a:cubicBezTo>
                  <a:pt x="1616" y="4837"/>
                  <a:pt x="1394" y="5914"/>
                  <a:pt x="761" y="6800"/>
                </a:cubicBezTo>
                <a:cubicBezTo>
                  <a:pt x="0" y="7877"/>
                  <a:pt x="190" y="9334"/>
                  <a:pt x="1014" y="10284"/>
                </a:cubicBezTo>
                <a:cubicBezTo>
                  <a:pt x="1808" y="11180"/>
                  <a:pt x="3074" y="11552"/>
                  <a:pt x="4322" y="11552"/>
                </a:cubicBezTo>
                <a:cubicBezTo>
                  <a:pt x="5016" y="11552"/>
                  <a:pt x="5703" y="11438"/>
                  <a:pt x="6303" y="11234"/>
                </a:cubicBezTo>
                <a:cubicBezTo>
                  <a:pt x="7443" y="10822"/>
                  <a:pt x="8234" y="9936"/>
                  <a:pt x="8266" y="8701"/>
                </a:cubicBezTo>
                <a:cubicBezTo>
                  <a:pt x="8298" y="7339"/>
                  <a:pt x="7094" y="6357"/>
                  <a:pt x="6778" y="5059"/>
                </a:cubicBezTo>
                <a:cubicBezTo>
                  <a:pt x="6619" y="4330"/>
                  <a:pt x="6619" y="3602"/>
                  <a:pt x="6651" y="2842"/>
                </a:cubicBezTo>
                <a:cubicBezTo>
                  <a:pt x="6651" y="1987"/>
                  <a:pt x="6683" y="1132"/>
                  <a:pt x="6714" y="245"/>
                </a:cubicBezTo>
                <a:cubicBezTo>
                  <a:pt x="5970" y="107"/>
                  <a:pt x="5345" y="17"/>
                  <a:pt x="4590" y="17"/>
                </a:cubicBezTo>
                <a:cubicBezTo>
                  <a:pt x="4478" y="17"/>
                  <a:pt x="4363" y="19"/>
                  <a:pt x="4244" y="23"/>
                </a:cubicBezTo>
                <a:cubicBezTo>
                  <a:pt x="4135" y="28"/>
                  <a:pt x="4024" y="30"/>
                  <a:pt x="3913" y="30"/>
                </a:cubicBezTo>
                <a:cubicBezTo>
                  <a:pt x="3480" y="30"/>
                  <a:pt x="3037" y="1"/>
                  <a:pt x="2592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1" name="Google Shape;5201;p43"/>
          <p:cNvSpPr/>
          <p:nvPr/>
        </p:nvSpPr>
        <p:spPr>
          <a:xfrm>
            <a:off x="4797797" y="2383819"/>
            <a:ext cx="501685" cy="786861"/>
          </a:xfrm>
          <a:custGeom>
            <a:avLst/>
            <a:gdLst/>
            <a:ahLst/>
            <a:cxnLst/>
            <a:rect l="l" t="t" r="r" b="b"/>
            <a:pathLst>
              <a:path w="15613" h="24488" extrusionOk="0">
                <a:moveTo>
                  <a:pt x="2308" y="1"/>
                </a:moveTo>
                <a:cubicBezTo>
                  <a:pt x="2215" y="1"/>
                  <a:pt x="2121" y="3"/>
                  <a:pt x="2027" y="7"/>
                </a:cubicBezTo>
                <a:cubicBezTo>
                  <a:pt x="1330" y="39"/>
                  <a:pt x="633" y="197"/>
                  <a:pt x="0" y="514"/>
                </a:cubicBezTo>
                <a:cubicBezTo>
                  <a:pt x="633" y="229"/>
                  <a:pt x="1330" y="70"/>
                  <a:pt x="2027" y="70"/>
                </a:cubicBezTo>
                <a:cubicBezTo>
                  <a:pt x="2115" y="66"/>
                  <a:pt x="2204" y="64"/>
                  <a:pt x="2292" y="64"/>
                </a:cubicBezTo>
                <a:cubicBezTo>
                  <a:pt x="2901" y="64"/>
                  <a:pt x="3509" y="158"/>
                  <a:pt x="4117" y="324"/>
                </a:cubicBezTo>
                <a:cubicBezTo>
                  <a:pt x="5479" y="640"/>
                  <a:pt x="6714" y="1337"/>
                  <a:pt x="7696" y="2351"/>
                </a:cubicBezTo>
                <a:cubicBezTo>
                  <a:pt x="8677" y="3332"/>
                  <a:pt x="9342" y="4631"/>
                  <a:pt x="9532" y="5992"/>
                </a:cubicBezTo>
                <a:cubicBezTo>
                  <a:pt x="9627" y="6689"/>
                  <a:pt x="9596" y="7386"/>
                  <a:pt x="9596" y="8083"/>
                </a:cubicBezTo>
                <a:cubicBezTo>
                  <a:pt x="9627" y="8811"/>
                  <a:pt x="9659" y="9539"/>
                  <a:pt x="9976" y="10204"/>
                </a:cubicBezTo>
                <a:cubicBezTo>
                  <a:pt x="10293" y="10869"/>
                  <a:pt x="10831" y="11376"/>
                  <a:pt x="11401" y="11788"/>
                </a:cubicBezTo>
                <a:cubicBezTo>
                  <a:pt x="11971" y="12200"/>
                  <a:pt x="12604" y="12516"/>
                  <a:pt x="13206" y="12896"/>
                </a:cubicBezTo>
                <a:cubicBezTo>
                  <a:pt x="13491" y="13055"/>
                  <a:pt x="13776" y="13245"/>
                  <a:pt x="13966" y="13530"/>
                </a:cubicBezTo>
                <a:cubicBezTo>
                  <a:pt x="14156" y="13783"/>
                  <a:pt x="14219" y="14131"/>
                  <a:pt x="14219" y="14480"/>
                </a:cubicBezTo>
                <a:cubicBezTo>
                  <a:pt x="14219" y="14828"/>
                  <a:pt x="14188" y="15176"/>
                  <a:pt x="14093" y="15493"/>
                </a:cubicBezTo>
                <a:cubicBezTo>
                  <a:pt x="14029" y="15842"/>
                  <a:pt x="13871" y="16158"/>
                  <a:pt x="13744" y="16475"/>
                </a:cubicBezTo>
                <a:cubicBezTo>
                  <a:pt x="13586" y="16792"/>
                  <a:pt x="13491" y="17172"/>
                  <a:pt x="13554" y="17552"/>
                </a:cubicBezTo>
                <a:cubicBezTo>
                  <a:pt x="13586" y="17900"/>
                  <a:pt x="13713" y="18248"/>
                  <a:pt x="13871" y="18565"/>
                </a:cubicBezTo>
                <a:cubicBezTo>
                  <a:pt x="14188" y="19198"/>
                  <a:pt x="14536" y="19800"/>
                  <a:pt x="14853" y="20433"/>
                </a:cubicBezTo>
                <a:cubicBezTo>
                  <a:pt x="15170" y="21035"/>
                  <a:pt x="15423" y="21700"/>
                  <a:pt x="15486" y="22397"/>
                </a:cubicBezTo>
                <a:cubicBezTo>
                  <a:pt x="15581" y="23094"/>
                  <a:pt x="15486" y="23822"/>
                  <a:pt x="15265" y="24487"/>
                </a:cubicBezTo>
                <a:cubicBezTo>
                  <a:pt x="15518" y="23822"/>
                  <a:pt x="15613" y="23125"/>
                  <a:pt x="15550" y="22397"/>
                </a:cubicBezTo>
                <a:cubicBezTo>
                  <a:pt x="15486" y="21700"/>
                  <a:pt x="15233" y="21035"/>
                  <a:pt x="14948" y="20370"/>
                </a:cubicBezTo>
                <a:cubicBezTo>
                  <a:pt x="14631" y="19737"/>
                  <a:pt x="14283" y="19135"/>
                  <a:pt x="13966" y="18502"/>
                </a:cubicBezTo>
                <a:cubicBezTo>
                  <a:pt x="13839" y="18185"/>
                  <a:pt x="13713" y="17868"/>
                  <a:pt x="13681" y="17520"/>
                </a:cubicBezTo>
                <a:cubicBezTo>
                  <a:pt x="13649" y="17203"/>
                  <a:pt x="13744" y="16855"/>
                  <a:pt x="13871" y="16538"/>
                </a:cubicBezTo>
                <a:cubicBezTo>
                  <a:pt x="14029" y="16222"/>
                  <a:pt x="14188" y="15905"/>
                  <a:pt x="14283" y="15556"/>
                </a:cubicBezTo>
                <a:cubicBezTo>
                  <a:pt x="14378" y="15208"/>
                  <a:pt x="14409" y="14860"/>
                  <a:pt x="14409" y="14480"/>
                </a:cubicBezTo>
                <a:cubicBezTo>
                  <a:pt x="14409" y="14131"/>
                  <a:pt x="14346" y="13751"/>
                  <a:pt x="14124" y="13435"/>
                </a:cubicBezTo>
                <a:cubicBezTo>
                  <a:pt x="13903" y="13118"/>
                  <a:pt x="13586" y="12928"/>
                  <a:pt x="13301" y="12738"/>
                </a:cubicBezTo>
                <a:cubicBezTo>
                  <a:pt x="12699" y="12358"/>
                  <a:pt x="12066" y="12041"/>
                  <a:pt x="11496" y="11630"/>
                </a:cubicBezTo>
                <a:cubicBezTo>
                  <a:pt x="10958" y="11250"/>
                  <a:pt x="10451" y="10743"/>
                  <a:pt x="10166" y="10109"/>
                </a:cubicBezTo>
                <a:cubicBezTo>
                  <a:pt x="9881" y="9508"/>
                  <a:pt x="9817" y="8779"/>
                  <a:pt x="9786" y="8114"/>
                </a:cubicBezTo>
                <a:cubicBezTo>
                  <a:pt x="9786" y="7418"/>
                  <a:pt x="9817" y="6689"/>
                  <a:pt x="9722" y="5992"/>
                </a:cubicBezTo>
                <a:cubicBezTo>
                  <a:pt x="9532" y="4567"/>
                  <a:pt x="8804" y="3237"/>
                  <a:pt x="7822" y="2256"/>
                </a:cubicBezTo>
                <a:cubicBezTo>
                  <a:pt x="6809" y="1242"/>
                  <a:pt x="5510" y="545"/>
                  <a:pt x="4149" y="229"/>
                </a:cubicBezTo>
                <a:cubicBezTo>
                  <a:pt x="3542" y="91"/>
                  <a:pt x="2935" y="1"/>
                  <a:pt x="2308" y="1"/>
                </a:cubicBezTo>
                <a:close/>
              </a:path>
            </a:pathLst>
          </a:custGeom>
          <a:solidFill>
            <a:srgbClr val="1B1F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2" name="Google Shape;5202;p43"/>
          <p:cNvSpPr/>
          <p:nvPr/>
        </p:nvSpPr>
        <p:spPr>
          <a:xfrm>
            <a:off x="4741822" y="2794408"/>
            <a:ext cx="166896" cy="185437"/>
          </a:xfrm>
          <a:custGeom>
            <a:avLst/>
            <a:gdLst/>
            <a:ahLst/>
            <a:cxnLst/>
            <a:rect l="l" t="t" r="r" b="b"/>
            <a:pathLst>
              <a:path w="5194" h="5771" extrusionOk="0">
                <a:moveTo>
                  <a:pt x="1021" y="1"/>
                </a:moveTo>
                <a:cubicBezTo>
                  <a:pt x="827" y="1"/>
                  <a:pt x="634" y="7"/>
                  <a:pt x="444" y="23"/>
                </a:cubicBezTo>
                <a:cubicBezTo>
                  <a:pt x="380" y="23"/>
                  <a:pt x="317" y="23"/>
                  <a:pt x="254" y="55"/>
                </a:cubicBezTo>
                <a:cubicBezTo>
                  <a:pt x="222" y="87"/>
                  <a:pt x="222" y="150"/>
                  <a:pt x="222" y="213"/>
                </a:cubicBezTo>
                <a:cubicBezTo>
                  <a:pt x="127" y="1385"/>
                  <a:pt x="222" y="2557"/>
                  <a:pt x="127" y="3729"/>
                </a:cubicBezTo>
                <a:cubicBezTo>
                  <a:pt x="95" y="4077"/>
                  <a:pt x="64" y="4425"/>
                  <a:pt x="0" y="4742"/>
                </a:cubicBezTo>
                <a:cubicBezTo>
                  <a:pt x="127" y="4837"/>
                  <a:pt x="254" y="4932"/>
                  <a:pt x="380" y="5027"/>
                </a:cubicBezTo>
                <a:cubicBezTo>
                  <a:pt x="1024" y="5515"/>
                  <a:pt x="1823" y="5770"/>
                  <a:pt x="2624" y="5770"/>
                </a:cubicBezTo>
                <a:cubicBezTo>
                  <a:pt x="2967" y="5770"/>
                  <a:pt x="3310" y="5723"/>
                  <a:pt x="3642" y="5629"/>
                </a:cubicBezTo>
                <a:cubicBezTo>
                  <a:pt x="4212" y="5470"/>
                  <a:pt x="4719" y="5217"/>
                  <a:pt x="5194" y="4900"/>
                </a:cubicBezTo>
                <a:cubicBezTo>
                  <a:pt x="5036" y="4204"/>
                  <a:pt x="5067" y="3539"/>
                  <a:pt x="5067" y="2842"/>
                </a:cubicBezTo>
                <a:cubicBezTo>
                  <a:pt x="5099" y="1987"/>
                  <a:pt x="5099" y="1100"/>
                  <a:pt x="5162" y="245"/>
                </a:cubicBezTo>
                <a:cubicBezTo>
                  <a:pt x="4486" y="95"/>
                  <a:pt x="3908" y="4"/>
                  <a:pt x="3242" y="4"/>
                </a:cubicBezTo>
                <a:cubicBezTo>
                  <a:pt x="3066" y="4"/>
                  <a:pt x="2884" y="10"/>
                  <a:pt x="2692" y="23"/>
                </a:cubicBezTo>
                <a:cubicBezTo>
                  <a:pt x="2578" y="28"/>
                  <a:pt x="2463" y="30"/>
                  <a:pt x="2349" y="30"/>
                </a:cubicBezTo>
                <a:cubicBezTo>
                  <a:pt x="1903" y="30"/>
                  <a:pt x="1458" y="1"/>
                  <a:pt x="1021" y="1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3" name="Google Shape;5203;p43"/>
          <p:cNvSpPr/>
          <p:nvPr/>
        </p:nvSpPr>
        <p:spPr>
          <a:xfrm>
            <a:off x="4599346" y="2438059"/>
            <a:ext cx="413192" cy="500046"/>
          </a:xfrm>
          <a:custGeom>
            <a:avLst/>
            <a:gdLst/>
            <a:ahLst/>
            <a:cxnLst/>
            <a:rect l="l" t="t" r="r" b="b"/>
            <a:pathLst>
              <a:path w="12859" h="15562" extrusionOk="0">
                <a:moveTo>
                  <a:pt x="7233" y="1"/>
                </a:moveTo>
                <a:cubicBezTo>
                  <a:pt x="5805" y="1"/>
                  <a:pt x="4344" y="543"/>
                  <a:pt x="3199" y="1676"/>
                </a:cubicBezTo>
                <a:cubicBezTo>
                  <a:pt x="1" y="4811"/>
                  <a:pt x="1362" y="12253"/>
                  <a:pt x="4814" y="14819"/>
                </a:cubicBezTo>
                <a:cubicBezTo>
                  <a:pt x="5480" y="15307"/>
                  <a:pt x="6285" y="15562"/>
                  <a:pt x="7089" y="15562"/>
                </a:cubicBezTo>
                <a:cubicBezTo>
                  <a:pt x="7433" y="15562"/>
                  <a:pt x="7776" y="15515"/>
                  <a:pt x="8108" y="15420"/>
                </a:cubicBezTo>
                <a:cubicBezTo>
                  <a:pt x="11465" y="14470"/>
                  <a:pt x="12858" y="10290"/>
                  <a:pt x="12795" y="6711"/>
                </a:cubicBezTo>
                <a:cubicBezTo>
                  <a:pt x="12763" y="5571"/>
                  <a:pt x="12605" y="4494"/>
                  <a:pt x="12288" y="3576"/>
                </a:cubicBezTo>
                <a:cubicBezTo>
                  <a:pt x="11487" y="1248"/>
                  <a:pt x="9397" y="1"/>
                  <a:pt x="7233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4" name="Google Shape;5204;p43"/>
          <p:cNvSpPr/>
          <p:nvPr/>
        </p:nvSpPr>
        <p:spPr>
          <a:xfrm>
            <a:off x="4637006" y="2418747"/>
            <a:ext cx="383662" cy="341826"/>
          </a:xfrm>
          <a:custGeom>
            <a:avLst/>
            <a:gdLst/>
            <a:ahLst/>
            <a:cxnLst/>
            <a:rect l="l" t="t" r="r" b="b"/>
            <a:pathLst>
              <a:path w="11940" h="10638" extrusionOk="0">
                <a:moveTo>
                  <a:pt x="6421" y="0"/>
                </a:moveTo>
                <a:cubicBezTo>
                  <a:pt x="5124" y="0"/>
                  <a:pt x="3796" y="446"/>
                  <a:pt x="2692" y="1390"/>
                </a:cubicBezTo>
                <a:cubicBezTo>
                  <a:pt x="2217" y="1802"/>
                  <a:pt x="1869" y="2309"/>
                  <a:pt x="1520" y="2815"/>
                </a:cubicBezTo>
                <a:cubicBezTo>
                  <a:pt x="1204" y="3290"/>
                  <a:pt x="792" y="3607"/>
                  <a:pt x="539" y="4114"/>
                </a:cubicBezTo>
                <a:cubicBezTo>
                  <a:pt x="285" y="4620"/>
                  <a:pt x="95" y="5190"/>
                  <a:pt x="32" y="5761"/>
                </a:cubicBezTo>
                <a:cubicBezTo>
                  <a:pt x="0" y="6331"/>
                  <a:pt x="159" y="6806"/>
                  <a:pt x="190" y="7344"/>
                </a:cubicBezTo>
                <a:cubicBezTo>
                  <a:pt x="159" y="6806"/>
                  <a:pt x="412" y="6236"/>
                  <a:pt x="824" y="5856"/>
                </a:cubicBezTo>
                <a:cubicBezTo>
                  <a:pt x="1172" y="5571"/>
                  <a:pt x="1584" y="5412"/>
                  <a:pt x="1964" y="5190"/>
                </a:cubicBezTo>
                <a:cubicBezTo>
                  <a:pt x="2344" y="4969"/>
                  <a:pt x="2724" y="4684"/>
                  <a:pt x="2851" y="4272"/>
                </a:cubicBezTo>
                <a:cubicBezTo>
                  <a:pt x="4086" y="5856"/>
                  <a:pt x="5986" y="6362"/>
                  <a:pt x="7854" y="6837"/>
                </a:cubicBezTo>
                <a:cubicBezTo>
                  <a:pt x="9406" y="7217"/>
                  <a:pt x="11148" y="8199"/>
                  <a:pt x="11180" y="10036"/>
                </a:cubicBezTo>
                <a:cubicBezTo>
                  <a:pt x="11180" y="10258"/>
                  <a:pt x="11180" y="10321"/>
                  <a:pt x="11306" y="10638"/>
                </a:cubicBezTo>
                <a:cubicBezTo>
                  <a:pt x="11401" y="10353"/>
                  <a:pt x="11433" y="10163"/>
                  <a:pt x="11465" y="9877"/>
                </a:cubicBezTo>
                <a:cubicBezTo>
                  <a:pt x="11496" y="9561"/>
                  <a:pt x="11591" y="9276"/>
                  <a:pt x="11655" y="8959"/>
                </a:cubicBezTo>
                <a:cubicBezTo>
                  <a:pt x="11781" y="8357"/>
                  <a:pt x="11845" y="7724"/>
                  <a:pt x="11876" y="7091"/>
                </a:cubicBezTo>
                <a:cubicBezTo>
                  <a:pt x="11940" y="5951"/>
                  <a:pt x="11845" y="4874"/>
                  <a:pt x="11623" y="3955"/>
                </a:cubicBezTo>
                <a:cubicBezTo>
                  <a:pt x="10953" y="1419"/>
                  <a:pt x="8736" y="0"/>
                  <a:pt x="6421" y="0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5" name="Google Shape;5205;p43"/>
          <p:cNvSpPr/>
          <p:nvPr/>
        </p:nvSpPr>
        <p:spPr>
          <a:xfrm>
            <a:off x="4582059" y="2396640"/>
            <a:ext cx="491531" cy="373862"/>
          </a:xfrm>
          <a:custGeom>
            <a:avLst/>
            <a:gdLst/>
            <a:ahLst/>
            <a:cxnLst/>
            <a:rect l="l" t="t" r="r" b="b"/>
            <a:pathLst>
              <a:path w="15297" h="11635" extrusionOk="0">
                <a:moveTo>
                  <a:pt x="8736" y="1"/>
                </a:moveTo>
                <a:cubicBezTo>
                  <a:pt x="8568" y="1"/>
                  <a:pt x="8401" y="7"/>
                  <a:pt x="8234" y="20"/>
                </a:cubicBezTo>
                <a:cubicBezTo>
                  <a:pt x="7442" y="83"/>
                  <a:pt x="6841" y="495"/>
                  <a:pt x="6112" y="811"/>
                </a:cubicBezTo>
                <a:cubicBezTo>
                  <a:pt x="5416" y="1128"/>
                  <a:pt x="4592" y="1318"/>
                  <a:pt x="3832" y="1572"/>
                </a:cubicBezTo>
                <a:cubicBezTo>
                  <a:pt x="3009" y="1857"/>
                  <a:pt x="2122" y="2142"/>
                  <a:pt x="1457" y="2712"/>
                </a:cubicBezTo>
                <a:cubicBezTo>
                  <a:pt x="950" y="3155"/>
                  <a:pt x="602" y="3725"/>
                  <a:pt x="349" y="4327"/>
                </a:cubicBezTo>
                <a:cubicBezTo>
                  <a:pt x="32" y="5055"/>
                  <a:pt x="0" y="5847"/>
                  <a:pt x="95" y="6639"/>
                </a:cubicBezTo>
                <a:cubicBezTo>
                  <a:pt x="159" y="7272"/>
                  <a:pt x="254" y="7937"/>
                  <a:pt x="539" y="8539"/>
                </a:cubicBezTo>
                <a:cubicBezTo>
                  <a:pt x="792" y="9077"/>
                  <a:pt x="1362" y="9457"/>
                  <a:pt x="1900" y="9710"/>
                </a:cubicBezTo>
                <a:cubicBezTo>
                  <a:pt x="1837" y="9679"/>
                  <a:pt x="1900" y="8760"/>
                  <a:pt x="1900" y="8634"/>
                </a:cubicBezTo>
                <a:cubicBezTo>
                  <a:pt x="1869" y="7810"/>
                  <a:pt x="1932" y="6987"/>
                  <a:pt x="2185" y="6227"/>
                </a:cubicBezTo>
                <a:cubicBezTo>
                  <a:pt x="2407" y="5467"/>
                  <a:pt x="2914" y="4992"/>
                  <a:pt x="3547" y="4517"/>
                </a:cubicBezTo>
                <a:cubicBezTo>
                  <a:pt x="3801" y="4358"/>
                  <a:pt x="4054" y="4168"/>
                  <a:pt x="4244" y="3915"/>
                </a:cubicBezTo>
                <a:cubicBezTo>
                  <a:pt x="4371" y="3820"/>
                  <a:pt x="4814" y="3282"/>
                  <a:pt x="4751" y="3092"/>
                </a:cubicBezTo>
                <a:lnTo>
                  <a:pt x="4751" y="3092"/>
                </a:lnTo>
                <a:cubicBezTo>
                  <a:pt x="5099" y="3883"/>
                  <a:pt x="5669" y="4707"/>
                  <a:pt x="6366" y="5213"/>
                </a:cubicBezTo>
                <a:cubicBezTo>
                  <a:pt x="7696" y="6195"/>
                  <a:pt x="9184" y="6892"/>
                  <a:pt x="10673" y="7462"/>
                </a:cubicBezTo>
                <a:lnTo>
                  <a:pt x="11021" y="7620"/>
                </a:lnTo>
                <a:cubicBezTo>
                  <a:pt x="11433" y="7779"/>
                  <a:pt x="11813" y="7969"/>
                  <a:pt x="12161" y="8285"/>
                </a:cubicBezTo>
                <a:cubicBezTo>
                  <a:pt x="12921" y="8950"/>
                  <a:pt x="12985" y="10027"/>
                  <a:pt x="12953" y="10977"/>
                </a:cubicBezTo>
                <a:cubicBezTo>
                  <a:pt x="12953" y="11072"/>
                  <a:pt x="12953" y="11199"/>
                  <a:pt x="12985" y="11294"/>
                </a:cubicBezTo>
                <a:cubicBezTo>
                  <a:pt x="13067" y="11542"/>
                  <a:pt x="13315" y="11635"/>
                  <a:pt x="13577" y="11635"/>
                </a:cubicBezTo>
                <a:cubicBezTo>
                  <a:pt x="13817" y="11635"/>
                  <a:pt x="14069" y="11558"/>
                  <a:pt x="14220" y="11452"/>
                </a:cubicBezTo>
                <a:cubicBezTo>
                  <a:pt x="14505" y="11199"/>
                  <a:pt x="14758" y="10851"/>
                  <a:pt x="14885" y="10502"/>
                </a:cubicBezTo>
                <a:cubicBezTo>
                  <a:pt x="15296" y="9267"/>
                  <a:pt x="15265" y="7905"/>
                  <a:pt x="15201" y="6575"/>
                </a:cubicBezTo>
                <a:cubicBezTo>
                  <a:pt x="15170" y="5847"/>
                  <a:pt x="15138" y="5087"/>
                  <a:pt x="14948" y="4390"/>
                </a:cubicBezTo>
                <a:cubicBezTo>
                  <a:pt x="14726" y="3630"/>
                  <a:pt x="14315" y="2965"/>
                  <a:pt x="13808" y="2363"/>
                </a:cubicBezTo>
                <a:cubicBezTo>
                  <a:pt x="12527" y="821"/>
                  <a:pt x="10632" y="1"/>
                  <a:pt x="8736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6" name="Google Shape;5206;p43"/>
          <p:cNvSpPr/>
          <p:nvPr/>
        </p:nvSpPr>
        <p:spPr>
          <a:xfrm>
            <a:off x="4358192" y="3502383"/>
            <a:ext cx="924002" cy="20372"/>
          </a:xfrm>
          <a:custGeom>
            <a:avLst/>
            <a:gdLst/>
            <a:ahLst/>
            <a:cxnLst/>
            <a:rect l="l" t="t" r="r" b="b"/>
            <a:pathLst>
              <a:path w="28756" h="634" extrusionOk="0">
                <a:moveTo>
                  <a:pt x="28471" y="0"/>
                </a:moveTo>
                <a:lnTo>
                  <a:pt x="222" y="64"/>
                </a:lnTo>
                <a:lnTo>
                  <a:pt x="0" y="634"/>
                </a:lnTo>
                <a:lnTo>
                  <a:pt x="28756" y="634"/>
                </a:lnTo>
                <a:lnTo>
                  <a:pt x="28471" y="0"/>
                </a:lnTo>
                <a:close/>
              </a:path>
            </a:pathLst>
          </a:custGeom>
          <a:solidFill>
            <a:srgbClr val="BD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7" name="Google Shape;5207;p43"/>
          <p:cNvSpPr/>
          <p:nvPr/>
        </p:nvSpPr>
        <p:spPr>
          <a:xfrm>
            <a:off x="4716373" y="4262510"/>
            <a:ext cx="480349" cy="175058"/>
          </a:xfrm>
          <a:custGeom>
            <a:avLst/>
            <a:gdLst/>
            <a:ahLst/>
            <a:cxnLst/>
            <a:rect l="l" t="t" r="r" b="b"/>
            <a:pathLst>
              <a:path w="14949" h="5448" extrusionOk="0">
                <a:moveTo>
                  <a:pt x="13460" y="1"/>
                </a:moveTo>
                <a:cubicBezTo>
                  <a:pt x="13048" y="1"/>
                  <a:pt x="12605" y="32"/>
                  <a:pt x="12161" y="64"/>
                </a:cubicBezTo>
                <a:cubicBezTo>
                  <a:pt x="10483" y="286"/>
                  <a:pt x="8868" y="951"/>
                  <a:pt x="7158" y="1141"/>
                </a:cubicBezTo>
                <a:cubicBezTo>
                  <a:pt x="6740" y="1189"/>
                  <a:pt x="6326" y="1205"/>
                  <a:pt x="5914" y="1205"/>
                </a:cubicBezTo>
                <a:cubicBezTo>
                  <a:pt x="5233" y="1205"/>
                  <a:pt x="4555" y="1161"/>
                  <a:pt x="3864" y="1141"/>
                </a:cubicBezTo>
                <a:cubicBezTo>
                  <a:pt x="3437" y="1109"/>
                  <a:pt x="2890" y="1038"/>
                  <a:pt x="2352" y="1038"/>
                </a:cubicBezTo>
                <a:cubicBezTo>
                  <a:pt x="1814" y="1038"/>
                  <a:pt x="1283" y="1109"/>
                  <a:pt x="887" y="1363"/>
                </a:cubicBezTo>
                <a:cubicBezTo>
                  <a:pt x="571" y="1553"/>
                  <a:pt x="64" y="2059"/>
                  <a:pt x="32" y="2439"/>
                </a:cubicBezTo>
                <a:cubicBezTo>
                  <a:pt x="1" y="2946"/>
                  <a:pt x="539" y="3453"/>
                  <a:pt x="887" y="3706"/>
                </a:cubicBezTo>
                <a:cubicBezTo>
                  <a:pt x="1521" y="4181"/>
                  <a:pt x="2312" y="4466"/>
                  <a:pt x="3136" y="4656"/>
                </a:cubicBezTo>
                <a:cubicBezTo>
                  <a:pt x="4213" y="4910"/>
                  <a:pt x="5353" y="5005"/>
                  <a:pt x="6366" y="5163"/>
                </a:cubicBezTo>
                <a:cubicBezTo>
                  <a:pt x="6809" y="5258"/>
                  <a:pt x="7253" y="5321"/>
                  <a:pt x="7728" y="5385"/>
                </a:cubicBezTo>
                <a:cubicBezTo>
                  <a:pt x="8425" y="5448"/>
                  <a:pt x="9185" y="5448"/>
                  <a:pt x="9913" y="5448"/>
                </a:cubicBezTo>
                <a:lnTo>
                  <a:pt x="11496" y="5448"/>
                </a:lnTo>
                <a:cubicBezTo>
                  <a:pt x="11781" y="5448"/>
                  <a:pt x="12098" y="5448"/>
                  <a:pt x="12351" y="5321"/>
                </a:cubicBezTo>
                <a:cubicBezTo>
                  <a:pt x="12636" y="5163"/>
                  <a:pt x="12827" y="4846"/>
                  <a:pt x="12985" y="4561"/>
                </a:cubicBezTo>
                <a:cubicBezTo>
                  <a:pt x="13333" y="3959"/>
                  <a:pt x="13745" y="3389"/>
                  <a:pt x="14030" y="2756"/>
                </a:cubicBezTo>
                <a:cubicBezTo>
                  <a:pt x="14188" y="2376"/>
                  <a:pt x="14252" y="2091"/>
                  <a:pt x="14505" y="1743"/>
                </a:cubicBezTo>
                <a:cubicBezTo>
                  <a:pt x="14727" y="1426"/>
                  <a:pt x="14948" y="1014"/>
                  <a:pt x="14790" y="603"/>
                </a:cubicBezTo>
                <a:cubicBezTo>
                  <a:pt x="14600" y="128"/>
                  <a:pt x="13967" y="32"/>
                  <a:pt x="13460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8" name="Google Shape;5208;p43"/>
          <p:cNvSpPr/>
          <p:nvPr/>
        </p:nvSpPr>
        <p:spPr>
          <a:xfrm>
            <a:off x="4727555" y="4262510"/>
            <a:ext cx="469167" cy="160823"/>
          </a:xfrm>
          <a:custGeom>
            <a:avLst/>
            <a:gdLst/>
            <a:ahLst/>
            <a:cxnLst/>
            <a:rect l="l" t="t" r="r" b="b"/>
            <a:pathLst>
              <a:path w="14601" h="5005" extrusionOk="0">
                <a:moveTo>
                  <a:pt x="13112" y="1"/>
                </a:moveTo>
                <a:cubicBezTo>
                  <a:pt x="12700" y="1"/>
                  <a:pt x="12257" y="32"/>
                  <a:pt x="11813" y="64"/>
                </a:cubicBezTo>
                <a:cubicBezTo>
                  <a:pt x="10135" y="286"/>
                  <a:pt x="8520" y="951"/>
                  <a:pt x="6810" y="1141"/>
                </a:cubicBezTo>
                <a:cubicBezTo>
                  <a:pt x="6409" y="1184"/>
                  <a:pt x="6003" y="1201"/>
                  <a:pt x="5595" y="1201"/>
                </a:cubicBezTo>
                <a:cubicBezTo>
                  <a:pt x="5100" y="1201"/>
                  <a:pt x="4604" y="1176"/>
                  <a:pt x="4118" y="1141"/>
                </a:cubicBezTo>
                <a:cubicBezTo>
                  <a:pt x="3453" y="1458"/>
                  <a:pt x="1109" y="2218"/>
                  <a:pt x="1" y="3231"/>
                </a:cubicBezTo>
                <a:cubicBezTo>
                  <a:pt x="159" y="3421"/>
                  <a:pt x="381" y="3579"/>
                  <a:pt x="539" y="3706"/>
                </a:cubicBezTo>
                <a:cubicBezTo>
                  <a:pt x="1173" y="4181"/>
                  <a:pt x="1964" y="4466"/>
                  <a:pt x="2788" y="4656"/>
                </a:cubicBezTo>
                <a:cubicBezTo>
                  <a:pt x="3453" y="4814"/>
                  <a:pt x="4150" y="4910"/>
                  <a:pt x="4846" y="5005"/>
                </a:cubicBezTo>
                <a:cubicBezTo>
                  <a:pt x="7126" y="4593"/>
                  <a:pt x="9375" y="3896"/>
                  <a:pt x="11592" y="3358"/>
                </a:cubicBezTo>
                <a:cubicBezTo>
                  <a:pt x="12257" y="3168"/>
                  <a:pt x="12954" y="3009"/>
                  <a:pt x="13650" y="2819"/>
                </a:cubicBezTo>
                <a:cubicBezTo>
                  <a:pt x="13650" y="2788"/>
                  <a:pt x="13650" y="2788"/>
                  <a:pt x="13682" y="2756"/>
                </a:cubicBezTo>
                <a:cubicBezTo>
                  <a:pt x="13840" y="2376"/>
                  <a:pt x="13904" y="2059"/>
                  <a:pt x="14157" y="1743"/>
                </a:cubicBezTo>
                <a:cubicBezTo>
                  <a:pt x="14379" y="1426"/>
                  <a:pt x="14600" y="1014"/>
                  <a:pt x="14442" y="603"/>
                </a:cubicBezTo>
                <a:cubicBezTo>
                  <a:pt x="14252" y="128"/>
                  <a:pt x="13650" y="1"/>
                  <a:pt x="13112" y="1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9" name="Google Shape;5209;p43"/>
          <p:cNvSpPr/>
          <p:nvPr/>
        </p:nvSpPr>
        <p:spPr>
          <a:xfrm>
            <a:off x="4363269" y="3493226"/>
            <a:ext cx="913848" cy="613634"/>
          </a:xfrm>
          <a:custGeom>
            <a:avLst/>
            <a:gdLst/>
            <a:ahLst/>
            <a:cxnLst/>
            <a:rect l="l" t="t" r="r" b="b"/>
            <a:pathLst>
              <a:path w="28440" h="19097" extrusionOk="0">
                <a:moveTo>
                  <a:pt x="570" y="0"/>
                </a:moveTo>
                <a:cubicBezTo>
                  <a:pt x="254" y="0"/>
                  <a:pt x="0" y="285"/>
                  <a:pt x="32" y="634"/>
                </a:cubicBezTo>
                <a:lnTo>
                  <a:pt x="1806" y="19096"/>
                </a:lnTo>
                <a:lnTo>
                  <a:pt x="26634" y="19096"/>
                </a:lnTo>
                <a:lnTo>
                  <a:pt x="28408" y="634"/>
                </a:lnTo>
                <a:cubicBezTo>
                  <a:pt x="28439" y="285"/>
                  <a:pt x="28186" y="0"/>
                  <a:pt x="27837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0" name="Google Shape;5210;p43"/>
          <p:cNvSpPr/>
          <p:nvPr/>
        </p:nvSpPr>
        <p:spPr>
          <a:xfrm>
            <a:off x="4936191" y="4263570"/>
            <a:ext cx="305291" cy="190385"/>
          </a:xfrm>
          <a:custGeom>
            <a:avLst/>
            <a:gdLst/>
            <a:ahLst/>
            <a:cxnLst/>
            <a:rect l="l" t="t" r="r" b="b"/>
            <a:pathLst>
              <a:path w="9501" h="5925" extrusionOk="0">
                <a:moveTo>
                  <a:pt x="4954" y="1"/>
                </a:moveTo>
                <a:cubicBezTo>
                  <a:pt x="4094" y="1"/>
                  <a:pt x="3211" y="222"/>
                  <a:pt x="2280" y="696"/>
                </a:cubicBezTo>
                <a:cubicBezTo>
                  <a:pt x="2914" y="1013"/>
                  <a:pt x="3484" y="1583"/>
                  <a:pt x="3484" y="2280"/>
                </a:cubicBezTo>
                <a:cubicBezTo>
                  <a:pt x="3484" y="3008"/>
                  <a:pt x="3294" y="3705"/>
                  <a:pt x="2787" y="4243"/>
                </a:cubicBezTo>
                <a:cubicBezTo>
                  <a:pt x="2154" y="4940"/>
                  <a:pt x="950" y="5162"/>
                  <a:pt x="0" y="5225"/>
                </a:cubicBezTo>
                <a:cubicBezTo>
                  <a:pt x="950" y="5415"/>
                  <a:pt x="1362" y="5637"/>
                  <a:pt x="2185" y="5732"/>
                </a:cubicBezTo>
                <a:cubicBezTo>
                  <a:pt x="2882" y="5795"/>
                  <a:pt x="3325" y="5890"/>
                  <a:pt x="4022" y="5922"/>
                </a:cubicBezTo>
                <a:cubicBezTo>
                  <a:pt x="4076" y="5924"/>
                  <a:pt x="4130" y="5925"/>
                  <a:pt x="4184" y="5925"/>
                </a:cubicBezTo>
                <a:cubicBezTo>
                  <a:pt x="4985" y="5925"/>
                  <a:pt x="5780" y="5708"/>
                  <a:pt x="6492" y="5352"/>
                </a:cubicBezTo>
                <a:cubicBezTo>
                  <a:pt x="8171" y="4465"/>
                  <a:pt x="9501" y="1931"/>
                  <a:pt x="7474" y="633"/>
                </a:cubicBezTo>
                <a:cubicBezTo>
                  <a:pt x="7316" y="538"/>
                  <a:pt x="7157" y="475"/>
                  <a:pt x="6999" y="411"/>
                </a:cubicBezTo>
                <a:cubicBezTo>
                  <a:pt x="6322" y="143"/>
                  <a:pt x="5645" y="1"/>
                  <a:pt x="4954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1" name="Google Shape;5211;p43"/>
          <p:cNvSpPr/>
          <p:nvPr/>
        </p:nvSpPr>
        <p:spPr>
          <a:xfrm>
            <a:off x="4356135" y="3510513"/>
            <a:ext cx="928083" cy="613634"/>
          </a:xfrm>
          <a:custGeom>
            <a:avLst/>
            <a:gdLst/>
            <a:ahLst/>
            <a:cxnLst/>
            <a:rect l="l" t="t" r="r" b="b"/>
            <a:pathLst>
              <a:path w="28883" h="19097" extrusionOk="0">
                <a:moveTo>
                  <a:pt x="602" y="1"/>
                </a:moveTo>
                <a:cubicBezTo>
                  <a:pt x="254" y="1"/>
                  <a:pt x="1" y="286"/>
                  <a:pt x="32" y="602"/>
                </a:cubicBezTo>
                <a:lnTo>
                  <a:pt x="1837" y="19097"/>
                </a:lnTo>
                <a:lnTo>
                  <a:pt x="27046" y="19097"/>
                </a:lnTo>
                <a:lnTo>
                  <a:pt x="28851" y="602"/>
                </a:lnTo>
                <a:cubicBezTo>
                  <a:pt x="28883" y="286"/>
                  <a:pt x="28630" y="1"/>
                  <a:pt x="282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2" name="Google Shape;5212;p43"/>
          <p:cNvSpPr/>
          <p:nvPr/>
        </p:nvSpPr>
        <p:spPr>
          <a:xfrm>
            <a:off x="4415163" y="4123119"/>
            <a:ext cx="809032" cy="36663"/>
          </a:xfrm>
          <a:custGeom>
            <a:avLst/>
            <a:gdLst/>
            <a:ahLst/>
            <a:cxnLst/>
            <a:rect l="l" t="t" r="r" b="b"/>
            <a:pathLst>
              <a:path w="25178" h="1141" extrusionOk="0">
                <a:moveTo>
                  <a:pt x="0" y="0"/>
                </a:moveTo>
                <a:lnTo>
                  <a:pt x="0" y="1140"/>
                </a:lnTo>
                <a:lnTo>
                  <a:pt x="25177" y="1140"/>
                </a:lnTo>
                <a:lnTo>
                  <a:pt x="25177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3" name="Google Shape;5213;p43"/>
          <p:cNvSpPr/>
          <p:nvPr/>
        </p:nvSpPr>
        <p:spPr>
          <a:xfrm>
            <a:off x="4760137" y="3761114"/>
            <a:ext cx="120111" cy="112207"/>
          </a:xfrm>
          <a:custGeom>
            <a:avLst/>
            <a:gdLst/>
            <a:ahLst/>
            <a:cxnLst/>
            <a:rect l="l" t="t" r="r" b="b"/>
            <a:pathLst>
              <a:path w="3738" h="3492" extrusionOk="0">
                <a:moveTo>
                  <a:pt x="1841" y="0"/>
                </a:moveTo>
                <a:cubicBezTo>
                  <a:pt x="1003" y="0"/>
                  <a:pt x="270" y="625"/>
                  <a:pt x="127" y="1481"/>
                </a:cubicBezTo>
                <a:cubicBezTo>
                  <a:pt x="0" y="2431"/>
                  <a:pt x="665" y="3317"/>
                  <a:pt x="1615" y="3476"/>
                </a:cubicBezTo>
                <a:cubicBezTo>
                  <a:pt x="1693" y="3486"/>
                  <a:pt x="1771" y="3491"/>
                  <a:pt x="1848" y="3491"/>
                </a:cubicBezTo>
                <a:cubicBezTo>
                  <a:pt x="2706" y="3491"/>
                  <a:pt x="3463" y="2859"/>
                  <a:pt x="3579" y="1987"/>
                </a:cubicBezTo>
                <a:cubicBezTo>
                  <a:pt x="3737" y="1037"/>
                  <a:pt x="3072" y="150"/>
                  <a:pt x="2122" y="24"/>
                </a:cubicBezTo>
                <a:cubicBezTo>
                  <a:pt x="2028" y="8"/>
                  <a:pt x="1934" y="0"/>
                  <a:pt x="1841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4" name="Google Shape;5214;p43"/>
          <p:cNvSpPr/>
          <p:nvPr/>
        </p:nvSpPr>
        <p:spPr>
          <a:xfrm>
            <a:off x="3895034" y="3862299"/>
            <a:ext cx="1012688" cy="548213"/>
          </a:xfrm>
          <a:custGeom>
            <a:avLst/>
            <a:gdLst/>
            <a:ahLst/>
            <a:cxnLst/>
            <a:rect l="l" t="t" r="r" b="b"/>
            <a:pathLst>
              <a:path w="31516" h="17061" extrusionOk="0">
                <a:moveTo>
                  <a:pt x="4773" y="0"/>
                </a:moveTo>
                <a:cubicBezTo>
                  <a:pt x="2249" y="0"/>
                  <a:pt x="1" y="2254"/>
                  <a:pt x="1018" y="5045"/>
                </a:cubicBezTo>
                <a:cubicBezTo>
                  <a:pt x="1493" y="6312"/>
                  <a:pt x="2633" y="7420"/>
                  <a:pt x="3742" y="8181"/>
                </a:cubicBezTo>
                <a:cubicBezTo>
                  <a:pt x="8587" y="11442"/>
                  <a:pt x="14382" y="13248"/>
                  <a:pt x="19924" y="14831"/>
                </a:cubicBezTo>
                <a:cubicBezTo>
                  <a:pt x="21128" y="15179"/>
                  <a:pt x="22268" y="15559"/>
                  <a:pt x="23471" y="15908"/>
                </a:cubicBezTo>
                <a:cubicBezTo>
                  <a:pt x="24643" y="16256"/>
                  <a:pt x="25847" y="16573"/>
                  <a:pt x="27050" y="16826"/>
                </a:cubicBezTo>
                <a:cubicBezTo>
                  <a:pt x="27303" y="16889"/>
                  <a:pt x="27588" y="16921"/>
                  <a:pt x="27842" y="16984"/>
                </a:cubicBezTo>
                <a:cubicBezTo>
                  <a:pt x="27968" y="16984"/>
                  <a:pt x="28127" y="17016"/>
                  <a:pt x="28253" y="17016"/>
                </a:cubicBezTo>
                <a:cubicBezTo>
                  <a:pt x="28343" y="17039"/>
                  <a:pt x="28433" y="17061"/>
                  <a:pt x="28522" y="17061"/>
                </a:cubicBezTo>
                <a:cubicBezTo>
                  <a:pt x="28559" y="17061"/>
                  <a:pt x="28596" y="17057"/>
                  <a:pt x="28633" y="17048"/>
                </a:cubicBezTo>
                <a:cubicBezTo>
                  <a:pt x="28887" y="17016"/>
                  <a:pt x="29140" y="16889"/>
                  <a:pt x="29393" y="16794"/>
                </a:cubicBezTo>
                <a:cubicBezTo>
                  <a:pt x="29647" y="16699"/>
                  <a:pt x="29900" y="16573"/>
                  <a:pt x="30154" y="16478"/>
                </a:cubicBezTo>
                <a:cubicBezTo>
                  <a:pt x="30565" y="16256"/>
                  <a:pt x="30945" y="16066"/>
                  <a:pt x="31262" y="15718"/>
                </a:cubicBezTo>
                <a:cubicBezTo>
                  <a:pt x="31325" y="15623"/>
                  <a:pt x="31389" y="15528"/>
                  <a:pt x="31452" y="15433"/>
                </a:cubicBezTo>
                <a:cubicBezTo>
                  <a:pt x="31484" y="15338"/>
                  <a:pt x="31515" y="15179"/>
                  <a:pt x="31452" y="15084"/>
                </a:cubicBezTo>
                <a:cubicBezTo>
                  <a:pt x="31420" y="14989"/>
                  <a:pt x="31294" y="14926"/>
                  <a:pt x="31230" y="14894"/>
                </a:cubicBezTo>
                <a:cubicBezTo>
                  <a:pt x="31040" y="14736"/>
                  <a:pt x="30882" y="14609"/>
                  <a:pt x="30692" y="14514"/>
                </a:cubicBezTo>
                <a:cubicBezTo>
                  <a:pt x="30312" y="14261"/>
                  <a:pt x="29900" y="14039"/>
                  <a:pt x="29488" y="13818"/>
                </a:cubicBezTo>
                <a:cubicBezTo>
                  <a:pt x="28855" y="13501"/>
                  <a:pt x="28158" y="13248"/>
                  <a:pt x="27525" y="12931"/>
                </a:cubicBezTo>
                <a:cubicBezTo>
                  <a:pt x="27493" y="12931"/>
                  <a:pt x="27462" y="12899"/>
                  <a:pt x="27430" y="12899"/>
                </a:cubicBezTo>
                <a:cubicBezTo>
                  <a:pt x="25910" y="12107"/>
                  <a:pt x="24390" y="11221"/>
                  <a:pt x="22901" y="10366"/>
                </a:cubicBezTo>
                <a:cubicBezTo>
                  <a:pt x="22110" y="9891"/>
                  <a:pt x="21286" y="9416"/>
                  <a:pt x="20494" y="8972"/>
                </a:cubicBezTo>
                <a:cubicBezTo>
                  <a:pt x="15681" y="6249"/>
                  <a:pt x="11500" y="2448"/>
                  <a:pt x="6402" y="327"/>
                </a:cubicBezTo>
                <a:cubicBezTo>
                  <a:pt x="5866" y="103"/>
                  <a:pt x="5313" y="0"/>
                  <a:pt x="4773" y="0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5" name="Google Shape;5215;p43"/>
          <p:cNvSpPr/>
          <p:nvPr/>
        </p:nvSpPr>
        <p:spPr>
          <a:xfrm>
            <a:off x="4941268" y="3862364"/>
            <a:ext cx="804116" cy="509075"/>
          </a:xfrm>
          <a:custGeom>
            <a:avLst/>
            <a:gdLst/>
            <a:ahLst/>
            <a:cxnLst/>
            <a:rect l="l" t="t" r="r" b="b"/>
            <a:pathLst>
              <a:path w="25025" h="15843" extrusionOk="0">
                <a:moveTo>
                  <a:pt x="20239" y="1"/>
                </a:moveTo>
                <a:cubicBezTo>
                  <a:pt x="19703" y="1"/>
                  <a:pt x="19154" y="103"/>
                  <a:pt x="18622" y="325"/>
                </a:cubicBezTo>
                <a:cubicBezTo>
                  <a:pt x="13523" y="2446"/>
                  <a:pt x="9343" y="6247"/>
                  <a:pt x="4529" y="8970"/>
                </a:cubicBezTo>
                <a:cubicBezTo>
                  <a:pt x="3737" y="9414"/>
                  <a:pt x="2914" y="9889"/>
                  <a:pt x="2122" y="10364"/>
                </a:cubicBezTo>
                <a:cubicBezTo>
                  <a:pt x="1426" y="10744"/>
                  <a:pt x="729" y="11155"/>
                  <a:pt x="0" y="11567"/>
                </a:cubicBezTo>
                <a:lnTo>
                  <a:pt x="1742" y="15842"/>
                </a:lnTo>
                <a:cubicBezTo>
                  <a:pt x="2851" y="15526"/>
                  <a:pt x="3959" y="15146"/>
                  <a:pt x="5067" y="14829"/>
                </a:cubicBezTo>
                <a:cubicBezTo>
                  <a:pt x="10641" y="13246"/>
                  <a:pt x="16437" y="11440"/>
                  <a:pt x="21282" y="8179"/>
                </a:cubicBezTo>
                <a:cubicBezTo>
                  <a:pt x="22390" y="7418"/>
                  <a:pt x="23531" y="6310"/>
                  <a:pt x="24006" y="5043"/>
                </a:cubicBezTo>
                <a:cubicBezTo>
                  <a:pt x="25024" y="2274"/>
                  <a:pt x="22767" y="1"/>
                  <a:pt x="20239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6" name="Google Shape;5216;p43"/>
          <p:cNvSpPr/>
          <p:nvPr/>
        </p:nvSpPr>
        <p:spPr>
          <a:xfrm>
            <a:off x="4679742" y="4234040"/>
            <a:ext cx="317533" cy="180167"/>
          </a:xfrm>
          <a:custGeom>
            <a:avLst/>
            <a:gdLst/>
            <a:ahLst/>
            <a:cxnLst/>
            <a:rect l="l" t="t" r="r" b="b"/>
            <a:pathLst>
              <a:path w="9882" h="5607" extrusionOk="0">
                <a:moveTo>
                  <a:pt x="8139" y="0"/>
                </a:moveTo>
                <a:cubicBezTo>
                  <a:pt x="7348" y="443"/>
                  <a:pt x="6524" y="918"/>
                  <a:pt x="5733" y="1330"/>
                </a:cubicBezTo>
                <a:cubicBezTo>
                  <a:pt x="4877" y="1774"/>
                  <a:pt x="0" y="3452"/>
                  <a:pt x="1331" y="5225"/>
                </a:cubicBezTo>
                <a:cubicBezTo>
                  <a:pt x="1584" y="5574"/>
                  <a:pt x="2091" y="5605"/>
                  <a:pt x="2534" y="5605"/>
                </a:cubicBezTo>
                <a:cubicBezTo>
                  <a:pt x="2594" y="5606"/>
                  <a:pt x="2654" y="5607"/>
                  <a:pt x="2714" y="5607"/>
                </a:cubicBezTo>
                <a:cubicBezTo>
                  <a:pt x="5153" y="5607"/>
                  <a:pt x="7532" y="4986"/>
                  <a:pt x="9881" y="4275"/>
                </a:cubicBezTo>
                <a:lnTo>
                  <a:pt x="8139" y="0"/>
                </a:ln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7" name="Google Shape;5217;p43"/>
          <p:cNvSpPr/>
          <p:nvPr/>
        </p:nvSpPr>
        <p:spPr>
          <a:xfrm>
            <a:off x="4411082" y="4253352"/>
            <a:ext cx="451847" cy="136402"/>
          </a:xfrm>
          <a:custGeom>
            <a:avLst/>
            <a:gdLst/>
            <a:ahLst/>
            <a:cxnLst/>
            <a:rect l="l" t="t" r="r" b="b"/>
            <a:pathLst>
              <a:path w="14062" h="4245" extrusionOk="0">
                <a:moveTo>
                  <a:pt x="10008" y="1"/>
                </a:moveTo>
                <a:cubicBezTo>
                  <a:pt x="9217" y="191"/>
                  <a:pt x="8456" y="349"/>
                  <a:pt x="7633" y="413"/>
                </a:cubicBezTo>
                <a:cubicBezTo>
                  <a:pt x="7364" y="432"/>
                  <a:pt x="7095" y="441"/>
                  <a:pt x="6826" y="441"/>
                </a:cubicBezTo>
                <a:cubicBezTo>
                  <a:pt x="5595" y="441"/>
                  <a:pt x="4364" y="269"/>
                  <a:pt x="3132" y="269"/>
                </a:cubicBezTo>
                <a:cubicBezTo>
                  <a:pt x="2922" y="269"/>
                  <a:pt x="2713" y="274"/>
                  <a:pt x="2503" y="286"/>
                </a:cubicBezTo>
                <a:cubicBezTo>
                  <a:pt x="2059" y="317"/>
                  <a:pt x="1648" y="381"/>
                  <a:pt x="1204" y="476"/>
                </a:cubicBezTo>
                <a:cubicBezTo>
                  <a:pt x="729" y="571"/>
                  <a:pt x="127" y="793"/>
                  <a:pt x="32" y="1299"/>
                </a:cubicBezTo>
                <a:cubicBezTo>
                  <a:pt x="1" y="1363"/>
                  <a:pt x="1" y="1458"/>
                  <a:pt x="32" y="1521"/>
                </a:cubicBezTo>
                <a:cubicBezTo>
                  <a:pt x="1299" y="1933"/>
                  <a:pt x="2598" y="2313"/>
                  <a:pt x="3864" y="2661"/>
                </a:cubicBezTo>
                <a:cubicBezTo>
                  <a:pt x="5606" y="3168"/>
                  <a:pt x="7380" y="3769"/>
                  <a:pt x="9153" y="4244"/>
                </a:cubicBezTo>
                <a:cubicBezTo>
                  <a:pt x="10135" y="3864"/>
                  <a:pt x="11243" y="3579"/>
                  <a:pt x="12225" y="3136"/>
                </a:cubicBezTo>
                <a:cubicBezTo>
                  <a:pt x="12922" y="2819"/>
                  <a:pt x="13555" y="2471"/>
                  <a:pt x="14062" y="1996"/>
                </a:cubicBezTo>
                <a:cubicBezTo>
                  <a:pt x="12953" y="1394"/>
                  <a:pt x="11750" y="919"/>
                  <a:pt x="11370" y="729"/>
                </a:cubicBezTo>
                <a:cubicBezTo>
                  <a:pt x="10927" y="476"/>
                  <a:pt x="10452" y="254"/>
                  <a:pt x="10008" y="1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8" name="Google Shape;5218;p43"/>
          <p:cNvSpPr/>
          <p:nvPr/>
        </p:nvSpPr>
        <p:spPr>
          <a:xfrm>
            <a:off x="3895002" y="3862364"/>
            <a:ext cx="804116" cy="509075"/>
          </a:xfrm>
          <a:custGeom>
            <a:avLst/>
            <a:gdLst/>
            <a:ahLst/>
            <a:cxnLst/>
            <a:rect l="l" t="t" r="r" b="b"/>
            <a:pathLst>
              <a:path w="25025" h="15843" extrusionOk="0">
                <a:moveTo>
                  <a:pt x="4902" y="1"/>
                </a:moveTo>
                <a:cubicBezTo>
                  <a:pt x="2343" y="1"/>
                  <a:pt x="0" y="2274"/>
                  <a:pt x="1019" y="5043"/>
                </a:cubicBezTo>
                <a:cubicBezTo>
                  <a:pt x="1494" y="6310"/>
                  <a:pt x="2634" y="7418"/>
                  <a:pt x="3743" y="8179"/>
                </a:cubicBezTo>
                <a:cubicBezTo>
                  <a:pt x="8588" y="11440"/>
                  <a:pt x="14383" y="13246"/>
                  <a:pt x="19957" y="14829"/>
                </a:cubicBezTo>
                <a:cubicBezTo>
                  <a:pt x="21066" y="15146"/>
                  <a:pt x="22174" y="15526"/>
                  <a:pt x="23282" y="15842"/>
                </a:cubicBezTo>
                <a:lnTo>
                  <a:pt x="25024" y="11535"/>
                </a:lnTo>
                <a:cubicBezTo>
                  <a:pt x="24327" y="11155"/>
                  <a:pt x="23599" y="10744"/>
                  <a:pt x="22902" y="10364"/>
                </a:cubicBezTo>
                <a:cubicBezTo>
                  <a:pt x="22111" y="9889"/>
                  <a:pt x="21319" y="9382"/>
                  <a:pt x="20495" y="8939"/>
                </a:cubicBezTo>
                <a:cubicBezTo>
                  <a:pt x="15713" y="6215"/>
                  <a:pt x="11628" y="2446"/>
                  <a:pt x="6529" y="325"/>
                </a:cubicBezTo>
                <a:cubicBezTo>
                  <a:pt x="5997" y="103"/>
                  <a:pt x="5445" y="1"/>
                  <a:pt x="4902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9" name="Google Shape;5219;p43"/>
          <p:cNvSpPr/>
          <p:nvPr/>
        </p:nvSpPr>
        <p:spPr>
          <a:xfrm>
            <a:off x="4457899" y="4268968"/>
            <a:ext cx="463029" cy="168599"/>
          </a:xfrm>
          <a:custGeom>
            <a:avLst/>
            <a:gdLst/>
            <a:ahLst/>
            <a:cxnLst/>
            <a:rect l="l" t="t" r="r" b="b"/>
            <a:pathLst>
              <a:path w="14410" h="5247" extrusionOk="0">
                <a:moveTo>
                  <a:pt x="2585" y="1"/>
                </a:moveTo>
                <a:cubicBezTo>
                  <a:pt x="2218" y="1"/>
                  <a:pt x="1854" y="67"/>
                  <a:pt x="1489" y="243"/>
                </a:cubicBezTo>
                <a:cubicBezTo>
                  <a:pt x="1204" y="370"/>
                  <a:pt x="982" y="560"/>
                  <a:pt x="729" y="782"/>
                </a:cubicBezTo>
                <a:cubicBezTo>
                  <a:pt x="539" y="940"/>
                  <a:pt x="381" y="1098"/>
                  <a:pt x="254" y="1320"/>
                </a:cubicBezTo>
                <a:cubicBezTo>
                  <a:pt x="1" y="1732"/>
                  <a:pt x="191" y="2143"/>
                  <a:pt x="381" y="2555"/>
                </a:cubicBezTo>
                <a:cubicBezTo>
                  <a:pt x="666" y="3188"/>
                  <a:pt x="1046" y="3758"/>
                  <a:pt x="1394" y="4360"/>
                </a:cubicBezTo>
                <a:cubicBezTo>
                  <a:pt x="1552" y="4645"/>
                  <a:pt x="1742" y="4962"/>
                  <a:pt x="2059" y="5120"/>
                </a:cubicBezTo>
                <a:cubicBezTo>
                  <a:pt x="2312" y="5247"/>
                  <a:pt x="2629" y="5247"/>
                  <a:pt x="2914" y="5247"/>
                </a:cubicBezTo>
                <a:lnTo>
                  <a:pt x="4498" y="5247"/>
                </a:lnTo>
                <a:cubicBezTo>
                  <a:pt x="5226" y="5247"/>
                  <a:pt x="5954" y="5247"/>
                  <a:pt x="6683" y="5184"/>
                </a:cubicBezTo>
                <a:cubicBezTo>
                  <a:pt x="7126" y="5120"/>
                  <a:pt x="7601" y="5057"/>
                  <a:pt x="8045" y="4962"/>
                </a:cubicBezTo>
                <a:cubicBezTo>
                  <a:pt x="9058" y="4804"/>
                  <a:pt x="10198" y="4709"/>
                  <a:pt x="11275" y="4455"/>
                </a:cubicBezTo>
                <a:cubicBezTo>
                  <a:pt x="12098" y="4265"/>
                  <a:pt x="12858" y="3980"/>
                  <a:pt x="13492" y="3505"/>
                </a:cubicBezTo>
                <a:cubicBezTo>
                  <a:pt x="13840" y="3252"/>
                  <a:pt x="14410" y="2745"/>
                  <a:pt x="14347" y="2238"/>
                </a:cubicBezTo>
                <a:cubicBezTo>
                  <a:pt x="14315" y="1858"/>
                  <a:pt x="13808" y="1352"/>
                  <a:pt x="13492" y="1162"/>
                </a:cubicBezTo>
                <a:cubicBezTo>
                  <a:pt x="13112" y="908"/>
                  <a:pt x="12589" y="837"/>
                  <a:pt x="12051" y="837"/>
                </a:cubicBezTo>
                <a:cubicBezTo>
                  <a:pt x="11512" y="837"/>
                  <a:pt x="10958" y="908"/>
                  <a:pt x="10515" y="940"/>
                </a:cubicBezTo>
                <a:cubicBezTo>
                  <a:pt x="9844" y="960"/>
                  <a:pt x="9161" y="1004"/>
                  <a:pt x="8481" y="1004"/>
                </a:cubicBezTo>
                <a:cubicBezTo>
                  <a:pt x="8070" y="1004"/>
                  <a:pt x="7659" y="988"/>
                  <a:pt x="7253" y="940"/>
                </a:cubicBezTo>
                <a:cubicBezTo>
                  <a:pt x="6239" y="845"/>
                  <a:pt x="5258" y="560"/>
                  <a:pt x="4276" y="307"/>
                </a:cubicBezTo>
                <a:cubicBezTo>
                  <a:pt x="3703" y="154"/>
                  <a:pt x="3142" y="1"/>
                  <a:pt x="2585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0" name="Google Shape;5220;p43"/>
          <p:cNvSpPr/>
          <p:nvPr/>
        </p:nvSpPr>
        <p:spPr>
          <a:xfrm>
            <a:off x="4391770" y="4263570"/>
            <a:ext cx="305291" cy="190385"/>
          </a:xfrm>
          <a:custGeom>
            <a:avLst/>
            <a:gdLst/>
            <a:ahLst/>
            <a:cxnLst/>
            <a:rect l="l" t="t" r="r" b="b"/>
            <a:pathLst>
              <a:path w="9501" h="5925" extrusionOk="0">
                <a:moveTo>
                  <a:pt x="4557" y="1"/>
                </a:moveTo>
                <a:cubicBezTo>
                  <a:pt x="3862" y="1"/>
                  <a:pt x="3179" y="143"/>
                  <a:pt x="2502" y="411"/>
                </a:cubicBezTo>
                <a:cubicBezTo>
                  <a:pt x="2344" y="475"/>
                  <a:pt x="2185" y="538"/>
                  <a:pt x="2027" y="633"/>
                </a:cubicBezTo>
                <a:cubicBezTo>
                  <a:pt x="0" y="1931"/>
                  <a:pt x="1330" y="4465"/>
                  <a:pt x="3009" y="5352"/>
                </a:cubicBezTo>
                <a:cubicBezTo>
                  <a:pt x="3721" y="5708"/>
                  <a:pt x="4516" y="5925"/>
                  <a:pt x="5317" y="5925"/>
                </a:cubicBezTo>
                <a:cubicBezTo>
                  <a:pt x="5371" y="5925"/>
                  <a:pt x="5425" y="5924"/>
                  <a:pt x="5479" y="5922"/>
                </a:cubicBezTo>
                <a:cubicBezTo>
                  <a:pt x="6176" y="5890"/>
                  <a:pt x="6619" y="5795"/>
                  <a:pt x="7316" y="5732"/>
                </a:cubicBezTo>
                <a:cubicBezTo>
                  <a:pt x="8139" y="5637"/>
                  <a:pt x="8551" y="5415"/>
                  <a:pt x="9501" y="5225"/>
                </a:cubicBezTo>
                <a:cubicBezTo>
                  <a:pt x="8551" y="5162"/>
                  <a:pt x="7347" y="4940"/>
                  <a:pt x="6714" y="4243"/>
                </a:cubicBezTo>
                <a:cubicBezTo>
                  <a:pt x="6207" y="3705"/>
                  <a:pt x="6017" y="3008"/>
                  <a:pt x="6017" y="2280"/>
                </a:cubicBezTo>
                <a:cubicBezTo>
                  <a:pt x="6017" y="1583"/>
                  <a:pt x="6587" y="1013"/>
                  <a:pt x="7221" y="696"/>
                </a:cubicBezTo>
                <a:cubicBezTo>
                  <a:pt x="6307" y="222"/>
                  <a:pt x="5423" y="1"/>
                  <a:pt x="4557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1" name="Google Shape;5221;p43"/>
          <p:cNvSpPr/>
          <p:nvPr/>
        </p:nvSpPr>
        <p:spPr>
          <a:xfrm>
            <a:off x="5780794" y="4019299"/>
            <a:ext cx="201503" cy="289032"/>
          </a:xfrm>
          <a:custGeom>
            <a:avLst/>
            <a:gdLst/>
            <a:ahLst/>
            <a:cxnLst/>
            <a:rect l="l" t="t" r="r" b="b"/>
            <a:pathLst>
              <a:path w="6271" h="8995" extrusionOk="0">
                <a:moveTo>
                  <a:pt x="0" y="1"/>
                </a:moveTo>
                <a:lnTo>
                  <a:pt x="0" y="7316"/>
                </a:lnTo>
                <a:cubicBezTo>
                  <a:pt x="0" y="8235"/>
                  <a:pt x="729" y="8995"/>
                  <a:pt x="1679" y="8995"/>
                </a:cubicBezTo>
                <a:lnTo>
                  <a:pt x="4592" y="8995"/>
                </a:lnTo>
                <a:cubicBezTo>
                  <a:pt x="5511" y="8995"/>
                  <a:pt x="6271" y="8235"/>
                  <a:pt x="6271" y="7316"/>
                </a:cubicBezTo>
                <a:lnTo>
                  <a:pt x="6271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2" name="Google Shape;5222;p43"/>
          <p:cNvSpPr/>
          <p:nvPr/>
        </p:nvSpPr>
        <p:spPr>
          <a:xfrm>
            <a:off x="5908007" y="4084431"/>
            <a:ext cx="175058" cy="178110"/>
          </a:xfrm>
          <a:custGeom>
            <a:avLst/>
            <a:gdLst/>
            <a:ahLst/>
            <a:cxnLst/>
            <a:rect l="l" t="t" r="r" b="b"/>
            <a:pathLst>
              <a:path w="5448" h="5543" extrusionOk="0">
                <a:moveTo>
                  <a:pt x="2724" y="1014"/>
                </a:moveTo>
                <a:cubicBezTo>
                  <a:pt x="3705" y="1014"/>
                  <a:pt x="4497" y="1806"/>
                  <a:pt x="4497" y="2788"/>
                </a:cubicBezTo>
                <a:cubicBezTo>
                  <a:pt x="4497" y="3769"/>
                  <a:pt x="3705" y="4561"/>
                  <a:pt x="2724" y="4561"/>
                </a:cubicBezTo>
                <a:cubicBezTo>
                  <a:pt x="1773" y="4561"/>
                  <a:pt x="982" y="3769"/>
                  <a:pt x="982" y="2788"/>
                </a:cubicBezTo>
                <a:cubicBezTo>
                  <a:pt x="982" y="1806"/>
                  <a:pt x="1773" y="1014"/>
                  <a:pt x="2724" y="1014"/>
                </a:cubicBezTo>
                <a:close/>
                <a:moveTo>
                  <a:pt x="2724" y="1"/>
                </a:moveTo>
                <a:cubicBezTo>
                  <a:pt x="1235" y="1"/>
                  <a:pt x="0" y="1236"/>
                  <a:pt x="0" y="2788"/>
                </a:cubicBezTo>
                <a:cubicBezTo>
                  <a:pt x="0" y="4308"/>
                  <a:pt x="1235" y="5543"/>
                  <a:pt x="2724" y="5543"/>
                </a:cubicBezTo>
                <a:cubicBezTo>
                  <a:pt x="4244" y="5543"/>
                  <a:pt x="5447" y="4308"/>
                  <a:pt x="5447" y="2788"/>
                </a:cubicBezTo>
                <a:cubicBezTo>
                  <a:pt x="5447" y="1236"/>
                  <a:pt x="4244" y="1"/>
                  <a:pt x="2724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3" name="Google Shape;5223;p43"/>
          <p:cNvSpPr/>
          <p:nvPr/>
        </p:nvSpPr>
        <p:spPr>
          <a:xfrm>
            <a:off x="5800138" y="4036618"/>
            <a:ext cx="21400" cy="161819"/>
          </a:xfrm>
          <a:custGeom>
            <a:avLst/>
            <a:gdLst/>
            <a:ahLst/>
            <a:cxnLst/>
            <a:rect l="l" t="t" r="r" b="b"/>
            <a:pathLst>
              <a:path w="666" h="5036" extrusionOk="0">
                <a:moveTo>
                  <a:pt x="317" y="0"/>
                </a:moveTo>
                <a:cubicBezTo>
                  <a:pt x="127" y="0"/>
                  <a:pt x="0" y="159"/>
                  <a:pt x="0" y="317"/>
                </a:cubicBezTo>
                <a:lnTo>
                  <a:pt x="0" y="4687"/>
                </a:lnTo>
                <a:cubicBezTo>
                  <a:pt x="0" y="4877"/>
                  <a:pt x="127" y="5036"/>
                  <a:pt x="317" y="5036"/>
                </a:cubicBezTo>
                <a:cubicBezTo>
                  <a:pt x="507" y="5036"/>
                  <a:pt x="665" y="4877"/>
                  <a:pt x="665" y="4687"/>
                </a:cubicBezTo>
                <a:lnTo>
                  <a:pt x="665" y="317"/>
                </a:lnTo>
                <a:cubicBezTo>
                  <a:pt x="665" y="159"/>
                  <a:pt x="507" y="0"/>
                  <a:pt x="3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4" name="Google Shape;5224;p43"/>
          <p:cNvSpPr/>
          <p:nvPr/>
        </p:nvSpPr>
        <p:spPr>
          <a:xfrm>
            <a:off x="5884582" y="4019299"/>
            <a:ext cx="97715" cy="289032"/>
          </a:xfrm>
          <a:custGeom>
            <a:avLst/>
            <a:gdLst/>
            <a:ahLst/>
            <a:cxnLst/>
            <a:rect l="l" t="t" r="r" b="b"/>
            <a:pathLst>
              <a:path w="3041" h="8995" extrusionOk="0">
                <a:moveTo>
                  <a:pt x="1584" y="1"/>
                </a:moveTo>
                <a:lnTo>
                  <a:pt x="1584" y="7411"/>
                </a:lnTo>
                <a:cubicBezTo>
                  <a:pt x="1584" y="8298"/>
                  <a:pt x="856" y="8995"/>
                  <a:pt x="1" y="8995"/>
                </a:cubicBezTo>
                <a:lnTo>
                  <a:pt x="1457" y="8995"/>
                </a:lnTo>
                <a:cubicBezTo>
                  <a:pt x="2312" y="8995"/>
                  <a:pt x="3041" y="8267"/>
                  <a:pt x="3041" y="7411"/>
                </a:cubicBezTo>
                <a:lnTo>
                  <a:pt x="3041" y="1"/>
                </a:ln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4" name="Google Shape;5294;p43"/>
          <p:cNvSpPr txBox="1"/>
          <p:nvPr/>
        </p:nvSpPr>
        <p:spPr>
          <a:xfrm>
            <a:off x="2301008" y="561505"/>
            <a:ext cx="4671993" cy="1414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Medium"/>
                <a:ea typeface="Fira Sans Medium"/>
                <a:cs typeface="Fira Sans Medium"/>
                <a:sym typeface="Fira Sans Medium"/>
              </a:rPr>
              <a:t>Have you ever use YouTube as an Educational Platform?</a:t>
            </a:r>
            <a:endParaRPr sz="2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67200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FEC536-CBDC-D877-1560-47BBCED1F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90" y="852928"/>
            <a:ext cx="4420800" cy="4260677"/>
          </a:xfrm>
          <a:prstGeom prst="rect">
            <a:avLst/>
          </a:prstGeom>
        </p:spPr>
      </p:pic>
      <p:sp>
        <p:nvSpPr>
          <p:cNvPr id="6" name="Google Shape;418;p15">
            <a:extLst>
              <a:ext uri="{FF2B5EF4-FFF2-40B4-BE49-F238E27FC236}">
                <a16:creationId xmlns:a16="http://schemas.microsoft.com/office/drawing/2014/main" id="{AC73268B-F87D-961D-BDA2-E2969FEC6079}"/>
              </a:ext>
            </a:extLst>
          </p:cNvPr>
          <p:cNvSpPr txBox="1"/>
          <p:nvPr/>
        </p:nvSpPr>
        <p:spPr>
          <a:xfrm>
            <a:off x="863397" y="265478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Fira Sans Condensed Medium" panose="020B0603050000020004" pitchFamily="34" charset="0"/>
                <a:ea typeface="Fira Sans"/>
                <a:cs typeface="Fira Sans"/>
                <a:sym typeface="Fira Sans"/>
              </a:rPr>
              <a:t>Establish the correlation between Likes and Views</a:t>
            </a:r>
          </a:p>
        </p:txBody>
      </p:sp>
      <p:sp>
        <p:nvSpPr>
          <p:cNvPr id="7" name="Google Shape;418;p15">
            <a:extLst>
              <a:ext uri="{FF2B5EF4-FFF2-40B4-BE49-F238E27FC236}">
                <a16:creationId xmlns:a16="http://schemas.microsoft.com/office/drawing/2014/main" id="{0064FD96-22D0-B279-6FD0-94E103F1996B}"/>
              </a:ext>
            </a:extLst>
          </p:cNvPr>
          <p:cNvSpPr txBox="1"/>
          <p:nvPr/>
        </p:nvSpPr>
        <p:spPr>
          <a:xfrm>
            <a:off x="4671891" y="1052713"/>
            <a:ext cx="4280007" cy="381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sz="1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Likes and Views are strongly correlated with correlation coefficient of </a:t>
            </a:r>
            <a:r>
              <a:rPr lang="en-US" sz="18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0.92</a:t>
            </a:r>
          </a:p>
          <a:p>
            <a:pPr algn="just"/>
            <a:endParaRPr lang="en-US" sz="1800" b="1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Hence, Views could be used to predict Likes</a:t>
            </a:r>
          </a:p>
        </p:txBody>
      </p:sp>
    </p:spTree>
    <p:extLst>
      <p:ext uri="{BB962C8B-B14F-4D97-AF65-F5344CB8AC3E}">
        <p14:creationId xmlns:p14="http://schemas.microsoft.com/office/powerpoint/2010/main" val="3724228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8;p15">
            <a:extLst>
              <a:ext uri="{FF2B5EF4-FFF2-40B4-BE49-F238E27FC236}">
                <a16:creationId xmlns:a16="http://schemas.microsoft.com/office/drawing/2014/main" id="{ADA31E5C-2477-D0CD-C8EF-3D75531BA2F1}"/>
              </a:ext>
            </a:extLst>
          </p:cNvPr>
          <p:cNvSpPr txBox="1"/>
          <p:nvPr/>
        </p:nvSpPr>
        <p:spPr>
          <a:xfrm>
            <a:off x="863397" y="265478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Fira Sans Condensed Medium" panose="020B0603050000020004" pitchFamily="34" charset="0"/>
                <a:ea typeface="Fira Sans"/>
                <a:cs typeface="Fira Sans"/>
                <a:sym typeface="Fira Sans"/>
              </a:rPr>
              <a:t>Determining the best model to predict Likes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EB0A48-1631-D2C7-AEF8-A6E98B99D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242763"/>
              </p:ext>
            </p:extLst>
          </p:nvPr>
        </p:nvGraphicFramePr>
        <p:xfrm>
          <a:off x="482802" y="746678"/>
          <a:ext cx="8178395" cy="42050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2605">
                  <a:extLst>
                    <a:ext uri="{9D8B030D-6E8A-4147-A177-3AD203B41FA5}">
                      <a16:colId xmlns:a16="http://schemas.microsoft.com/office/drawing/2014/main" val="869716449"/>
                    </a:ext>
                  </a:extLst>
                </a:gridCol>
                <a:gridCol w="2639053">
                  <a:extLst>
                    <a:ext uri="{9D8B030D-6E8A-4147-A177-3AD203B41FA5}">
                      <a16:colId xmlns:a16="http://schemas.microsoft.com/office/drawing/2014/main" val="2034857102"/>
                    </a:ext>
                  </a:extLst>
                </a:gridCol>
                <a:gridCol w="2726737">
                  <a:extLst>
                    <a:ext uri="{9D8B030D-6E8A-4147-A177-3AD203B41FA5}">
                      <a16:colId xmlns:a16="http://schemas.microsoft.com/office/drawing/2014/main" val="1620159892"/>
                    </a:ext>
                  </a:extLst>
                </a:gridCol>
              </a:tblGrid>
              <a:tr h="9264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2000" kern="100" dirty="0">
                          <a:effectLst/>
                        </a:rPr>
                        <a:t>Model</a:t>
                      </a:r>
                      <a:endParaRPr lang="en-SG" sz="18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2000" kern="100" dirty="0">
                          <a:effectLst/>
                        </a:rPr>
                        <a:t>Mean Absolute Error</a:t>
                      </a:r>
                      <a:endParaRPr lang="en-SG" sz="18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2000" kern="100" dirty="0">
                          <a:effectLst/>
                        </a:rPr>
                        <a:t>R-Square</a:t>
                      </a:r>
                      <a:endParaRPr lang="en-SG" sz="18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186403"/>
                  </a:ext>
                </a:extLst>
              </a:tr>
              <a:tr h="6128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 dirty="0">
                          <a:effectLst/>
                          <a:latin typeface="Fira Sans Condensed" panose="020B0503050000020004" pitchFamily="34" charset="0"/>
                        </a:rPr>
                        <a:t>Linear Regressor</a:t>
                      </a:r>
                      <a:endParaRPr lang="en-SG" sz="1600" kern="100" dirty="0">
                        <a:effectLst/>
                        <a:latin typeface="Fira Sans Condensed" panose="020B05030500000200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C242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 dirty="0">
                          <a:solidFill>
                            <a:schemeClr val="bg1"/>
                          </a:solidFill>
                          <a:effectLst/>
                          <a:latin typeface="Fira Sans Condensed" panose="020B0503050000020004" pitchFamily="34" charset="0"/>
                        </a:rPr>
                        <a:t>395.61</a:t>
                      </a:r>
                      <a:endParaRPr lang="en-SG" sz="1600" kern="100" dirty="0">
                        <a:solidFill>
                          <a:schemeClr val="bg1"/>
                        </a:solidFill>
                        <a:effectLst/>
                        <a:latin typeface="Fira Sans Condensed" panose="020B05030500000200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C242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 dirty="0">
                          <a:solidFill>
                            <a:schemeClr val="bg1"/>
                          </a:solidFill>
                          <a:effectLst/>
                          <a:latin typeface="Fira Sans Condensed" panose="020B0503050000020004" pitchFamily="34" charset="0"/>
                        </a:rPr>
                        <a:t>0.87</a:t>
                      </a:r>
                      <a:endParaRPr lang="en-SG" sz="1600" kern="100" dirty="0">
                        <a:solidFill>
                          <a:schemeClr val="bg1"/>
                        </a:solidFill>
                        <a:effectLst/>
                        <a:latin typeface="Fira Sans Condensed" panose="020B05030500000200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C24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624131"/>
                  </a:ext>
                </a:extLst>
              </a:tr>
              <a:tr h="6099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 dirty="0">
                          <a:effectLst/>
                          <a:latin typeface="Fira Sans Condensed" panose="020B05030500000200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K-nearest neighbours</a:t>
                      </a:r>
                      <a:endParaRPr lang="en-SG" sz="1600" kern="100" dirty="0">
                        <a:effectLst/>
                        <a:latin typeface="Fira Sans Condensed" panose="020B05030500000200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 dirty="0">
                          <a:effectLst/>
                          <a:latin typeface="Fira Sans Condensed" panose="020B05030500000200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480.69</a:t>
                      </a:r>
                      <a:endParaRPr lang="en-SG" sz="1600" kern="100" dirty="0">
                        <a:effectLst/>
                        <a:latin typeface="Fira Sans Condensed" panose="020B05030500000200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 dirty="0">
                          <a:effectLst/>
                          <a:latin typeface="Fira Sans Condensed" panose="020B05030500000200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0.74</a:t>
                      </a:r>
                      <a:endParaRPr lang="en-SG" sz="1600" kern="100" dirty="0">
                        <a:effectLst/>
                        <a:latin typeface="Fira Sans Condensed" panose="020B05030500000200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8637754"/>
                  </a:ext>
                </a:extLst>
              </a:tr>
              <a:tr h="8359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 dirty="0">
                          <a:effectLst/>
                          <a:latin typeface="Fira Sans Condensed" panose="020B05030500000200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Gradient Boosting Regressor</a:t>
                      </a:r>
                      <a:endParaRPr lang="en-SG" sz="1600" kern="100" dirty="0">
                        <a:effectLst/>
                        <a:latin typeface="Fira Sans Condensed" panose="020B05030500000200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 dirty="0">
                          <a:effectLst/>
                          <a:latin typeface="Fira Sans Condensed" panose="020B05030500000200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519.96</a:t>
                      </a:r>
                      <a:endParaRPr lang="en-SG" sz="1600" kern="100" dirty="0">
                        <a:effectLst/>
                        <a:latin typeface="Fira Sans Condensed" panose="020B05030500000200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 dirty="0">
                          <a:effectLst/>
                          <a:latin typeface="Fira Sans Condensed" panose="020B05030500000200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0.60</a:t>
                      </a:r>
                      <a:endParaRPr lang="en-SG" sz="1600" kern="100" dirty="0">
                        <a:effectLst/>
                        <a:latin typeface="Fira Sans Condensed" panose="020B05030500000200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3719367"/>
                  </a:ext>
                </a:extLst>
              </a:tr>
              <a:tr h="6099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 dirty="0">
                          <a:effectLst/>
                          <a:latin typeface="Fira Sans Condensed" panose="020B0503050000020004" pitchFamily="34" charset="0"/>
                        </a:rPr>
                        <a:t>Random Forest Regressor</a:t>
                      </a:r>
                      <a:endParaRPr lang="en-SG" sz="1600" kern="100" dirty="0">
                        <a:effectLst/>
                        <a:latin typeface="Fira Sans Condensed" panose="020B05030500000200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 dirty="0">
                          <a:effectLst/>
                          <a:latin typeface="Fira Sans Condensed" panose="020B0503050000020004" pitchFamily="34" charset="0"/>
                        </a:rPr>
                        <a:t>577.63</a:t>
                      </a:r>
                      <a:endParaRPr lang="en-SG" sz="1600" kern="100" dirty="0">
                        <a:effectLst/>
                        <a:latin typeface="Fira Sans Condensed" panose="020B05030500000200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 dirty="0">
                          <a:effectLst/>
                          <a:latin typeface="Fira Sans Condensed" panose="020B0503050000020004" pitchFamily="34" charset="0"/>
                        </a:rPr>
                        <a:t>0.58</a:t>
                      </a:r>
                      <a:endParaRPr lang="en-SG" sz="1600" kern="100" dirty="0">
                        <a:effectLst/>
                        <a:latin typeface="Fira Sans Condensed" panose="020B05030500000200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773058"/>
                  </a:ext>
                </a:extLst>
              </a:tr>
              <a:tr h="6099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 dirty="0">
                          <a:effectLst/>
                          <a:latin typeface="Fira Sans Condensed" panose="020B0503050000020004" pitchFamily="34" charset="0"/>
                        </a:rPr>
                        <a:t>Decision Tree Regressor</a:t>
                      </a:r>
                      <a:endParaRPr lang="en-SG" sz="1600" kern="100" dirty="0">
                        <a:effectLst/>
                        <a:latin typeface="Fira Sans Condensed" panose="020B05030500000200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>
                          <a:effectLst/>
                          <a:latin typeface="Fira Sans Condensed" panose="020B0503050000020004" pitchFamily="34" charset="0"/>
                        </a:rPr>
                        <a:t>673.84</a:t>
                      </a:r>
                      <a:endParaRPr lang="en-SG" sz="1600" kern="100">
                        <a:effectLst/>
                        <a:latin typeface="Fira Sans Condensed" panose="020B05030500000200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 dirty="0">
                          <a:effectLst/>
                          <a:latin typeface="Fira Sans Condensed" panose="020B0503050000020004" pitchFamily="34" charset="0"/>
                        </a:rPr>
                        <a:t>0.39</a:t>
                      </a:r>
                      <a:endParaRPr lang="en-SG" sz="1600" kern="100" dirty="0">
                        <a:effectLst/>
                        <a:latin typeface="Fira Sans Condensed" panose="020B05030500000200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161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383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6B875D-058F-F8D5-F5AA-12B0B9F41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287" y="112052"/>
            <a:ext cx="6677425" cy="4919396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044C7DD6-3CC5-B219-2B3E-37EA055BB7A5}"/>
              </a:ext>
            </a:extLst>
          </p:cNvPr>
          <p:cNvGrpSpPr/>
          <p:nvPr/>
        </p:nvGrpSpPr>
        <p:grpSpPr>
          <a:xfrm>
            <a:off x="5354496" y="489902"/>
            <a:ext cx="96480" cy="117360"/>
            <a:chOff x="5354496" y="489902"/>
            <a:chExt cx="96480" cy="11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48BF41F-DE2C-584D-8E7B-B89A333C6654}"/>
                    </a:ext>
                  </a:extLst>
                </p14:cNvPr>
                <p14:cNvContentPartPr/>
                <p14:nvPr/>
              </p14:nvContentPartPr>
              <p14:xfrm>
                <a:off x="5398776" y="555782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48BF41F-DE2C-584D-8E7B-B89A333C665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89776" y="54714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3A33ABF-591A-FFA5-E2D3-68BF2FDCD016}"/>
                    </a:ext>
                  </a:extLst>
                </p14:cNvPr>
                <p14:cNvContentPartPr/>
                <p14:nvPr/>
              </p14:nvContentPartPr>
              <p14:xfrm>
                <a:off x="5398776" y="555782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3A33ABF-591A-FFA5-E2D3-68BF2FDCD01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89776" y="54714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AC7520-25D1-2635-338F-C484BC4CEAA0}"/>
                    </a:ext>
                  </a:extLst>
                </p14:cNvPr>
                <p14:cNvContentPartPr/>
                <p14:nvPr/>
              </p14:nvContentPartPr>
              <p14:xfrm>
                <a:off x="5383656" y="541382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AC7520-25D1-2635-338F-C484BC4CEAA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75016" y="53238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3B29D76-0F82-C8E1-D438-38AEEC2BC637}"/>
                    </a:ext>
                  </a:extLst>
                </p14:cNvPr>
                <p14:cNvContentPartPr/>
                <p14:nvPr/>
              </p14:nvContentPartPr>
              <p14:xfrm>
                <a:off x="5383656" y="541382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3B29D76-0F82-C8E1-D438-38AEEC2BC6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75016" y="53238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849669D-64A8-5A1A-F723-C8DCF654CDDF}"/>
                    </a:ext>
                  </a:extLst>
                </p14:cNvPr>
                <p14:cNvContentPartPr/>
                <p14:nvPr/>
              </p14:nvContentPartPr>
              <p14:xfrm>
                <a:off x="5383656" y="541382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849669D-64A8-5A1A-F723-C8DCF654CD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75016" y="53238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B68FA89-100D-EA18-4D9C-EE52685BFC79}"/>
                    </a:ext>
                  </a:extLst>
                </p14:cNvPr>
                <p14:cNvContentPartPr/>
                <p14:nvPr/>
              </p14:nvContentPartPr>
              <p14:xfrm>
                <a:off x="5369256" y="555782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B68FA89-100D-EA18-4D9C-EE52685BFC7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60256" y="54714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0B7CD52-F848-94D3-A2F7-8B2B8FADF4F8}"/>
                    </a:ext>
                  </a:extLst>
                </p14:cNvPr>
                <p14:cNvContentPartPr/>
                <p14:nvPr/>
              </p14:nvContentPartPr>
              <p14:xfrm>
                <a:off x="5369256" y="555782"/>
                <a:ext cx="3240" cy="17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0B7CD52-F848-94D3-A2F7-8B2B8FADF4F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60256" y="547142"/>
                  <a:ext cx="208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FB6AC2E-6808-1700-8AB0-2DD9D7E713D8}"/>
                    </a:ext>
                  </a:extLst>
                </p14:cNvPr>
                <p14:cNvContentPartPr/>
                <p14:nvPr/>
              </p14:nvContentPartPr>
              <p14:xfrm>
                <a:off x="5420016" y="599702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FB6AC2E-6808-1700-8AB0-2DD9D7E713D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11376" y="59106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026D30E-7035-433C-01E8-03E84F00435D}"/>
                    </a:ext>
                  </a:extLst>
                </p14:cNvPr>
                <p14:cNvContentPartPr/>
                <p14:nvPr/>
              </p14:nvContentPartPr>
              <p14:xfrm>
                <a:off x="5420016" y="592502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026D30E-7035-433C-01E8-03E84F00435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11376" y="5835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AE06812-46AD-A1EB-68C0-F7B03BC77E17}"/>
                    </a:ext>
                  </a:extLst>
                </p14:cNvPr>
                <p14:cNvContentPartPr/>
                <p14:nvPr/>
              </p14:nvContentPartPr>
              <p14:xfrm>
                <a:off x="5420016" y="583862"/>
                <a:ext cx="360" cy="1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AE06812-46AD-A1EB-68C0-F7B03BC77E1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11376" y="574862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209EA8A-2394-331E-9134-8712AA63E95D}"/>
                    </a:ext>
                  </a:extLst>
                </p14:cNvPr>
                <p14:cNvContentPartPr/>
                <p14:nvPr/>
              </p14:nvContentPartPr>
              <p14:xfrm>
                <a:off x="5405616" y="577742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209EA8A-2394-331E-9134-8712AA63E95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96976" y="5691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C3B48B9-A550-B440-E8C5-4191DAFF416F}"/>
                    </a:ext>
                  </a:extLst>
                </p14:cNvPr>
                <p14:cNvContentPartPr/>
                <p14:nvPr/>
              </p14:nvContentPartPr>
              <p14:xfrm>
                <a:off x="5405616" y="577742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C3B48B9-A550-B440-E8C5-4191DAFF416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96976" y="5691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3A76C61-1102-BDE3-7F97-98E2218C0F7F}"/>
                    </a:ext>
                  </a:extLst>
                </p14:cNvPr>
                <p14:cNvContentPartPr/>
                <p14:nvPr/>
              </p14:nvContentPartPr>
              <p14:xfrm>
                <a:off x="5361696" y="570542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3A76C61-1102-BDE3-7F97-98E2218C0F7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53056" y="56154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4463ED7-F936-5391-5855-A50B68F11754}"/>
                    </a:ext>
                  </a:extLst>
                </p14:cNvPr>
                <p14:cNvContentPartPr/>
                <p14:nvPr/>
              </p14:nvContentPartPr>
              <p14:xfrm>
                <a:off x="5354496" y="561542"/>
                <a:ext cx="360" cy="1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4463ED7-F936-5391-5855-A50B68F1175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45856" y="552902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FF491A1-840F-1C1A-9450-89D3F4CFB56F}"/>
                    </a:ext>
                  </a:extLst>
                </p14:cNvPr>
                <p14:cNvContentPartPr/>
                <p14:nvPr/>
              </p14:nvContentPartPr>
              <p14:xfrm>
                <a:off x="5376816" y="533822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FF491A1-840F-1C1A-9450-89D3F4CFB56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67816" y="52518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36B1345-8EF9-A2D8-8697-2919F19BF129}"/>
                    </a:ext>
                  </a:extLst>
                </p14:cNvPr>
                <p14:cNvContentPartPr/>
                <p14:nvPr/>
              </p14:nvContentPartPr>
              <p14:xfrm>
                <a:off x="5391216" y="533822"/>
                <a:ext cx="1620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36B1345-8EF9-A2D8-8697-2919F19BF12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82216" y="525182"/>
                  <a:ext cx="33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646D708-2CA8-E83B-3244-E3D61564FFAB}"/>
                    </a:ext>
                  </a:extLst>
                </p14:cNvPr>
                <p14:cNvContentPartPr/>
                <p14:nvPr/>
              </p14:nvContentPartPr>
              <p14:xfrm>
                <a:off x="5413176" y="541382"/>
                <a:ext cx="7560" cy="29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646D708-2CA8-E83B-3244-E3D61564FFA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04176" y="532382"/>
                  <a:ext cx="252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D9B2113-A66D-9A6E-E4CB-A83534498815}"/>
                    </a:ext>
                  </a:extLst>
                </p14:cNvPr>
                <p14:cNvContentPartPr/>
                <p14:nvPr/>
              </p14:nvContentPartPr>
              <p14:xfrm>
                <a:off x="5383656" y="570542"/>
                <a:ext cx="2232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D9B2113-A66D-9A6E-E4CB-A8353449881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75016" y="561542"/>
                  <a:ext cx="39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8FC6D96-709E-63ED-E62C-C4E90655D5CC}"/>
                    </a:ext>
                  </a:extLst>
                </p14:cNvPr>
                <p14:cNvContentPartPr/>
                <p14:nvPr/>
              </p14:nvContentPartPr>
              <p14:xfrm>
                <a:off x="5376816" y="570542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8FC6D96-709E-63ED-E62C-C4E90655D5C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67816" y="56154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CAB4C56-7DC0-04F8-3B7C-0BEE28AAC48C}"/>
                    </a:ext>
                  </a:extLst>
                </p14:cNvPr>
                <p14:cNvContentPartPr/>
                <p14:nvPr/>
              </p14:nvContentPartPr>
              <p14:xfrm>
                <a:off x="5391216" y="525182"/>
                <a:ext cx="16200" cy="16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CAB4C56-7DC0-04F8-3B7C-0BEE28AAC48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82216" y="516542"/>
                  <a:ext cx="338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B91BB85-0BB4-C39A-9C32-3B398DC89F8E}"/>
                    </a:ext>
                  </a:extLst>
                </p14:cNvPr>
                <p14:cNvContentPartPr/>
                <p14:nvPr/>
              </p14:nvContentPartPr>
              <p14:xfrm>
                <a:off x="5411736" y="519422"/>
                <a:ext cx="180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B91BB85-0BB4-C39A-9C32-3B398DC89F8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03096" y="510422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7D30DDF-D3C8-D378-B058-865C32F050D2}"/>
                    </a:ext>
                  </a:extLst>
                </p14:cNvPr>
                <p14:cNvContentPartPr/>
                <p14:nvPr/>
              </p14:nvContentPartPr>
              <p14:xfrm>
                <a:off x="5418936" y="533822"/>
                <a:ext cx="144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7D30DDF-D3C8-D378-B058-865C32F050D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10296" y="525182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B08321-2DFA-D53C-4887-EC6325D41225}"/>
                    </a:ext>
                  </a:extLst>
                </p14:cNvPr>
                <p14:cNvContentPartPr/>
                <p14:nvPr/>
              </p14:nvContentPartPr>
              <p14:xfrm>
                <a:off x="5405616" y="526262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AB08321-2DFA-D53C-4887-EC6325D4122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96976" y="5176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5D7FFE5-0482-05BF-E963-D8DCD40A4392}"/>
                    </a:ext>
                  </a:extLst>
                </p14:cNvPr>
                <p14:cNvContentPartPr/>
                <p14:nvPr/>
              </p14:nvContentPartPr>
              <p14:xfrm>
                <a:off x="5383656" y="511862"/>
                <a:ext cx="7920" cy="14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5D7FFE5-0482-05BF-E963-D8DCD40A439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75016" y="503222"/>
                  <a:ext cx="255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1CE4064-7FA1-1E0D-4B1B-A90B4B84457B}"/>
                    </a:ext>
                  </a:extLst>
                </p14:cNvPr>
                <p14:cNvContentPartPr/>
                <p14:nvPr/>
              </p14:nvContentPartPr>
              <p14:xfrm>
                <a:off x="5383656" y="511862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1CE4064-7FA1-1E0D-4B1B-A90B4B84457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75016" y="5032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235C90F-53DF-4CF5-0CD8-78384B09E202}"/>
                    </a:ext>
                  </a:extLst>
                </p14:cNvPr>
                <p14:cNvContentPartPr/>
                <p14:nvPr/>
              </p14:nvContentPartPr>
              <p14:xfrm>
                <a:off x="5383656" y="511862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235C90F-53DF-4CF5-0CD8-78384B09E20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75016" y="5032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E811097-3979-F65D-3C26-7B73A9C707CA}"/>
                    </a:ext>
                  </a:extLst>
                </p14:cNvPr>
                <p14:cNvContentPartPr/>
                <p14:nvPr/>
              </p14:nvContentPartPr>
              <p14:xfrm>
                <a:off x="5369256" y="570542"/>
                <a:ext cx="360" cy="36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E811097-3979-F65D-3C26-7B73A9C707C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60256" y="561542"/>
                  <a:ext cx="18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A67B41E-6DDE-5361-3F77-9267BB767FF7}"/>
                    </a:ext>
                  </a:extLst>
                </p14:cNvPr>
                <p14:cNvContentPartPr/>
                <p14:nvPr/>
              </p14:nvContentPartPr>
              <p14:xfrm>
                <a:off x="5356296" y="489902"/>
                <a:ext cx="5760" cy="21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A67B41E-6DDE-5361-3F77-9267BB767FF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47296" y="481262"/>
                  <a:ext cx="234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BD0A197-A87E-020D-810A-447EBA90C2CD}"/>
                    </a:ext>
                  </a:extLst>
                </p14:cNvPr>
                <p14:cNvContentPartPr/>
                <p14:nvPr/>
              </p14:nvContentPartPr>
              <p14:xfrm>
                <a:off x="5361696" y="519422"/>
                <a:ext cx="360" cy="1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BD0A197-A87E-020D-810A-447EBA90C2C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53056" y="510422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85B924-5CC4-E190-2C0B-B8E3A0A41C5F}"/>
                    </a:ext>
                  </a:extLst>
                </p14:cNvPr>
                <p14:cNvContentPartPr/>
                <p14:nvPr/>
              </p14:nvContentPartPr>
              <p14:xfrm>
                <a:off x="5369256" y="533822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85B924-5CC4-E190-2C0B-B8E3A0A41C5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60256" y="52518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9F0C2DC-969A-2A22-1475-25BE0D12E173}"/>
                    </a:ext>
                  </a:extLst>
                </p14:cNvPr>
                <p14:cNvContentPartPr/>
                <p14:nvPr/>
              </p14:nvContentPartPr>
              <p14:xfrm>
                <a:off x="5369256" y="541382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9F0C2DC-969A-2A22-1475-25BE0D12E17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60256" y="53238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60D8220-62E0-3CDC-47FA-A8C5230A2433}"/>
                    </a:ext>
                  </a:extLst>
                </p14:cNvPr>
                <p14:cNvContentPartPr/>
                <p14:nvPr/>
              </p14:nvContentPartPr>
              <p14:xfrm>
                <a:off x="5449536" y="548222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60D8220-62E0-3CDC-47FA-A8C5230A243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40896" y="53958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887D4E9-DE01-C499-75CB-2B47654DF656}"/>
                    </a:ext>
                  </a:extLst>
                </p14:cNvPr>
                <p14:cNvContentPartPr/>
                <p14:nvPr/>
              </p14:nvContentPartPr>
              <p14:xfrm>
                <a:off x="5371056" y="517622"/>
                <a:ext cx="79920" cy="59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887D4E9-DE01-C499-75CB-2B47654DF65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62416" y="508982"/>
                  <a:ext cx="97560" cy="77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3D52D25-F9E8-50DA-970B-B8CDAA97BE90}"/>
              </a:ext>
            </a:extLst>
          </p:cNvPr>
          <p:cNvSpPr txBox="1"/>
          <p:nvPr/>
        </p:nvSpPr>
        <p:spPr>
          <a:xfrm>
            <a:off x="4572003" y="1337022"/>
            <a:ext cx="3872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Likes = 13.17 + 0.03Views (3% of view counts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E53F95-0639-D6DE-7F92-DAD871E57271}"/>
              </a:ext>
            </a:extLst>
          </p:cNvPr>
          <p:cNvSpPr txBox="1"/>
          <p:nvPr/>
        </p:nvSpPr>
        <p:spPr>
          <a:xfrm>
            <a:off x="6504536" y="3344813"/>
            <a:ext cx="21092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So if video have </a:t>
            </a:r>
            <a:r>
              <a:rPr lang="en-SG" b="1" dirty="0"/>
              <a:t>100 views</a:t>
            </a:r>
            <a:r>
              <a:rPr lang="en-SG" dirty="0"/>
              <a:t>, it is predicted to have </a:t>
            </a:r>
            <a:r>
              <a:rPr lang="en-SG" b="1" dirty="0"/>
              <a:t>16 likes</a:t>
            </a:r>
          </a:p>
        </p:txBody>
      </p:sp>
    </p:spTree>
    <p:extLst>
      <p:ext uri="{BB962C8B-B14F-4D97-AF65-F5344CB8AC3E}">
        <p14:creationId xmlns:p14="http://schemas.microsoft.com/office/powerpoint/2010/main" val="669768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p30"/>
          <p:cNvSpPr/>
          <p:nvPr/>
        </p:nvSpPr>
        <p:spPr>
          <a:xfrm>
            <a:off x="798793" y="2836569"/>
            <a:ext cx="7598702" cy="67760"/>
          </a:xfrm>
          <a:custGeom>
            <a:avLst/>
            <a:gdLst/>
            <a:ahLst/>
            <a:cxnLst/>
            <a:rect l="l" t="t" r="r" b="b"/>
            <a:pathLst>
              <a:path w="248730" h="2218" extrusionOk="0">
                <a:moveTo>
                  <a:pt x="0" y="1"/>
                </a:moveTo>
                <a:lnTo>
                  <a:pt x="0" y="2218"/>
                </a:lnTo>
                <a:lnTo>
                  <a:pt x="248729" y="2218"/>
                </a:lnTo>
                <a:lnTo>
                  <a:pt x="248729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1" name="Google Shape;2591;p30"/>
          <p:cNvSpPr/>
          <p:nvPr/>
        </p:nvSpPr>
        <p:spPr>
          <a:xfrm>
            <a:off x="663334" y="2792089"/>
            <a:ext cx="157730" cy="158677"/>
          </a:xfrm>
          <a:custGeom>
            <a:avLst/>
            <a:gdLst/>
            <a:ahLst/>
            <a:cxnLst/>
            <a:rect l="l" t="t" r="r" b="b"/>
            <a:pathLst>
              <a:path w="5163" h="5194" extrusionOk="0">
                <a:moveTo>
                  <a:pt x="2566" y="0"/>
                </a:moveTo>
                <a:cubicBezTo>
                  <a:pt x="1141" y="0"/>
                  <a:pt x="1" y="1172"/>
                  <a:pt x="1" y="2597"/>
                </a:cubicBezTo>
                <a:cubicBezTo>
                  <a:pt x="1" y="4022"/>
                  <a:pt x="1141" y="5194"/>
                  <a:pt x="2566" y="5194"/>
                </a:cubicBezTo>
                <a:cubicBezTo>
                  <a:pt x="4023" y="5194"/>
                  <a:pt x="5163" y="4022"/>
                  <a:pt x="5163" y="2597"/>
                </a:cubicBezTo>
                <a:cubicBezTo>
                  <a:pt x="5163" y="1172"/>
                  <a:pt x="4023" y="0"/>
                  <a:pt x="2566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2" name="Google Shape;2592;p30"/>
          <p:cNvSpPr/>
          <p:nvPr/>
        </p:nvSpPr>
        <p:spPr>
          <a:xfrm>
            <a:off x="8322952" y="2792089"/>
            <a:ext cx="157730" cy="158677"/>
          </a:xfrm>
          <a:custGeom>
            <a:avLst/>
            <a:gdLst/>
            <a:ahLst/>
            <a:cxnLst/>
            <a:rect l="l" t="t" r="r" b="b"/>
            <a:pathLst>
              <a:path w="5163" h="5194" extrusionOk="0">
                <a:moveTo>
                  <a:pt x="2598" y="0"/>
                </a:moveTo>
                <a:cubicBezTo>
                  <a:pt x="1141" y="0"/>
                  <a:pt x="1" y="1172"/>
                  <a:pt x="1" y="2597"/>
                </a:cubicBezTo>
                <a:cubicBezTo>
                  <a:pt x="1" y="4022"/>
                  <a:pt x="1141" y="5194"/>
                  <a:pt x="2598" y="5194"/>
                </a:cubicBezTo>
                <a:cubicBezTo>
                  <a:pt x="4023" y="5194"/>
                  <a:pt x="5163" y="4022"/>
                  <a:pt x="5163" y="2597"/>
                </a:cubicBezTo>
                <a:cubicBezTo>
                  <a:pt x="5163" y="1172"/>
                  <a:pt x="4023" y="0"/>
                  <a:pt x="2598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3" name="Google Shape;2593;p30"/>
          <p:cNvSpPr/>
          <p:nvPr/>
        </p:nvSpPr>
        <p:spPr>
          <a:xfrm>
            <a:off x="1565048" y="2770795"/>
            <a:ext cx="200286" cy="200286"/>
          </a:xfrm>
          <a:custGeom>
            <a:avLst/>
            <a:gdLst/>
            <a:ahLst/>
            <a:cxnLst/>
            <a:rect l="l" t="t" r="r" b="b"/>
            <a:pathLst>
              <a:path w="6556" h="6556" extrusionOk="0">
                <a:moveTo>
                  <a:pt x="3294" y="0"/>
                </a:moveTo>
                <a:cubicBezTo>
                  <a:pt x="1489" y="0"/>
                  <a:pt x="0" y="1489"/>
                  <a:pt x="0" y="3294"/>
                </a:cubicBezTo>
                <a:cubicBezTo>
                  <a:pt x="0" y="5099"/>
                  <a:pt x="1489" y="6556"/>
                  <a:pt x="3294" y="6556"/>
                </a:cubicBezTo>
                <a:cubicBezTo>
                  <a:pt x="5099" y="6556"/>
                  <a:pt x="6556" y="5099"/>
                  <a:pt x="6556" y="3294"/>
                </a:cubicBezTo>
                <a:cubicBezTo>
                  <a:pt x="6556" y="1489"/>
                  <a:pt x="5099" y="0"/>
                  <a:pt x="329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4" name="Google Shape;2594;p30"/>
          <p:cNvSpPr/>
          <p:nvPr/>
        </p:nvSpPr>
        <p:spPr>
          <a:xfrm>
            <a:off x="1575679" y="2791600"/>
            <a:ext cx="179023" cy="159257"/>
          </a:xfrm>
          <a:custGeom>
            <a:avLst/>
            <a:gdLst/>
            <a:ahLst/>
            <a:cxnLst/>
            <a:rect l="l" t="t" r="r" b="b"/>
            <a:pathLst>
              <a:path w="5860" h="5213" extrusionOk="0">
                <a:moveTo>
                  <a:pt x="2957" y="1"/>
                </a:moveTo>
                <a:cubicBezTo>
                  <a:pt x="2680" y="1"/>
                  <a:pt x="2399" y="47"/>
                  <a:pt x="2123" y="143"/>
                </a:cubicBezTo>
                <a:cubicBezTo>
                  <a:pt x="761" y="586"/>
                  <a:pt x="1" y="2043"/>
                  <a:pt x="476" y="3436"/>
                </a:cubicBezTo>
                <a:cubicBezTo>
                  <a:pt x="831" y="4528"/>
                  <a:pt x="1859" y="5213"/>
                  <a:pt x="2954" y="5213"/>
                </a:cubicBezTo>
                <a:cubicBezTo>
                  <a:pt x="3224" y="5213"/>
                  <a:pt x="3499" y="5171"/>
                  <a:pt x="3769" y="5083"/>
                </a:cubicBezTo>
                <a:cubicBezTo>
                  <a:pt x="5131" y="4640"/>
                  <a:pt x="5859" y="3151"/>
                  <a:pt x="5416" y="1790"/>
                </a:cubicBezTo>
                <a:cubicBezTo>
                  <a:pt x="5063" y="704"/>
                  <a:pt x="4045" y="1"/>
                  <a:pt x="2957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5" name="Google Shape;2595;p30"/>
          <p:cNvSpPr/>
          <p:nvPr/>
        </p:nvSpPr>
        <p:spPr>
          <a:xfrm>
            <a:off x="1580537" y="2820133"/>
            <a:ext cx="162557" cy="130693"/>
          </a:xfrm>
          <a:custGeom>
            <a:avLst/>
            <a:gdLst/>
            <a:ahLst/>
            <a:cxnLst/>
            <a:rect l="l" t="t" r="r" b="b"/>
            <a:pathLst>
              <a:path w="5321" h="4278" extrusionOk="0">
                <a:moveTo>
                  <a:pt x="760" y="1"/>
                </a:moveTo>
                <a:cubicBezTo>
                  <a:pt x="190" y="729"/>
                  <a:pt x="0" y="1711"/>
                  <a:pt x="380" y="2629"/>
                </a:cubicBezTo>
                <a:cubicBezTo>
                  <a:pt x="789" y="3663"/>
                  <a:pt x="1745" y="4277"/>
                  <a:pt x="2778" y="4277"/>
                </a:cubicBezTo>
                <a:cubicBezTo>
                  <a:pt x="3106" y="4277"/>
                  <a:pt x="3441" y="4215"/>
                  <a:pt x="3769" y="4086"/>
                </a:cubicBezTo>
                <a:cubicBezTo>
                  <a:pt x="4560" y="3769"/>
                  <a:pt x="5130" y="3104"/>
                  <a:pt x="5320" y="2312"/>
                </a:cubicBezTo>
                <a:lnTo>
                  <a:pt x="5320" y="2312"/>
                </a:lnTo>
                <a:cubicBezTo>
                  <a:pt x="5035" y="2629"/>
                  <a:pt x="4687" y="2914"/>
                  <a:pt x="4275" y="3072"/>
                </a:cubicBezTo>
                <a:cubicBezTo>
                  <a:pt x="3954" y="3203"/>
                  <a:pt x="3622" y="3264"/>
                  <a:pt x="3295" y="3264"/>
                </a:cubicBezTo>
                <a:cubicBezTo>
                  <a:pt x="2268" y="3264"/>
                  <a:pt x="1295" y="2656"/>
                  <a:pt x="887" y="1647"/>
                </a:cubicBezTo>
                <a:cubicBezTo>
                  <a:pt x="665" y="1109"/>
                  <a:pt x="633" y="539"/>
                  <a:pt x="760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6" name="Google Shape;2596;p30"/>
          <p:cNvSpPr/>
          <p:nvPr/>
        </p:nvSpPr>
        <p:spPr>
          <a:xfrm>
            <a:off x="4776961" y="1287654"/>
            <a:ext cx="1258752" cy="1446420"/>
          </a:xfrm>
          <a:custGeom>
            <a:avLst/>
            <a:gdLst/>
            <a:ahLst/>
            <a:cxnLst/>
            <a:rect l="l" t="t" r="r" b="b"/>
            <a:pathLst>
              <a:path w="41203" h="47346" extrusionOk="0">
                <a:moveTo>
                  <a:pt x="20617" y="0"/>
                </a:moveTo>
                <a:cubicBezTo>
                  <a:pt x="9216" y="0"/>
                  <a:pt x="1" y="9216"/>
                  <a:pt x="1" y="20585"/>
                </a:cubicBezTo>
                <a:cubicBezTo>
                  <a:pt x="1" y="30687"/>
                  <a:pt x="7253" y="39079"/>
                  <a:pt x="16849" y="40853"/>
                </a:cubicBezTo>
                <a:lnTo>
                  <a:pt x="20617" y="47345"/>
                </a:lnTo>
                <a:lnTo>
                  <a:pt x="24354" y="40853"/>
                </a:lnTo>
                <a:cubicBezTo>
                  <a:pt x="33950" y="39079"/>
                  <a:pt x="41202" y="30687"/>
                  <a:pt x="41202" y="20585"/>
                </a:cubicBezTo>
                <a:cubicBezTo>
                  <a:pt x="41202" y="9216"/>
                  <a:pt x="31986" y="0"/>
                  <a:pt x="20617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7" name="Google Shape;2597;p30"/>
          <p:cNvSpPr/>
          <p:nvPr/>
        </p:nvSpPr>
        <p:spPr>
          <a:xfrm>
            <a:off x="4904690" y="1415353"/>
            <a:ext cx="1003293" cy="1003323"/>
          </a:xfrm>
          <a:custGeom>
            <a:avLst/>
            <a:gdLst/>
            <a:ahLst/>
            <a:cxnLst/>
            <a:rect l="l" t="t" r="r" b="b"/>
            <a:pathLst>
              <a:path w="32841" h="32842" extrusionOk="0">
                <a:moveTo>
                  <a:pt x="16436" y="0"/>
                </a:moveTo>
                <a:cubicBezTo>
                  <a:pt x="7347" y="0"/>
                  <a:pt x="0" y="7348"/>
                  <a:pt x="0" y="16405"/>
                </a:cubicBezTo>
                <a:cubicBezTo>
                  <a:pt x="0" y="25462"/>
                  <a:pt x="7347" y="32841"/>
                  <a:pt x="16436" y="32841"/>
                </a:cubicBezTo>
                <a:cubicBezTo>
                  <a:pt x="25494" y="32841"/>
                  <a:pt x="32841" y="25462"/>
                  <a:pt x="32841" y="16405"/>
                </a:cubicBezTo>
                <a:cubicBezTo>
                  <a:pt x="32841" y="7348"/>
                  <a:pt x="25494" y="0"/>
                  <a:pt x="16436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8" name="Google Shape;2598;p30"/>
          <p:cNvSpPr/>
          <p:nvPr/>
        </p:nvSpPr>
        <p:spPr>
          <a:xfrm>
            <a:off x="1031072" y="1287654"/>
            <a:ext cx="1258752" cy="1446420"/>
          </a:xfrm>
          <a:custGeom>
            <a:avLst/>
            <a:gdLst/>
            <a:ahLst/>
            <a:cxnLst/>
            <a:rect l="l" t="t" r="r" b="b"/>
            <a:pathLst>
              <a:path w="41203" h="47346" extrusionOk="0">
                <a:moveTo>
                  <a:pt x="20617" y="0"/>
                </a:moveTo>
                <a:cubicBezTo>
                  <a:pt x="9216" y="0"/>
                  <a:pt x="1" y="9216"/>
                  <a:pt x="1" y="20585"/>
                </a:cubicBezTo>
                <a:cubicBezTo>
                  <a:pt x="1" y="30687"/>
                  <a:pt x="7253" y="39079"/>
                  <a:pt x="16849" y="40853"/>
                </a:cubicBezTo>
                <a:lnTo>
                  <a:pt x="20617" y="47345"/>
                </a:lnTo>
                <a:lnTo>
                  <a:pt x="24354" y="40853"/>
                </a:lnTo>
                <a:cubicBezTo>
                  <a:pt x="33950" y="39079"/>
                  <a:pt x="41202" y="30687"/>
                  <a:pt x="41202" y="20585"/>
                </a:cubicBezTo>
                <a:cubicBezTo>
                  <a:pt x="41202" y="9216"/>
                  <a:pt x="31986" y="0"/>
                  <a:pt x="20617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9" name="Google Shape;2599;p30"/>
          <p:cNvSpPr/>
          <p:nvPr/>
        </p:nvSpPr>
        <p:spPr>
          <a:xfrm>
            <a:off x="1158771" y="1415353"/>
            <a:ext cx="1003323" cy="1003323"/>
          </a:xfrm>
          <a:custGeom>
            <a:avLst/>
            <a:gdLst/>
            <a:ahLst/>
            <a:cxnLst/>
            <a:rect l="l" t="t" r="r" b="b"/>
            <a:pathLst>
              <a:path w="32842" h="32842" extrusionOk="0">
                <a:moveTo>
                  <a:pt x="16437" y="0"/>
                </a:moveTo>
                <a:cubicBezTo>
                  <a:pt x="7348" y="0"/>
                  <a:pt x="1" y="7348"/>
                  <a:pt x="1" y="16405"/>
                </a:cubicBezTo>
                <a:cubicBezTo>
                  <a:pt x="1" y="25462"/>
                  <a:pt x="7348" y="32841"/>
                  <a:pt x="16437" y="32841"/>
                </a:cubicBezTo>
                <a:cubicBezTo>
                  <a:pt x="25495" y="32841"/>
                  <a:pt x="32842" y="25462"/>
                  <a:pt x="32842" y="16405"/>
                </a:cubicBezTo>
                <a:cubicBezTo>
                  <a:pt x="32842" y="7348"/>
                  <a:pt x="25495" y="0"/>
                  <a:pt x="16437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0" name="Google Shape;2600;p30"/>
          <p:cNvSpPr/>
          <p:nvPr/>
        </p:nvSpPr>
        <p:spPr>
          <a:xfrm>
            <a:off x="6631796" y="3056193"/>
            <a:ext cx="1258721" cy="1447398"/>
          </a:xfrm>
          <a:custGeom>
            <a:avLst/>
            <a:gdLst/>
            <a:ahLst/>
            <a:cxnLst/>
            <a:rect l="l" t="t" r="r" b="b"/>
            <a:pathLst>
              <a:path w="41202" h="47378" extrusionOk="0">
                <a:moveTo>
                  <a:pt x="20585" y="1"/>
                </a:moveTo>
                <a:lnTo>
                  <a:pt x="16848" y="6493"/>
                </a:lnTo>
                <a:cubicBezTo>
                  <a:pt x="7252" y="8266"/>
                  <a:pt x="0" y="16659"/>
                  <a:pt x="0" y="26761"/>
                </a:cubicBezTo>
                <a:cubicBezTo>
                  <a:pt x="0" y="38130"/>
                  <a:pt x="9216" y="47377"/>
                  <a:pt x="20585" y="47377"/>
                </a:cubicBezTo>
                <a:cubicBezTo>
                  <a:pt x="31954" y="47377"/>
                  <a:pt x="41202" y="38130"/>
                  <a:pt x="41202" y="26761"/>
                </a:cubicBezTo>
                <a:cubicBezTo>
                  <a:pt x="41202" y="16659"/>
                  <a:pt x="33918" y="8266"/>
                  <a:pt x="24354" y="6493"/>
                </a:cubicBezTo>
                <a:lnTo>
                  <a:pt x="20585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30"/>
          <p:cNvSpPr/>
          <p:nvPr/>
        </p:nvSpPr>
        <p:spPr>
          <a:xfrm>
            <a:off x="6759495" y="3372569"/>
            <a:ext cx="1002346" cy="1002345"/>
          </a:xfrm>
          <a:custGeom>
            <a:avLst/>
            <a:gdLst/>
            <a:ahLst/>
            <a:cxnLst/>
            <a:rect l="l" t="t" r="r" b="b"/>
            <a:pathLst>
              <a:path w="32810" h="32810" extrusionOk="0">
                <a:moveTo>
                  <a:pt x="16405" y="1"/>
                </a:moveTo>
                <a:cubicBezTo>
                  <a:pt x="7348" y="1"/>
                  <a:pt x="1" y="7348"/>
                  <a:pt x="1" y="16405"/>
                </a:cubicBezTo>
                <a:cubicBezTo>
                  <a:pt x="1" y="25462"/>
                  <a:pt x="7348" y="32810"/>
                  <a:pt x="16405" y="32810"/>
                </a:cubicBezTo>
                <a:cubicBezTo>
                  <a:pt x="25463" y="32810"/>
                  <a:pt x="32810" y="25462"/>
                  <a:pt x="32810" y="16405"/>
                </a:cubicBezTo>
                <a:cubicBezTo>
                  <a:pt x="32810" y="7348"/>
                  <a:pt x="25463" y="1"/>
                  <a:pt x="16405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2" name="Google Shape;2602;p30"/>
          <p:cNvSpPr/>
          <p:nvPr/>
        </p:nvSpPr>
        <p:spPr>
          <a:xfrm>
            <a:off x="2901152" y="3056193"/>
            <a:ext cx="1259699" cy="1447398"/>
          </a:xfrm>
          <a:custGeom>
            <a:avLst/>
            <a:gdLst/>
            <a:ahLst/>
            <a:cxnLst/>
            <a:rect l="l" t="t" r="r" b="b"/>
            <a:pathLst>
              <a:path w="41234" h="47378" extrusionOk="0">
                <a:moveTo>
                  <a:pt x="20617" y="1"/>
                </a:moveTo>
                <a:lnTo>
                  <a:pt x="16848" y="6493"/>
                </a:lnTo>
                <a:cubicBezTo>
                  <a:pt x="7284" y="8266"/>
                  <a:pt x="0" y="16659"/>
                  <a:pt x="0" y="26761"/>
                </a:cubicBezTo>
                <a:cubicBezTo>
                  <a:pt x="0" y="38130"/>
                  <a:pt x="9248" y="47377"/>
                  <a:pt x="20617" y="47377"/>
                </a:cubicBezTo>
                <a:cubicBezTo>
                  <a:pt x="31986" y="47377"/>
                  <a:pt x="41233" y="38130"/>
                  <a:pt x="41233" y="26761"/>
                </a:cubicBezTo>
                <a:cubicBezTo>
                  <a:pt x="41233" y="16659"/>
                  <a:pt x="33950" y="8266"/>
                  <a:pt x="24354" y="6493"/>
                </a:cubicBezTo>
                <a:lnTo>
                  <a:pt x="20617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3" name="Google Shape;2603;p30"/>
          <p:cNvSpPr/>
          <p:nvPr/>
        </p:nvSpPr>
        <p:spPr>
          <a:xfrm>
            <a:off x="3029829" y="3372569"/>
            <a:ext cx="1002346" cy="1002345"/>
          </a:xfrm>
          <a:custGeom>
            <a:avLst/>
            <a:gdLst/>
            <a:ahLst/>
            <a:cxnLst/>
            <a:rect l="l" t="t" r="r" b="b"/>
            <a:pathLst>
              <a:path w="32810" h="32810" extrusionOk="0">
                <a:moveTo>
                  <a:pt x="16405" y="1"/>
                </a:moveTo>
                <a:cubicBezTo>
                  <a:pt x="7348" y="1"/>
                  <a:pt x="0" y="7348"/>
                  <a:pt x="0" y="16405"/>
                </a:cubicBezTo>
                <a:cubicBezTo>
                  <a:pt x="0" y="25462"/>
                  <a:pt x="7348" y="32810"/>
                  <a:pt x="16405" y="32810"/>
                </a:cubicBezTo>
                <a:cubicBezTo>
                  <a:pt x="25462" y="32810"/>
                  <a:pt x="32809" y="25462"/>
                  <a:pt x="32809" y="16405"/>
                </a:cubicBezTo>
                <a:cubicBezTo>
                  <a:pt x="32809" y="7348"/>
                  <a:pt x="25462" y="1"/>
                  <a:pt x="16405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4" name="Google Shape;2604;p30"/>
          <p:cNvSpPr/>
          <p:nvPr/>
        </p:nvSpPr>
        <p:spPr>
          <a:xfrm>
            <a:off x="1621168" y="3056193"/>
            <a:ext cx="70632" cy="71640"/>
          </a:xfrm>
          <a:custGeom>
            <a:avLst/>
            <a:gdLst/>
            <a:ahLst/>
            <a:cxnLst/>
            <a:rect l="l" t="t" r="r" b="b"/>
            <a:pathLst>
              <a:path w="2312" h="2345" extrusionOk="0">
                <a:moveTo>
                  <a:pt x="1172" y="1"/>
                </a:moveTo>
                <a:cubicBezTo>
                  <a:pt x="507" y="1"/>
                  <a:pt x="0" y="539"/>
                  <a:pt x="0" y="1173"/>
                </a:cubicBezTo>
                <a:cubicBezTo>
                  <a:pt x="0" y="1806"/>
                  <a:pt x="507" y="2344"/>
                  <a:pt x="1172" y="2344"/>
                </a:cubicBezTo>
                <a:cubicBezTo>
                  <a:pt x="1805" y="2344"/>
                  <a:pt x="2312" y="1806"/>
                  <a:pt x="2312" y="1173"/>
                </a:cubicBezTo>
                <a:cubicBezTo>
                  <a:pt x="2312" y="539"/>
                  <a:pt x="1805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5" name="Google Shape;2605;p30"/>
          <p:cNvSpPr/>
          <p:nvPr/>
        </p:nvSpPr>
        <p:spPr>
          <a:xfrm>
            <a:off x="1621168" y="3214870"/>
            <a:ext cx="70632" cy="70662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172" y="1"/>
                </a:moveTo>
                <a:cubicBezTo>
                  <a:pt x="507" y="1"/>
                  <a:pt x="0" y="507"/>
                  <a:pt x="0" y="1172"/>
                </a:cubicBezTo>
                <a:cubicBezTo>
                  <a:pt x="0" y="1806"/>
                  <a:pt x="507" y="2312"/>
                  <a:pt x="1172" y="2312"/>
                </a:cubicBezTo>
                <a:cubicBezTo>
                  <a:pt x="1805" y="2312"/>
                  <a:pt x="2312" y="1806"/>
                  <a:pt x="2312" y="1172"/>
                </a:cubicBezTo>
                <a:cubicBezTo>
                  <a:pt x="2312" y="507"/>
                  <a:pt x="1805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6" name="Google Shape;2606;p30"/>
          <p:cNvSpPr/>
          <p:nvPr/>
        </p:nvSpPr>
        <p:spPr>
          <a:xfrm>
            <a:off x="1621168" y="3372569"/>
            <a:ext cx="70632" cy="71640"/>
          </a:xfrm>
          <a:custGeom>
            <a:avLst/>
            <a:gdLst/>
            <a:ahLst/>
            <a:cxnLst/>
            <a:rect l="l" t="t" r="r" b="b"/>
            <a:pathLst>
              <a:path w="2312" h="2345" extrusionOk="0">
                <a:moveTo>
                  <a:pt x="1172" y="1"/>
                </a:moveTo>
                <a:cubicBezTo>
                  <a:pt x="507" y="1"/>
                  <a:pt x="0" y="539"/>
                  <a:pt x="0" y="1172"/>
                </a:cubicBezTo>
                <a:cubicBezTo>
                  <a:pt x="0" y="1806"/>
                  <a:pt x="507" y="2344"/>
                  <a:pt x="1172" y="2344"/>
                </a:cubicBezTo>
                <a:cubicBezTo>
                  <a:pt x="1805" y="2344"/>
                  <a:pt x="2312" y="1806"/>
                  <a:pt x="2312" y="1172"/>
                </a:cubicBezTo>
                <a:cubicBezTo>
                  <a:pt x="2312" y="539"/>
                  <a:pt x="1805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7" name="Google Shape;2607;p30"/>
          <p:cNvSpPr/>
          <p:nvPr/>
        </p:nvSpPr>
        <p:spPr>
          <a:xfrm>
            <a:off x="1621168" y="3531246"/>
            <a:ext cx="70632" cy="70662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172" y="0"/>
                </a:moveTo>
                <a:cubicBezTo>
                  <a:pt x="507" y="0"/>
                  <a:pt x="0" y="507"/>
                  <a:pt x="0" y="1172"/>
                </a:cubicBezTo>
                <a:cubicBezTo>
                  <a:pt x="0" y="1805"/>
                  <a:pt x="507" y="2312"/>
                  <a:pt x="1172" y="2312"/>
                </a:cubicBezTo>
                <a:cubicBezTo>
                  <a:pt x="1805" y="2312"/>
                  <a:pt x="2312" y="1805"/>
                  <a:pt x="2312" y="1172"/>
                </a:cubicBezTo>
                <a:cubicBezTo>
                  <a:pt x="2312" y="507"/>
                  <a:pt x="1805" y="0"/>
                  <a:pt x="1172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8" name="Google Shape;2608;p30"/>
          <p:cNvSpPr/>
          <p:nvPr/>
        </p:nvSpPr>
        <p:spPr>
          <a:xfrm>
            <a:off x="5339081" y="1580781"/>
            <a:ext cx="123880" cy="122903"/>
          </a:xfrm>
          <a:custGeom>
            <a:avLst/>
            <a:gdLst/>
            <a:ahLst/>
            <a:cxnLst/>
            <a:rect l="l" t="t" r="r" b="b"/>
            <a:pathLst>
              <a:path w="4055" h="4023" extrusionOk="0">
                <a:moveTo>
                  <a:pt x="0" y="1"/>
                </a:moveTo>
                <a:lnTo>
                  <a:pt x="0" y="4023"/>
                </a:lnTo>
                <a:lnTo>
                  <a:pt x="4054" y="4023"/>
                </a:lnTo>
                <a:lnTo>
                  <a:pt x="4054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9" name="Google Shape;2609;p30"/>
          <p:cNvSpPr/>
          <p:nvPr/>
        </p:nvSpPr>
        <p:spPr>
          <a:xfrm>
            <a:off x="5083652" y="1624315"/>
            <a:ext cx="633760" cy="632782"/>
          </a:xfrm>
          <a:custGeom>
            <a:avLst/>
            <a:gdLst/>
            <a:ahLst/>
            <a:cxnLst/>
            <a:rect l="l" t="t" r="r" b="b"/>
            <a:pathLst>
              <a:path w="20745" h="20713" extrusionOk="0">
                <a:moveTo>
                  <a:pt x="10388" y="1363"/>
                </a:moveTo>
                <a:cubicBezTo>
                  <a:pt x="15329" y="1363"/>
                  <a:pt x="19382" y="5385"/>
                  <a:pt x="19382" y="10357"/>
                </a:cubicBezTo>
                <a:cubicBezTo>
                  <a:pt x="19382" y="15329"/>
                  <a:pt x="15329" y="19351"/>
                  <a:pt x="10388" y="19351"/>
                </a:cubicBezTo>
                <a:cubicBezTo>
                  <a:pt x="5416" y="19351"/>
                  <a:pt x="1363" y="15329"/>
                  <a:pt x="1363" y="10357"/>
                </a:cubicBezTo>
                <a:cubicBezTo>
                  <a:pt x="1363" y="5385"/>
                  <a:pt x="5416" y="1363"/>
                  <a:pt x="10388" y="1363"/>
                </a:cubicBezTo>
                <a:close/>
                <a:moveTo>
                  <a:pt x="10388" y="1"/>
                </a:moveTo>
                <a:cubicBezTo>
                  <a:pt x="4656" y="1"/>
                  <a:pt x="1" y="4625"/>
                  <a:pt x="1" y="10357"/>
                </a:cubicBezTo>
                <a:cubicBezTo>
                  <a:pt x="1" y="16089"/>
                  <a:pt x="4656" y="20712"/>
                  <a:pt x="10388" y="20712"/>
                </a:cubicBezTo>
                <a:cubicBezTo>
                  <a:pt x="16089" y="20712"/>
                  <a:pt x="20744" y="16089"/>
                  <a:pt x="20744" y="10357"/>
                </a:cubicBezTo>
                <a:cubicBezTo>
                  <a:pt x="20744" y="4625"/>
                  <a:pt x="16089" y="1"/>
                  <a:pt x="10388" y="1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0" name="Google Shape;2610;p30"/>
          <p:cNvSpPr/>
          <p:nvPr/>
        </p:nvSpPr>
        <p:spPr>
          <a:xfrm>
            <a:off x="5074945" y="1614661"/>
            <a:ext cx="651173" cy="651143"/>
          </a:xfrm>
          <a:custGeom>
            <a:avLst/>
            <a:gdLst/>
            <a:ahLst/>
            <a:cxnLst/>
            <a:rect l="l" t="t" r="r" b="b"/>
            <a:pathLst>
              <a:path w="21315" h="21314" extrusionOk="0">
                <a:moveTo>
                  <a:pt x="12890" y="1235"/>
                </a:moveTo>
                <a:cubicBezTo>
                  <a:pt x="18084" y="2470"/>
                  <a:pt x="21314" y="7696"/>
                  <a:pt x="20079" y="12921"/>
                </a:cubicBezTo>
                <a:cubicBezTo>
                  <a:pt x="18844" y="18115"/>
                  <a:pt x="13618" y="21313"/>
                  <a:pt x="8425" y="20078"/>
                </a:cubicBezTo>
                <a:cubicBezTo>
                  <a:pt x="3199" y="18843"/>
                  <a:pt x="1" y="13618"/>
                  <a:pt x="1236" y="8424"/>
                </a:cubicBezTo>
                <a:cubicBezTo>
                  <a:pt x="2471" y="3230"/>
                  <a:pt x="7696" y="0"/>
                  <a:pt x="12890" y="1235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1" name="Google Shape;2611;p30"/>
          <p:cNvSpPr/>
          <p:nvPr/>
        </p:nvSpPr>
        <p:spPr>
          <a:xfrm>
            <a:off x="5125261" y="1664946"/>
            <a:ext cx="551489" cy="551519"/>
          </a:xfrm>
          <a:custGeom>
            <a:avLst/>
            <a:gdLst/>
            <a:ahLst/>
            <a:cxnLst/>
            <a:rect l="l" t="t" r="r" b="b"/>
            <a:pathLst>
              <a:path w="18052" h="18053" extrusionOk="0">
                <a:moveTo>
                  <a:pt x="9026" y="1"/>
                </a:moveTo>
                <a:cubicBezTo>
                  <a:pt x="4023" y="1"/>
                  <a:pt x="1" y="4055"/>
                  <a:pt x="1" y="9027"/>
                </a:cubicBezTo>
                <a:cubicBezTo>
                  <a:pt x="1" y="13999"/>
                  <a:pt x="4023" y="18052"/>
                  <a:pt x="9026" y="18052"/>
                </a:cubicBezTo>
                <a:cubicBezTo>
                  <a:pt x="13998" y="18052"/>
                  <a:pt x="18052" y="13999"/>
                  <a:pt x="18052" y="9027"/>
                </a:cubicBezTo>
                <a:cubicBezTo>
                  <a:pt x="18052" y="4055"/>
                  <a:pt x="13998" y="1"/>
                  <a:pt x="90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12" name="Google Shape;2612;p30"/>
          <p:cNvSpPr/>
          <p:nvPr/>
        </p:nvSpPr>
        <p:spPr>
          <a:xfrm>
            <a:off x="5125261" y="1664946"/>
            <a:ext cx="551489" cy="551519"/>
          </a:xfrm>
          <a:custGeom>
            <a:avLst/>
            <a:gdLst/>
            <a:ahLst/>
            <a:cxnLst/>
            <a:rect l="l" t="t" r="r" b="b"/>
            <a:pathLst>
              <a:path w="18052" h="18053" extrusionOk="0">
                <a:moveTo>
                  <a:pt x="9026" y="888"/>
                </a:moveTo>
                <a:cubicBezTo>
                  <a:pt x="13492" y="888"/>
                  <a:pt x="17165" y="4530"/>
                  <a:pt x="17165" y="9027"/>
                </a:cubicBezTo>
                <a:cubicBezTo>
                  <a:pt x="17165" y="13524"/>
                  <a:pt x="13492" y="17165"/>
                  <a:pt x="9026" y="17165"/>
                </a:cubicBezTo>
                <a:cubicBezTo>
                  <a:pt x="4529" y="17165"/>
                  <a:pt x="856" y="13524"/>
                  <a:pt x="856" y="9027"/>
                </a:cubicBezTo>
                <a:cubicBezTo>
                  <a:pt x="856" y="4530"/>
                  <a:pt x="4529" y="888"/>
                  <a:pt x="9026" y="888"/>
                </a:cubicBezTo>
                <a:close/>
                <a:moveTo>
                  <a:pt x="9026" y="1"/>
                </a:moveTo>
                <a:cubicBezTo>
                  <a:pt x="4023" y="1"/>
                  <a:pt x="1" y="4055"/>
                  <a:pt x="1" y="9027"/>
                </a:cubicBezTo>
                <a:cubicBezTo>
                  <a:pt x="1" y="13999"/>
                  <a:pt x="4023" y="18052"/>
                  <a:pt x="9026" y="18052"/>
                </a:cubicBezTo>
                <a:cubicBezTo>
                  <a:pt x="13998" y="18052"/>
                  <a:pt x="18052" y="13999"/>
                  <a:pt x="18052" y="9027"/>
                </a:cubicBezTo>
                <a:cubicBezTo>
                  <a:pt x="18020" y="4055"/>
                  <a:pt x="13998" y="1"/>
                  <a:pt x="9026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3" name="Google Shape;2613;p30"/>
          <p:cNvSpPr/>
          <p:nvPr/>
        </p:nvSpPr>
        <p:spPr>
          <a:xfrm>
            <a:off x="5397126" y="1699804"/>
            <a:ext cx="6813" cy="36782"/>
          </a:xfrm>
          <a:custGeom>
            <a:avLst/>
            <a:gdLst/>
            <a:ahLst/>
            <a:cxnLst/>
            <a:rect l="l" t="t" r="r" b="b"/>
            <a:pathLst>
              <a:path w="223" h="1204" extrusionOk="0">
                <a:moveTo>
                  <a:pt x="127" y="0"/>
                </a:moveTo>
                <a:cubicBezTo>
                  <a:pt x="64" y="0"/>
                  <a:pt x="1" y="32"/>
                  <a:pt x="1" y="95"/>
                </a:cubicBezTo>
                <a:lnTo>
                  <a:pt x="1" y="1108"/>
                </a:lnTo>
                <a:cubicBezTo>
                  <a:pt x="1" y="1172"/>
                  <a:pt x="64" y="1203"/>
                  <a:pt x="127" y="1203"/>
                </a:cubicBezTo>
                <a:cubicBezTo>
                  <a:pt x="159" y="1203"/>
                  <a:pt x="222" y="1172"/>
                  <a:pt x="222" y="1108"/>
                </a:cubicBezTo>
                <a:lnTo>
                  <a:pt x="222" y="95"/>
                </a:lnTo>
                <a:cubicBezTo>
                  <a:pt x="222" y="32"/>
                  <a:pt x="159" y="0"/>
                  <a:pt x="127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4" name="Google Shape;2614;p30"/>
          <p:cNvSpPr/>
          <p:nvPr/>
        </p:nvSpPr>
        <p:spPr>
          <a:xfrm>
            <a:off x="5397126" y="2144826"/>
            <a:ext cx="6813" cy="37760"/>
          </a:xfrm>
          <a:custGeom>
            <a:avLst/>
            <a:gdLst/>
            <a:ahLst/>
            <a:cxnLst/>
            <a:rect l="l" t="t" r="r" b="b"/>
            <a:pathLst>
              <a:path w="223" h="1236" extrusionOk="0">
                <a:moveTo>
                  <a:pt x="127" y="1"/>
                </a:moveTo>
                <a:cubicBezTo>
                  <a:pt x="64" y="1"/>
                  <a:pt x="1" y="32"/>
                  <a:pt x="1" y="96"/>
                </a:cubicBezTo>
                <a:lnTo>
                  <a:pt x="1" y="1109"/>
                </a:lnTo>
                <a:cubicBezTo>
                  <a:pt x="1" y="1172"/>
                  <a:pt x="64" y="1236"/>
                  <a:pt x="127" y="1236"/>
                </a:cubicBezTo>
                <a:cubicBezTo>
                  <a:pt x="159" y="1236"/>
                  <a:pt x="222" y="1172"/>
                  <a:pt x="222" y="1109"/>
                </a:cubicBezTo>
                <a:lnTo>
                  <a:pt x="222" y="96"/>
                </a:lnTo>
                <a:cubicBezTo>
                  <a:pt x="222" y="32"/>
                  <a:pt x="159" y="1"/>
                  <a:pt x="127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5" name="Google Shape;2615;p30"/>
          <p:cNvSpPr/>
          <p:nvPr/>
        </p:nvSpPr>
        <p:spPr>
          <a:xfrm>
            <a:off x="5604163" y="1937788"/>
            <a:ext cx="37760" cy="6813"/>
          </a:xfrm>
          <a:custGeom>
            <a:avLst/>
            <a:gdLst/>
            <a:ahLst/>
            <a:cxnLst/>
            <a:rect l="l" t="t" r="r" b="b"/>
            <a:pathLst>
              <a:path w="1236" h="223" extrusionOk="0">
                <a:moveTo>
                  <a:pt x="127" y="1"/>
                </a:moveTo>
                <a:cubicBezTo>
                  <a:pt x="64" y="1"/>
                  <a:pt x="1" y="32"/>
                  <a:pt x="1" y="96"/>
                </a:cubicBezTo>
                <a:cubicBezTo>
                  <a:pt x="1" y="159"/>
                  <a:pt x="64" y="222"/>
                  <a:pt x="127" y="222"/>
                </a:cubicBezTo>
                <a:lnTo>
                  <a:pt x="1141" y="222"/>
                </a:lnTo>
                <a:cubicBezTo>
                  <a:pt x="1173" y="222"/>
                  <a:pt x="1236" y="159"/>
                  <a:pt x="1236" y="96"/>
                </a:cubicBezTo>
                <a:cubicBezTo>
                  <a:pt x="1236" y="32"/>
                  <a:pt x="1173" y="1"/>
                  <a:pt x="114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2616;p30"/>
          <p:cNvSpPr/>
          <p:nvPr/>
        </p:nvSpPr>
        <p:spPr>
          <a:xfrm>
            <a:off x="5159111" y="1937788"/>
            <a:ext cx="37790" cy="6813"/>
          </a:xfrm>
          <a:custGeom>
            <a:avLst/>
            <a:gdLst/>
            <a:ahLst/>
            <a:cxnLst/>
            <a:rect l="l" t="t" r="r" b="b"/>
            <a:pathLst>
              <a:path w="1237" h="223" extrusionOk="0">
                <a:moveTo>
                  <a:pt x="128" y="1"/>
                </a:moveTo>
                <a:cubicBezTo>
                  <a:pt x="64" y="1"/>
                  <a:pt x="1" y="32"/>
                  <a:pt x="1" y="96"/>
                </a:cubicBezTo>
                <a:cubicBezTo>
                  <a:pt x="1" y="159"/>
                  <a:pt x="64" y="222"/>
                  <a:pt x="128" y="222"/>
                </a:cubicBezTo>
                <a:lnTo>
                  <a:pt x="1109" y="222"/>
                </a:lnTo>
                <a:cubicBezTo>
                  <a:pt x="1173" y="222"/>
                  <a:pt x="1236" y="159"/>
                  <a:pt x="1236" y="96"/>
                </a:cubicBezTo>
                <a:cubicBezTo>
                  <a:pt x="1236" y="32"/>
                  <a:pt x="1173" y="1"/>
                  <a:pt x="110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30"/>
          <p:cNvSpPr/>
          <p:nvPr/>
        </p:nvSpPr>
        <p:spPr>
          <a:xfrm>
            <a:off x="5545140" y="1771627"/>
            <a:ext cx="30031" cy="28320"/>
          </a:xfrm>
          <a:custGeom>
            <a:avLst/>
            <a:gdLst/>
            <a:ahLst/>
            <a:cxnLst/>
            <a:rect l="l" t="t" r="r" b="b"/>
            <a:pathLst>
              <a:path w="983" h="927" extrusionOk="0">
                <a:moveTo>
                  <a:pt x="856" y="0"/>
                </a:moveTo>
                <a:cubicBezTo>
                  <a:pt x="832" y="0"/>
                  <a:pt x="808" y="8"/>
                  <a:pt x="793" y="24"/>
                </a:cubicBezTo>
                <a:lnTo>
                  <a:pt x="64" y="721"/>
                </a:lnTo>
                <a:cubicBezTo>
                  <a:pt x="33" y="784"/>
                  <a:pt x="1" y="848"/>
                  <a:pt x="64" y="879"/>
                </a:cubicBezTo>
                <a:cubicBezTo>
                  <a:pt x="80" y="911"/>
                  <a:pt x="104" y="927"/>
                  <a:pt x="132" y="927"/>
                </a:cubicBezTo>
                <a:cubicBezTo>
                  <a:pt x="159" y="927"/>
                  <a:pt x="191" y="911"/>
                  <a:pt x="223" y="879"/>
                </a:cubicBezTo>
                <a:lnTo>
                  <a:pt x="919" y="183"/>
                </a:lnTo>
                <a:cubicBezTo>
                  <a:pt x="983" y="151"/>
                  <a:pt x="983" y="88"/>
                  <a:pt x="919" y="24"/>
                </a:cubicBezTo>
                <a:cubicBezTo>
                  <a:pt x="904" y="8"/>
                  <a:pt x="880" y="0"/>
                  <a:pt x="856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2618;p30"/>
          <p:cNvSpPr/>
          <p:nvPr/>
        </p:nvSpPr>
        <p:spPr>
          <a:xfrm>
            <a:off x="5225893" y="2081801"/>
            <a:ext cx="30000" cy="27984"/>
          </a:xfrm>
          <a:custGeom>
            <a:avLst/>
            <a:gdLst/>
            <a:ahLst/>
            <a:cxnLst/>
            <a:rect l="l" t="t" r="r" b="b"/>
            <a:pathLst>
              <a:path w="982" h="916" extrusionOk="0">
                <a:moveTo>
                  <a:pt x="838" y="0"/>
                </a:moveTo>
                <a:cubicBezTo>
                  <a:pt x="814" y="0"/>
                  <a:pt x="787" y="10"/>
                  <a:pt x="760" y="37"/>
                </a:cubicBezTo>
                <a:lnTo>
                  <a:pt x="63" y="734"/>
                </a:lnTo>
                <a:cubicBezTo>
                  <a:pt x="0" y="765"/>
                  <a:pt x="0" y="829"/>
                  <a:pt x="32" y="892"/>
                </a:cubicBezTo>
                <a:cubicBezTo>
                  <a:pt x="63" y="908"/>
                  <a:pt x="95" y="916"/>
                  <a:pt x="123" y="916"/>
                </a:cubicBezTo>
                <a:cubicBezTo>
                  <a:pt x="151" y="916"/>
                  <a:pt x="174" y="908"/>
                  <a:pt x="190" y="892"/>
                </a:cubicBezTo>
                <a:lnTo>
                  <a:pt x="919" y="195"/>
                </a:lnTo>
                <a:cubicBezTo>
                  <a:pt x="950" y="132"/>
                  <a:pt x="982" y="69"/>
                  <a:pt x="919" y="37"/>
                </a:cubicBezTo>
                <a:cubicBezTo>
                  <a:pt x="900" y="19"/>
                  <a:pt x="871" y="0"/>
                  <a:pt x="838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9" name="Google Shape;2619;p30"/>
          <p:cNvSpPr/>
          <p:nvPr/>
        </p:nvSpPr>
        <p:spPr>
          <a:xfrm>
            <a:off x="5541291" y="2086048"/>
            <a:ext cx="29053" cy="28595"/>
          </a:xfrm>
          <a:custGeom>
            <a:avLst/>
            <a:gdLst/>
            <a:ahLst/>
            <a:cxnLst/>
            <a:rect l="l" t="t" r="r" b="b"/>
            <a:pathLst>
              <a:path w="951" h="936" extrusionOk="0">
                <a:moveTo>
                  <a:pt x="123" y="1"/>
                </a:moveTo>
                <a:cubicBezTo>
                  <a:pt x="95" y="1"/>
                  <a:pt x="64" y="9"/>
                  <a:pt x="32" y="25"/>
                </a:cubicBezTo>
                <a:cubicBezTo>
                  <a:pt x="0" y="88"/>
                  <a:pt x="0" y="151"/>
                  <a:pt x="32" y="183"/>
                </a:cubicBezTo>
                <a:lnTo>
                  <a:pt x="729" y="911"/>
                </a:lnTo>
                <a:cubicBezTo>
                  <a:pt x="760" y="927"/>
                  <a:pt x="792" y="935"/>
                  <a:pt x="820" y="935"/>
                </a:cubicBezTo>
                <a:cubicBezTo>
                  <a:pt x="847" y="935"/>
                  <a:pt x="871" y="927"/>
                  <a:pt x="887" y="911"/>
                </a:cubicBezTo>
                <a:cubicBezTo>
                  <a:pt x="919" y="880"/>
                  <a:pt x="950" y="816"/>
                  <a:pt x="887" y="753"/>
                </a:cubicBezTo>
                <a:lnTo>
                  <a:pt x="190" y="25"/>
                </a:lnTo>
                <a:cubicBezTo>
                  <a:pt x="174" y="9"/>
                  <a:pt x="151" y="1"/>
                  <a:pt x="12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0" name="Google Shape;2620;p30"/>
          <p:cNvSpPr/>
          <p:nvPr/>
        </p:nvSpPr>
        <p:spPr>
          <a:xfrm>
            <a:off x="5230720" y="1766800"/>
            <a:ext cx="29053" cy="28564"/>
          </a:xfrm>
          <a:custGeom>
            <a:avLst/>
            <a:gdLst/>
            <a:ahLst/>
            <a:cxnLst/>
            <a:rect l="l" t="t" r="r" b="b"/>
            <a:pathLst>
              <a:path w="951" h="935" extrusionOk="0">
                <a:moveTo>
                  <a:pt x="131" y="0"/>
                </a:moveTo>
                <a:cubicBezTo>
                  <a:pt x="103" y="0"/>
                  <a:pt x="80" y="8"/>
                  <a:pt x="64" y="24"/>
                </a:cubicBezTo>
                <a:cubicBezTo>
                  <a:pt x="0" y="56"/>
                  <a:pt x="0" y="151"/>
                  <a:pt x="64" y="182"/>
                </a:cubicBezTo>
                <a:lnTo>
                  <a:pt x="761" y="911"/>
                </a:lnTo>
                <a:cubicBezTo>
                  <a:pt x="776" y="926"/>
                  <a:pt x="800" y="934"/>
                  <a:pt x="828" y="934"/>
                </a:cubicBezTo>
                <a:cubicBezTo>
                  <a:pt x="856" y="934"/>
                  <a:pt x="887" y="926"/>
                  <a:pt x="919" y="911"/>
                </a:cubicBezTo>
                <a:cubicBezTo>
                  <a:pt x="951" y="847"/>
                  <a:pt x="951" y="784"/>
                  <a:pt x="919" y="752"/>
                </a:cubicBezTo>
                <a:lnTo>
                  <a:pt x="222" y="24"/>
                </a:lnTo>
                <a:cubicBezTo>
                  <a:pt x="191" y="8"/>
                  <a:pt x="159" y="0"/>
                  <a:pt x="131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1" name="Google Shape;2621;p30"/>
          <p:cNvSpPr/>
          <p:nvPr/>
        </p:nvSpPr>
        <p:spPr>
          <a:xfrm>
            <a:off x="5587727" y="1845497"/>
            <a:ext cx="35835" cy="18208"/>
          </a:xfrm>
          <a:custGeom>
            <a:avLst/>
            <a:gdLst/>
            <a:ahLst/>
            <a:cxnLst/>
            <a:rect l="l" t="t" r="r" b="b"/>
            <a:pathLst>
              <a:path w="1173" h="596" extrusionOk="0">
                <a:moveTo>
                  <a:pt x="1063" y="1"/>
                </a:moveTo>
                <a:cubicBezTo>
                  <a:pt x="1048" y="1"/>
                  <a:pt x="1031" y="5"/>
                  <a:pt x="1014" y="13"/>
                </a:cubicBezTo>
                <a:lnTo>
                  <a:pt x="95" y="393"/>
                </a:lnTo>
                <a:cubicBezTo>
                  <a:pt x="32" y="425"/>
                  <a:pt x="0" y="488"/>
                  <a:pt x="32" y="520"/>
                </a:cubicBezTo>
                <a:cubicBezTo>
                  <a:pt x="55" y="566"/>
                  <a:pt x="95" y="595"/>
                  <a:pt x="128" y="595"/>
                </a:cubicBezTo>
                <a:cubicBezTo>
                  <a:pt x="139" y="595"/>
                  <a:pt x="150" y="592"/>
                  <a:pt x="159" y="583"/>
                </a:cubicBezTo>
                <a:lnTo>
                  <a:pt x="1109" y="203"/>
                </a:lnTo>
                <a:cubicBezTo>
                  <a:pt x="1140" y="171"/>
                  <a:pt x="1172" y="108"/>
                  <a:pt x="1140" y="76"/>
                </a:cubicBezTo>
                <a:cubicBezTo>
                  <a:pt x="1140" y="30"/>
                  <a:pt x="1107" y="1"/>
                  <a:pt x="106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2" name="Google Shape;2622;p30"/>
          <p:cNvSpPr/>
          <p:nvPr/>
        </p:nvSpPr>
        <p:spPr>
          <a:xfrm>
            <a:off x="5177502" y="2017707"/>
            <a:ext cx="35835" cy="18788"/>
          </a:xfrm>
          <a:custGeom>
            <a:avLst/>
            <a:gdLst/>
            <a:ahLst/>
            <a:cxnLst/>
            <a:rect l="l" t="t" r="r" b="b"/>
            <a:pathLst>
              <a:path w="1173" h="615" extrusionOk="0">
                <a:moveTo>
                  <a:pt x="1045" y="1"/>
                </a:moveTo>
                <a:cubicBezTo>
                  <a:pt x="1033" y="1"/>
                  <a:pt x="1023" y="5"/>
                  <a:pt x="1014" y="13"/>
                </a:cubicBezTo>
                <a:lnTo>
                  <a:pt x="64" y="393"/>
                </a:lnTo>
                <a:cubicBezTo>
                  <a:pt x="32" y="425"/>
                  <a:pt x="1" y="488"/>
                  <a:pt x="32" y="551"/>
                </a:cubicBezTo>
                <a:cubicBezTo>
                  <a:pt x="32" y="583"/>
                  <a:pt x="96" y="615"/>
                  <a:pt x="159" y="615"/>
                </a:cubicBezTo>
                <a:lnTo>
                  <a:pt x="1077" y="203"/>
                </a:lnTo>
                <a:cubicBezTo>
                  <a:pt x="1141" y="203"/>
                  <a:pt x="1172" y="108"/>
                  <a:pt x="1141" y="76"/>
                </a:cubicBezTo>
                <a:cubicBezTo>
                  <a:pt x="1118" y="30"/>
                  <a:pt x="1077" y="1"/>
                  <a:pt x="104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3" name="Google Shape;2623;p30"/>
          <p:cNvSpPr/>
          <p:nvPr/>
        </p:nvSpPr>
        <p:spPr>
          <a:xfrm>
            <a:off x="5477442" y="2128390"/>
            <a:ext cx="19369" cy="35224"/>
          </a:xfrm>
          <a:custGeom>
            <a:avLst/>
            <a:gdLst/>
            <a:ahLst/>
            <a:cxnLst/>
            <a:rect l="l" t="t" r="r" b="b"/>
            <a:pathLst>
              <a:path w="634" h="1153" extrusionOk="0">
                <a:moveTo>
                  <a:pt x="63" y="0"/>
                </a:moveTo>
                <a:cubicBezTo>
                  <a:pt x="0" y="32"/>
                  <a:pt x="0" y="95"/>
                  <a:pt x="0" y="159"/>
                </a:cubicBezTo>
                <a:lnTo>
                  <a:pt x="412" y="1077"/>
                </a:lnTo>
                <a:cubicBezTo>
                  <a:pt x="412" y="1123"/>
                  <a:pt x="446" y="1153"/>
                  <a:pt x="489" y="1153"/>
                </a:cubicBezTo>
                <a:cubicBezTo>
                  <a:pt x="505" y="1153"/>
                  <a:pt x="522" y="1149"/>
                  <a:pt x="538" y="1140"/>
                </a:cubicBezTo>
                <a:cubicBezTo>
                  <a:pt x="602" y="1109"/>
                  <a:pt x="633" y="1045"/>
                  <a:pt x="602" y="1014"/>
                </a:cubicBezTo>
                <a:lnTo>
                  <a:pt x="222" y="64"/>
                </a:lnTo>
                <a:cubicBezTo>
                  <a:pt x="190" y="32"/>
                  <a:pt x="127" y="0"/>
                  <a:pt x="63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4" name="Google Shape;2624;p30"/>
          <p:cNvSpPr/>
          <p:nvPr/>
        </p:nvSpPr>
        <p:spPr>
          <a:xfrm>
            <a:off x="5304254" y="1717798"/>
            <a:ext cx="19369" cy="35224"/>
          </a:xfrm>
          <a:custGeom>
            <a:avLst/>
            <a:gdLst/>
            <a:ahLst/>
            <a:cxnLst/>
            <a:rect l="l" t="t" r="r" b="b"/>
            <a:pathLst>
              <a:path w="634" h="1153" extrusionOk="0">
                <a:moveTo>
                  <a:pt x="145" y="0"/>
                </a:moveTo>
                <a:cubicBezTo>
                  <a:pt x="129" y="0"/>
                  <a:pt x="112" y="4"/>
                  <a:pt x="95" y="13"/>
                </a:cubicBezTo>
                <a:cubicBezTo>
                  <a:pt x="32" y="44"/>
                  <a:pt x="0" y="108"/>
                  <a:pt x="32" y="171"/>
                </a:cubicBezTo>
                <a:lnTo>
                  <a:pt x="412" y="1089"/>
                </a:lnTo>
                <a:cubicBezTo>
                  <a:pt x="444" y="1153"/>
                  <a:pt x="507" y="1153"/>
                  <a:pt x="570" y="1153"/>
                </a:cubicBezTo>
                <a:cubicBezTo>
                  <a:pt x="634" y="1121"/>
                  <a:pt x="634" y="1058"/>
                  <a:pt x="634" y="994"/>
                </a:cubicBezTo>
                <a:lnTo>
                  <a:pt x="222" y="76"/>
                </a:lnTo>
                <a:cubicBezTo>
                  <a:pt x="222" y="30"/>
                  <a:pt x="188" y="0"/>
                  <a:pt x="145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5" name="Google Shape;2625;p30"/>
          <p:cNvSpPr/>
          <p:nvPr/>
        </p:nvSpPr>
        <p:spPr>
          <a:xfrm>
            <a:off x="5586749" y="2019662"/>
            <a:ext cx="35835" cy="19155"/>
          </a:xfrm>
          <a:custGeom>
            <a:avLst/>
            <a:gdLst/>
            <a:ahLst/>
            <a:cxnLst/>
            <a:rect l="l" t="t" r="r" b="b"/>
            <a:pathLst>
              <a:path w="1173" h="627" extrusionOk="0">
                <a:moveTo>
                  <a:pt x="140" y="0"/>
                </a:moveTo>
                <a:cubicBezTo>
                  <a:pt x="96" y="0"/>
                  <a:pt x="56" y="29"/>
                  <a:pt x="32" y="76"/>
                </a:cubicBezTo>
                <a:cubicBezTo>
                  <a:pt x="1" y="139"/>
                  <a:pt x="32" y="202"/>
                  <a:pt x="96" y="234"/>
                </a:cubicBezTo>
                <a:lnTo>
                  <a:pt x="1014" y="614"/>
                </a:lnTo>
                <a:cubicBezTo>
                  <a:pt x="1031" y="623"/>
                  <a:pt x="1048" y="627"/>
                  <a:pt x="1064" y="627"/>
                </a:cubicBezTo>
                <a:cubicBezTo>
                  <a:pt x="1107" y="627"/>
                  <a:pt x="1141" y="597"/>
                  <a:pt x="1141" y="551"/>
                </a:cubicBezTo>
                <a:cubicBezTo>
                  <a:pt x="1172" y="519"/>
                  <a:pt x="1141" y="456"/>
                  <a:pt x="1109" y="424"/>
                </a:cubicBezTo>
                <a:lnTo>
                  <a:pt x="191" y="12"/>
                </a:lnTo>
                <a:cubicBezTo>
                  <a:pt x="174" y="4"/>
                  <a:pt x="157" y="0"/>
                  <a:pt x="140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6" name="Google Shape;2626;p30"/>
          <p:cNvSpPr/>
          <p:nvPr/>
        </p:nvSpPr>
        <p:spPr>
          <a:xfrm>
            <a:off x="5178479" y="1842595"/>
            <a:ext cx="35835" cy="19185"/>
          </a:xfrm>
          <a:custGeom>
            <a:avLst/>
            <a:gdLst/>
            <a:ahLst/>
            <a:cxnLst/>
            <a:rect l="l" t="t" r="r" b="b"/>
            <a:pathLst>
              <a:path w="1173" h="628" extrusionOk="0">
                <a:moveTo>
                  <a:pt x="123" y="1"/>
                </a:moveTo>
                <a:cubicBezTo>
                  <a:pt x="83" y="1"/>
                  <a:pt x="32" y="30"/>
                  <a:pt x="32" y="76"/>
                </a:cubicBezTo>
                <a:cubicBezTo>
                  <a:pt x="0" y="140"/>
                  <a:pt x="32" y="203"/>
                  <a:pt x="64" y="203"/>
                </a:cubicBezTo>
                <a:lnTo>
                  <a:pt x="1014" y="615"/>
                </a:lnTo>
                <a:cubicBezTo>
                  <a:pt x="1022" y="623"/>
                  <a:pt x="1033" y="627"/>
                  <a:pt x="1045" y="627"/>
                </a:cubicBezTo>
                <a:cubicBezTo>
                  <a:pt x="1077" y="627"/>
                  <a:pt x="1117" y="598"/>
                  <a:pt x="1140" y="551"/>
                </a:cubicBezTo>
                <a:cubicBezTo>
                  <a:pt x="1172" y="520"/>
                  <a:pt x="1140" y="425"/>
                  <a:pt x="1077" y="425"/>
                </a:cubicBezTo>
                <a:lnTo>
                  <a:pt x="159" y="13"/>
                </a:lnTo>
                <a:cubicBezTo>
                  <a:pt x="150" y="5"/>
                  <a:pt x="137" y="1"/>
                  <a:pt x="12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0"/>
          <p:cNvSpPr/>
          <p:nvPr/>
        </p:nvSpPr>
        <p:spPr>
          <a:xfrm>
            <a:off x="5301351" y="2127412"/>
            <a:ext cx="20346" cy="35255"/>
          </a:xfrm>
          <a:custGeom>
            <a:avLst/>
            <a:gdLst/>
            <a:ahLst/>
            <a:cxnLst/>
            <a:rect l="l" t="t" r="r" b="b"/>
            <a:pathLst>
              <a:path w="666" h="1154" extrusionOk="0">
                <a:moveTo>
                  <a:pt x="602" y="1"/>
                </a:moveTo>
                <a:cubicBezTo>
                  <a:pt x="539" y="1"/>
                  <a:pt x="475" y="1"/>
                  <a:pt x="444" y="64"/>
                </a:cubicBezTo>
                <a:lnTo>
                  <a:pt x="32" y="982"/>
                </a:lnTo>
                <a:cubicBezTo>
                  <a:pt x="0" y="1046"/>
                  <a:pt x="32" y="1109"/>
                  <a:pt x="95" y="1141"/>
                </a:cubicBezTo>
                <a:cubicBezTo>
                  <a:pt x="112" y="1149"/>
                  <a:pt x="129" y="1153"/>
                  <a:pt x="146" y="1153"/>
                </a:cubicBezTo>
                <a:cubicBezTo>
                  <a:pt x="190" y="1153"/>
                  <a:pt x="230" y="1124"/>
                  <a:pt x="254" y="1077"/>
                </a:cubicBezTo>
                <a:lnTo>
                  <a:pt x="634" y="159"/>
                </a:lnTo>
                <a:cubicBezTo>
                  <a:pt x="665" y="96"/>
                  <a:pt x="634" y="32"/>
                  <a:pt x="602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8" name="Google Shape;2628;p30"/>
          <p:cNvSpPr/>
          <p:nvPr/>
        </p:nvSpPr>
        <p:spPr>
          <a:xfrm>
            <a:off x="5479366" y="1718745"/>
            <a:ext cx="19369" cy="35621"/>
          </a:xfrm>
          <a:custGeom>
            <a:avLst/>
            <a:gdLst/>
            <a:ahLst/>
            <a:cxnLst/>
            <a:rect l="l" t="t" r="r" b="b"/>
            <a:pathLst>
              <a:path w="634" h="1166" extrusionOk="0">
                <a:moveTo>
                  <a:pt x="520" y="1"/>
                </a:moveTo>
                <a:cubicBezTo>
                  <a:pt x="475" y="1"/>
                  <a:pt x="435" y="30"/>
                  <a:pt x="412" y="77"/>
                </a:cubicBezTo>
                <a:lnTo>
                  <a:pt x="0" y="995"/>
                </a:lnTo>
                <a:cubicBezTo>
                  <a:pt x="0" y="1058"/>
                  <a:pt x="0" y="1122"/>
                  <a:pt x="64" y="1153"/>
                </a:cubicBezTo>
                <a:cubicBezTo>
                  <a:pt x="81" y="1162"/>
                  <a:pt x="98" y="1166"/>
                  <a:pt x="114" y="1166"/>
                </a:cubicBezTo>
                <a:cubicBezTo>
                  <a:pt x="159" y="1166"/>
                  <a:pt x="199" y="1137"/>
                  <a:pt x="222" y="1090"/>
                </a:cubicBezTo>
                <a:lnTo>
                  <a:pt x="634" y="172"/>
                </a:lnTo>
                <a:cubicBezTo>
                  <a:pt x="634" y="108"/>
                  <a:pt x="634" y="45"/>
                  <a:pt x="570" y="13"/>
                </a:cubicBezTo>
                <a:cubicBezTo>
                  <a:pt x="554" y="5"/>
                  <a:pt x="537" y="1"/>
                  <a:pt x="520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9" name="Google Shape;2629;p30"/>
          <p:cNvSpPr/>
          <p:nvPr/>
        </p:nvSpPr>
        <p:spPr>
          <a:xfrm>
            <a:off x="5373908" y="1802330"/>
            <a:ext cx="53249" cy="234166"/>
          </a:xfrm>
          <a:custGeom>
            <a:avLst/>
            <a:gdLst/>
            <a:ahLst/>
            <a:cxnLst/>
            <a:rect l="l" t="t" r="r" b="b"/>
            <a:pathLst>
              <a:path w="1743" h="7665" extrusionOk="0">
                <a:moveTo>
                  <a:pt x="887" y="1"/>
                </a:moveTo>
                <a:lnTo>
                  <a:pt x="1" y="7665"/>
                </a:lnTo>
                <a:lnTo>
                  <a:pt x="1742" y="7665"/>
                </a:lnTo>
                <a:lnTo>
                  <a:pt x="887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0" name="Google Shape;2630;p30"/>
          <p:cNvSpPr/>
          <p:nvPr/>
        </p:nvSpPr>
        <p:spPr>
          <a:xfrm>
            <a:off x="5376810" y="1917473"/>
            <a:ext cx="47444" cy="46467"/>
          </a:xfrm>
          <a:custGeom>
            <a:avLst/>
            <a:gdLst/>
            <a:ahLst/>
            <a:cxnLst/>
            <a:rect l="l" t="t" r="r" b="b"/>
            <a:pathLst>
              <a:path w="1553" h="1521" extrusionOk="0">
                <a:moveTo>
                  <a:pt x="792" y="1"/>
                </a:moveTo>
                <a:cubicBezTo>
                  <a:pt x="349" y="1"/>
                  <a:pt x="1" y="349"/>
                  <a:pt x="1" y="761"/>
                </a:cubicBezTo>
                <a:cubicBezTo>
                  <a:pt x="1" y="1172"/>
                  <a:pt x="349" y="1521"/>
                  <a:pt x="792" y="1521"/>
                </a:cubicBezTo>
                <a:cubicBezTo>
                  <a:pt x="1204" y="1521"/>
                  <a:pt x="1552" y="1172"/>
                  <a:pt x="1552" y="761"/>
                </a:cubicBezTo>
                <a:cubicBezTo>
                  <a:pt x="1552" y="349"/>
                  <a:pt x="1204" y="1"/>
                  <a:pt x="792" y="1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1" name="Google Shape;2631;p30"/>
          <p:cNvSpPr/>
          <p:nvPr/>
        </p:nvSpPr>
        <p:spPr>
          <a:xfrm>
            <a:off x="5387441" y="1928104"/>
            <a:ext cx="26151" cy="25204"/>
          </a:xfrm>
          <a:custGeom>
            <a:avLst/>
            <a:gdLst/>
            <a:ahLst/>
            <a:cxnLst/>
            <a:rect l="l" t="t" r="r" b="b"/>
            <a:pathLst>
              <a:path w="856" h="825" extrusionOk="0">
                <a:moveTo>
                  <a:pt x="444" y="1"/>
                </a:moveTo>
                <a:cubicBezTo>
                  <a:pt x="191" y="1"/>
                  <a:pt x="1" y="191"/>
                  <a:pt x="1" y="413"/>
                </a:cubicBezTo>
                <a:cubicBezTo>
                  <a:pt x="1" y="634"/>
                  <a:pt x="191" y="824"/>
                  <a:pt x="444" y="824"/>
                </a:cubicBezTo>
                <a:cubicBezTo>
                  <a:pt x="666" y="824"/>
                  <a:pt x="856" y="634"/>
                  <a:pt x="856" y="413"/>
                </a:cubicBezTo>
                <a:cubicBezTo>
                  <a:pt x="856" y="191"/>
                  <a:pt x="666" y="1"/>
                  <a:pt x="444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2" name="Google Shape;2632;p30"/>
          <p:cNvSpPr/>
          <p:nvPr/>
        </p:nvSpPr>
        <p:spPr>
          <a:xfrm>
            <a:off x="5307156" y="1552736"/>
            <a:ext cx="185775" cy="35835"/>
          </a:xfrm>
          <a:custGeom>
            <a:avLst/>
            <a:gdLst/>
            <a:ahLst/>
            <a:cxnLst/>
            <a:rect l="l" t="t" r="r" b="b"/>
            <a:pathLst>
              <a:path w="6081" h="1173" extrusionOk="0">
                <a:moveTo>
                  <a:pt x="0" y="0"/>
                </a:moveTo>
                <a:lnTo>
                  <a:pt x="0" y="1172"/>
                </a:lnTo>
                <a:lnTo>
                  <a:pt x="6081" y="1172"/>
                </a:lnTo>
                <a:lnTo>
                  <a:pt x="608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3" name="Google Shape;2633;p30"/>
          <p:cNvSpPr/>
          <p:nvPr/>
        </p:nvSpPr>
        <p:spPr>
          <a:xfrm>
            <a:off x="5339081" y="1588541"/>
            <a:ext cx="123880" cy="14542"/>
          </a:xfrm>
          <a:custGeom>
            <a:avLst/>
            <a:gdLst/>
            <a:ahLst/>
            <a:cxnLst/>
            <a:rect l="l" t="t" r="r" b="b"/>
            <a:pathLst>
              <a:path w="4055" h="476" extrusionOk="0">
                <a:moveTo>
                  <a:pt x="0" y="0"/>
                </a:moveTo>
                <a:lnTo>
                  <a:pt x="0" y="475"/>
                </a:lnTo>
                <a:lnTo>
                  <a:pt x="4054" y="475"/>
                </a:lnTo>
                <a:lnTo>
                  <a:pt x="4054" y="0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4" name="Google Shape;2634;p30"/>
          <p:cNvSpPr/>
          <p:nvPr/>
        </p:nvSpPr>
        <p:spPr>
          <a:xfrm>
            <a:off x="3416806" y="2782374"/>
            <a:ext cx="228361" cy="207801"/>
          </a:xfrm>
          <a:custGeom>
            <a:avLst/>
            <a:gdLst/>
            <a:ahLst/>
            <a:cxnLst/>
            <a:rect l="l" t="t" r="r" b="b"/>
            <a:pathLst>
              <a:path w="7475" h="6802" extrusionOk="0">
                <a:moveTo>
                  <a:pt x="3728" y="1"/>
                </a:moveTo>
                <a:cubicBezTo>
                  <a:pt x="2186" y="1"/>
                  <a:pt x="796" y="1057"/>
                  <a:pt x="444" y="2598"/>
                </a:cubicBezTo>
                <a:cubicBezTo>
                  <a:pt x="1" y="4435"/>
                  <a:pt x="1141" y="6272"/>
                  <a:pt x="2946" y="6715"/>
                </a:cubicBezTo>
                <a:cubicBezTo>
                  <a:pt x="3204" y="6773"/>
                  <a:pt x="3463" y="6801"/>
                  <a:pt x="3717" y="6801"/>
                </a:cubicBezTo>
                <a:cubicBezTo>
                  <a:pt x="5271" y="6801"/>
                  <a:pt x="6678" y="5760"/>
                  <a:pt x="7031" y="4182"/>
                </a:cubicBezTo>
                <a:cubicBezTo>
                  <a:pt x="7475" y="2345"/>
                  <a:pt x="6335" y="508"/>
                  <a:pt x="4530" y="97"/>
                </a:cubicBezTo>
                <a:cubicBezTo>
                  <a:pt x="4261" y="32"/>
                  <a:pt x="3993" y="1"/>
                  <a:pt x="37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Google Shape;2635;p30"/>
          <p:cNvSpPr/>
          <p:nvPr/>
        </p:nvSpPr>
        <p:spPr>
          <a:xfrm>
            <a:off x="3440054" y="2803300"/>
            <a:ext cx="181895" cy="165275"/>
          </a:xfrm>
          <a:custGeom>
            <a:avLst/>
            <a:gdLst/>
            <a:ahLst/>
            <a:cxnLst/>
            <a:rect l="l" t="t" r="r" b="b"/>
            <a:pathLst>
              <a:path w="5954" h="5410" extrusionOk="0">
                <a:moveTo>
                  <a:pt x="2940" y="1"/>
                </a:moveTo>
                <a:cubicBezTo>
                  <a:pt x="1718" y="1"/>
                  <a:pt x="614" y="829"/>
                  <a:pt x="317" y="2072"/>
                </a:cubicBezTo>
                <a:cubicBezTo>
                  <a:pt x="0" y="3528"/>
                  <a:pt x="887" y="4985"/>
                  <a:pt x="2344" y="5334"/>
                </a:cubicBezTo>
                <a:cubicBezTo>
                  <a:pt x="2557" y="5385"/>
                  <a:pt x="2771" y="5409"/>
                  <a:pt x="2982" y="5409"/>
                </a:cubicBezTo>
                <a:cubicBezTo>
                  <a:pt x="4204" y="5409"/>
                  <a:pt x="5308" y="4581"/>
                  <a:pt x="5605" y="3338"/>
                </a:cubicBezTo>
                <a:cubicBezTo>
                  <a:pt x="5954" y="1882"/>
                  <a:pt x="5035" y="425"/>
                  <a:pt x="3579" y="77"/>
                </a:cubicBezTo>
                <a:cubicBezTo>
                  <a:pt x="3365" y="25"/>
                  <a:pt x="3151" y="1"/>
                  <a:pt x="2940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6" name="Google Shape;2636;p30"/>
          <p:cNvSpPr/>
          <p:nvPr/>
        </p:nvSpPr>
        <p:spPr>
          <a:xfrm>
            <a:off x="3442956" y="2833667"/>
            <a:ext cx="168361" cy="135367"/>
          </a:xfrm>
          <a:custGeom>
            <a:avLst/>
            <a:gdLst/>
            <a:ahLst/>
            <a:cxnLst/>
            <a:rect l="l" t="t" r="r" b="b"/>
            <a:pathLst>
              <a:path w="5511" h="4431" extrusionOk="0">
                <a:moveTo>
                  <a:pt x="792" y="1"/>
                </a:moveTo>
                <a:lnTo>
                  <a:pt x="792" y="1"/>
                </a:lnTo>
                <a:cubicBezTo>
                  <a:pt x="190" y="729"/>
                  <a:pt x="0" y="1774"/>
                  <a:pt x="380" y="2724"/>
                </a:cubicBezTo>
                <a:cubicBezTo>
                  <a:pt x="792" y="3791"/>
                  <a:pt x="1817" y="4431"/>
                  <a:pt x="2899" y="4431"/>
                </a:cubicBezTo>
                <a:cubicBezTo>
                  <a:pt x="3231" y="4431"/>
                  <a:pt x="3568" y="4371"/>
                  <a:pt x="3895" y="4245"/>
                </a:cubicBezTo>
                <a:cubicBezTo>
                  <a:pt x="4719" y="3896"/>
                  <a:pt x="5289" y="3200"/>
                  <a:pt x="5510" y="2376"/>
                </a:cubicBezTo>
                <a:lnTo>
                  <a:pt x="5510" y="2376"/>
                </a:lnTo>
                <a:cubicBezTo>
                  <a:pt x="5225" y="2724"/>
                  <a:pt x="4845" y="3010"/>
                  <a:pt x="4402" y="3168"/>
                </a:cubicBezTo>
                <a:cubicBezTo>
                  <a:pt x="4071" y="3306"/>
                  <a:pt x="3727" y="3372"/>
                  <a:pt x="3388" y="3372"/>
                </a:cubicBezTo>
                <a:cubicBezTo>
                  <a:pt x="2331" y="3372"/>
                  <a:pt x="1318" y="2734"/>
                  <a:pt x="887" y="1679"/>
                </a:cubicBezTo>
                <a:cubicBezTo>
                  <a:pt x="665" y="1109"/>
                  <a:pt x="633" y="539"/>
                  <a:pt x="792" y="1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7" name="Google Shape;2637;p30"/>
          <p:cNvSpPr/>
          <p:nvPr/>
        </p:nvSpPr>
        <p:spPr>
          <a:xfrm>
            <a:off x="3501948" y="2144826"/>
            <a:ext cx="70662" cy="71640"/>
          </a:xfrm>
          <a:custGeom>
            <a:avLst/>
            <a:gdLst/>
            <a:ahLst/>
            <a:cxnLst/>
            <a:rect l="l" t="t" r="r" b="b"/>
            <a:pathLst>
              <a:path w="2313" h="2345" extrusionOk="0">
                <a:moveTo>
                  <a:pt x="1173" y="1"/>
                </a:moveTo>
                <a:cubicBezTo>
                  <a:pt x="508" y="1"/>
                  <a:pt x="1" y="539"/>
                  <a:pt x="1" y="1172"/>
                </a:cubicBezTo>
                <a:cubicBezTo>
                  <a:pt x="1" y="1806"/>
                  <a:pt x="508" y="2344"/>
                  <a:pt x="1173" y="2344"/>
                </a:cubicBezTo>
                <a:cubicBezTo>
                  <a:pt x="1806" y="2344"/>
                  <a:pt x="2313" y="1806"/>
                  <a:pt x="2313" y="1172"/>
                </a:cubicBezTo>
                <a:cubicBezTo>
                  <a:pt x="2313" y="539"/>
                  <a:pt x="1806" y="1"/>
                  <a:pt x="1173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8" name="Google Shape;2638;p30"/>
          <p:cNvSpPr/>
          <p:nvPr/>
        </p:nvSpPr>
        <p:spPr>
          <a:xfrm>
            <a:off x="3501948" y="2303502"/>
            <a:ext cx="70662" cy="70662"/>
          </a:xfrm>
          <a:custGeom>
            <a:avLst/>
            <a:gdLst/>
            <a:ahLst/>
            <a:cxnLst/>
            <a:rect l="l" t="t" r="r" b="b"/>
            <a:pathLst>
              <a:path w="2313" h="2313" extrusionOk="0">
                <a:moveTo>
                  <a:pt x="1173" y="0"/>
                </a:moveTo>
                <a:cubicBezTo>
                  <a:pt x="508" y="0"/>
                  <a:pt x="1" y="507"/>
                  <a:pt x="1" y="1172"/>
                </a:cubicBezTo>
                <a:cubicBezTo>
                  <a:pt x="1" y="1806"/>
                  <a:pt x="508" y="2312"/>
                  <a:pt x="1173" y="2312"/>
                </a:cubicBezTo>
                <a:cubicBezTo>
                  <a:pt x="1806" y="2312"/>
                  <a:pt x="2313" y="1806"/>
                  <a:pt x="2313" y="1172"/>
                </a:cubicBezTo>
                <a:cubicBezTo>
                  <a:pt x="2313" y="507"/>
                  <a:pt x="1806" y="0"/>
                  <a:pt x="1173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9" name="Google Shape;2639;p30"/>
          <p:cNvSpPr/>
          <p:nvPr/>
        </p:nvSpPr>
        <p:spPr>
          <a:xfrm>
            <a:off x="3501948" y="2461202"/>
            <a:ext cx="70662" cy="71609"/>
          </a:xfrm>
          <a:custGeom>
            <a:avLst/>
            <a:gdLst/>
            <a:ahLst/>
            <a:cxnLst/>
            <a:rect l="l" t="t" r="r" b="b"/>
            <a:pathLst>
              <a:path w="2313" h="2344" extrusionOk="0">
                <a:moveTo>
                  <a:pt x="1173" y="0"/>
                </a:moveTo>
                <a:cubicBezTo>
                  <a:pt x="508" y="0"/>
                  <a:pt x="1" y="539"/>
                  <a:pt x="1" y="1172"/>
                </a:cubicBezTo>
                <a:cubicBezTo>
                  <a:pt x="1" y="1806"/>
                  <a:pt x="508" y="2344"/>
                  <a:pt x="1173" y="2344"/>
                </a:cubicBezTo>
                <a:cubicBezTo>
                  <a:pt x="1806" y="2344"/>
                  <a:pt x="2313" y="1806"/>
                  <a:pt x="2313" y="1172"/>
                </a:cubicBezTo>
                <a:cubicBezTo>
                  <a:pt x="2313" y="539"/>
                  <a:pt x="1806" y="0"/>
                  <a:pt x="1173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0" name="Google Shape;2640;p30"/>
          <p:cNvSpPr/>
          <p:nvPr/>
        </p:nvSpPr>
        <p:spPr>
          <a:xfrm>
            <a:off x="3501948" y="2619878"/>
            <a:ext cx="70662" cy="70632"/>
          </a:xfrm>
          <a:custGeom>
            <a:avLst/>
            <a:gdLst/>
            <a:ahLst/>
            <a:cxnLst/>
            <a:rect l="l" t="t" r="r" b="b"/>
            <a:pathLst>
              <a:path w="2313" h="2312" extrusionOk="0">
                <a:moveTo>
                  <a:pt x="1173" y="0"/>
                </a:moveTo>
                <a:cubicBezTo>
                  <a:pt x="508" y="0"/>
                  <a:pt x="1" y="507"/>
                  <a:pt x="1" y="1172"/>
                </a:cubicBezTo>
                <a:cubicBezTo>
                  <a:pt x="1" y="1805"/>
                  <a:pt x="508" y="2312"/>
                  <a:pt x="1173" y="2312"/>
                </a:cubicBezTo>
                <a:cubicBezTo>
                  <a:pt x="1806" y="2312"/>
                  <a:pt x="2313" y="1805"/>
                  <a:pt x="2313" y="1172"/>
                </a:cubicBezTo>
                <a:cubicBezTo>
                  <a:pt x="2313" y="507"/>
                  <a:pt x="1806" y="0"/>
                  <a:pt x="1173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1" name="Google Shape;2641;p30"/>
          <p:cNvSpPr/>
          <p:nvPr/>
        </p:nvSpPr>
        <p:spPr>
          <a:xfrm>
            <a:off x="5286985" y="2762088"/>
            <a:ext cx="215775" cy="215775"/>
          </a:xfrm>
          <a:custGeom>
            <a:avLst/>
            <a:gdLst/>
            <a:ahLst/>
            <a:cxnLst/>
            <a:rect l="l" t="t" r="r" b="b"/>
            <a:pathLst>
              <a:path w="7063" h="7063" extrusionOk="0">
                <a:moveTo>
                  <a:pt x="3547" y="0"/>
                </a:moveTo>
                <a:cubicBezTo>
                  <a:pt x="1584" y="0"/>
                  <a:pt x="0" y="1584"/>
                  <a:pt x="0" y="3516"/>
                </a:cubicBezTo>
                <a:cubicBezTo>
                  <a:pt x="0" y="5479"/>
                  <a:pt x="1584" y="7063"/>
                  <a:pt x="3547" y="7063"/>
                </a:cubicBezTo>
                <a:cubicBezTo>
                  <a:pt x="5479" y="7063"/>
                  <a:pt x="7062" y="5479"/>
                  <a:pt x="7062" y="3516"/>
                </a:cubicBezTo>
                <a:cubicBezTo>
                  <a:pt x="7062" y="1584"/>
                  <a:pt x="5479" y="0"/>
                  <a:pt x="35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2" name="Google Shape;2642;p30"/>
          <p:cNvSpPr/>
          <p:nvPr/>
        </p:nvSpPr>
        <p:spPr>
          <a:xfrm>
            <a:off x="5309225" y="2783382"/>
            <a:ext cx="171294" cy="172241"/>
          </a:xfrm>
          <a:custGeom>
            <a:avLst/>
            <a:gdLst/>
            <a:ahLst/>
            <a:cxnLst/>
            <a:rect l="l" t="t" r="r" b="b"/>
            <a:pathLst>
              <a:path w="5607" h="5638" extrusionOk="0">
                <a:moveTo>
                  <a:pt x="2819" y="0"/>
                </a:moveTo>
                <a:cubicBezTo>
                  <a:pt x="1236" y="0"/>
                  <a:pt x="1" y="1267"/>
                  <a:pt x="1" y="2819"/>
                </a:cubicBezTo>
                <a:cubicBezTo>
                  <a:pt x="1" y="4370"/>
                  <a:pt x="1236" y="5637"/>
                  <a:pt x="2819" y="5637"/>
                </a:cubicBezTo>
                <a:cubicBezTo>
                  <a:pt x="4371" y="5637"/>
                  <a:pt x="5606" y="4370"/>
                  <a:pt x="5606" y="2819"/>
                </a:cubicBezTo>
                <a:cubicBezTo>
                  <a:pt x="5606" y="1267"/>
                  <a:pt x="4371" y="0"/>
                  <a:pt x="2819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3" name="Google Shape;2643;p30"/>
          <p:cNvSpPr/>
          <p:nvPr/>
        </p:nvSpPr>
        <p:spPr>
          <a:xfrm>
            <a:off x="5303421" y="2815307"/>
            <a:ext cx="175143" cy="140561"/>
          </a:xfrm>
          <a:custGeom>
            <a:avLst/>
            <a:gdLst/>
            <a:ahLst/>
            <a:cxnLst/>
            <a:rect l="l" t="t" r="r" b="b"/>
            <a:pathLst>
              <a:path w="5733" h="4601" extrusionOk="0">
                <a:moveTo>
                  <a:pt x="824" y="0"/>
                </a:moveTo>
                <a:lnTo>
                  <a:pt x="824" y="0"/>
                </a:lnTo>
                <a:cubicBezTo>
                  <a:pt x="191" y="760"/>
                  <a:pt x="1" y="1837"/>
                  <a:pt x="381" y="2819"/>
                </a:cubicBezTo>
                <a:cubicBezTo>
                  <a:pt x="816" y="3932"/>
                  <a:pt x="1880" y="4601"/>
                  <a:pt x="3007" y="4601"/>
                </a:cubicBezTo>
                <a:cubicBezTo>
                  <a:pt x="3356" y="4601"/>
                  <a:pt x="3710" y="4537"/>
                  <a:pt x="4054" y="4402"/>
                </a:cubicBezTo>
                <a:cubicBezTo>
                  <a:pt x="4909" y="4054"/>
                  <a:pt x="5511" y="3325"/>
                  <a:pt x="5733" y="2470"/>
                </a:cubicBezTo>
                <a:lnTo>
                  <a:pt x="5733" y="2470"/>
                </a:lnTo>
                <a:cubicBezTo>
                  <a:pt x="5416" y="2819"/>
                  <a:pt x="5036" y="3135"/>
                  <a:pt x="4593" y="3294"/>
                </a:cubicBezTo>
                <a:cubicBezTo>
                  <a:pt x="4251" y="3438"/>
                  <a:pt x="3896" y="3506"/>
                  <a:pt x="3547" y="3506"/>
                </a:cubicBezTo>
                <a:cubicBezTo>
                  <a:pt x="2439" y="3506"/>
                  <a:pt x="1384" y="2825"/>
                  <a:pt x="951" y="1742"/>
                </a:cubicBezTo>
                <a:cubicBezTo>
                  <a:pt x="697" y="1172"/>
                  <a:pt x="666" y="570"/>
                  <a:pt x="824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4" name="Google Shape;2644;p30"/>
          <p:cNvSpPr/>
          <p:nvPr/>
        </p:nvSpPr>
        <p:spPr>
          <a:xfrm>
            <a:off x="5356639" y="3056193"/>
            <a:ext cx="71609" cy="71640"/>
          </a:xfrm>
          <a:custGeom>
            <a:avLst/>
            <a:gdLst/>
            <a:ahLst/>
            <a:cxnLst/>
            <a:rect l="l" t="t" r="r" b="b"/>
            <a:pathLst>
              <a:path w="2344" h="2345" extrusionOk="0">
                <a:moveTo>
                  <a:pt x="1172" y="1"/>
                </a:moveTo>
                <a:cubicBezTo>
                  <a:pt x="539" y="1"/>
                  <a:pt x="0" y="539"/>
                  <a:pt x="0" y="1173"/>
                </a:cubicBezTo>
                <a:cubicBezTo>
                  <a:pt x="0" y="1806"/>
                  <a:pt x="539" y="2344"/>
                  <a:pt x="1172" y="2344"/>
                </a:cubicBezTo>
                <a:cubicBezTo>
                  <a:pt x="1806" y="2344"/>
                  <a:pt x="2344" y="1806"/>
                  <a:pt x="2344" y="1173"/>
                </a:cubicBezTo>
                <a:cubicBezTo>
                  <a:pt x="2344" y="539"/>
                  <a:pt x="1806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5" name="Google Shape;2645;p30"/>
          <p:cNvSpPr/>
          <p:nvPr/>
        </p:nvSpPr>
        <p:spPr>
          <a:xfrm>
            <a:off x="5356639" y="3214870"/>
            <a:ext cx="71609" cy="70662"/>
          </a:xfrm>
          <a:custGeom>
            <a:avLst/>
            <a:gdLst/>
            <a:ahLst/>
            <a:cxnLst/>
            <a:rect l="l" t="t" r="r" b="b"/>
            <a:pathLst>
              <a:path w="2344" h="2313" extrusionOk="0">
                <a:moveTo>
                  <a:pt x="1172" y="1"/>
                </a:moveTo>
                <a:cubicBezTo>
                  <a:pt x="539" y="1"/>
                  <a:pt x="0" y="507"/>
                  <a:pt x="0" y="1172"/>
                </a:cubicBezTo>
                <a:cubicBezTo>
                  <a:pt x="0" y="1806"/>
                  <a:pt x="539" y="2312"/>
                  <a:pt x="1172" y="2312"/>
                </a:cubicBezTo>
                <a:cubicBezTo>
                  <a:pt x="1806" y="2312"/>
                  <a:pt x="2344" y="1806"/>
                  <a:pt x="2344" y="1172"/>
                </a:cubicBezTo>
                <a:cubicBezTo>
                  <a:pt x="2344" y="507"/>
                  <a:pt x="1806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6" name="Google Shape;2646;p30"/>
          <p:cNvSpPr/>
          <p:nvPr/>
        </p:nvSpPr>
        <p:spPr>
          <a:xfrm>
            <a:off x="5356639" y="3372569"/>
            <a:ext cx="71609" cy="71640"/>
          </a:xfrm>
          <a:custGeom>
            <a:avLst/>
            <a:gdLst/>
            <a:ahLst/>
            <a:cxnLst/>
            <a:rect l="l" t="t" r="r" b="b"/>
            <a:pathLst>
              <a:path w="2344" h="2345" extrusionOk="0">
                <a:moveTo>
                  <a:pt x="1172" y="1"/>
                </a:moveTo>
                <a:cubicBezTo>
                  <a:pt x="539" y="1"/>
                  <a:pt x="0" y="539"/>
                  <a:pt x="0" y="1172"/>
                </a:cubicBezTo>
                <a:cubicBezTo>
                  <a:pt x="0" y="1806"/>
                  <a:pt x="539" y="2344"/>
                  <a:pt x="1172" y="2344"/>
                </a:cubicBezTo>
                <a:cubicBezTo>
                  <a:pt x="1806" y="2344"/>
                  <a:pt x="2344" y="1806"/>
                  <a:pt x="2344" y="1172"/>
                </a:cubicBezTo>
                <a:cubicBezTo>
                  <a:pt x="2344" y="539"/>
                  <a:pt x="1806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7" name="Google Shape;2647;p30"/>
          <p:cNvSpPr/>
          <p:nvPr/>
        </p:nvSpPr>
        <p:spPr>
          <a:xfrm>
            <a:off x="5356639" y="3531246"/>
            <a:ext cx="71609" cy="70662"/>
          </a:xfrm>
          <a:custGeom>
            <a:avLst/>
            <a:gdLst/>
            <a:ahLst/>
            <a:cxnLst/>
            <a:rect l="l" t="t" r="r" b="b"/>
            <a:pathLst>
              <a:path w="2344" h="2313" extrusionOk="0">
                <a:moveTo>
                  <a:pt x="1172" y="0"/>
                </a:moveTo>
                <a:cubicBezTo>
                  <a:pt x="539" y="0"/>
                  <a:pt x="0" y="507"/>
                  <a:pt x="0" y="1172"/>
                </a:cubicBezTo>
                <a:cubicBezTo>
                  <a:pt x="0" y="1805"/>
                  <a:pt x="539" y="2312"/>
                  <a:pt x="1172" y="2312"/>
                </a:cubicBezTo>
                <a:cubicBezTo>
                  <a:pt x="1806" y="2312"/>
                  <a:pt x="2344" y="1805"/>
                  <a:pt x="2344" y="1172"/>
                </a:cubicBezTo>
                <a:cubicBezTo>
                  <a:pt x="2344" y="507"/>
                  <a:pt x="1806" y="0"/>
                  <a:pt x="1172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8" name="Google Shape;2648;p30"/>
          <p:cNvSpPr/>
          <p:nvPr/>
        </p:nvSpPr>
        <p:spPr>
          <a:xfrm>
            <a:off x="7148427" y="2762088"/>
            <a:ext cx="224481" cy="224481"/>
          </a:xfrm>
          <a:custGeom>
            <a:avLst/>
            <a:gdLst/>
            <a:ahLst/>
            <a:cxnLst/>
            <a:rect l="l" t="t" r="r" b="b"/>
            <a:pathLst>
              <a:path w="7348" h="7348" extrusionOk="0">
                <a:moveTo>
                  <a:pt x="3674" y="0"/>
                </a:moveTo>
                <a:cubicBezTo>
                  <a:pt x="1647" y="0"/>
                  <a:pt x="1" y="1647"/>
                  <a:pt x="1" y="3674"/>
                </a:cubicBezTo>
                <a:cubicBezTo>
                  <a:pt x="1" y="5701"/>
                  <a:pt x="1647" y="7348"/>
                  <a:pt x="3674" y="7348"/>
                </a:cubicBezTo>
                <a:cubicBezTo>
                  <a:pt x="5701" y="7348"/>
                  <a:pt x="7348" y="5701"/>
                  <a:pt x="7348" y="3674"/>
                </a:cubicBezTo>
                <a:cubicBezTo>
                  <a:pt x="7348" y="1647"/>
                  <a:pt x="5701" y="0"/>
                  <a:pt x="36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9" name="Google Shape;2649;p30"/>
          <p:cNvSpPr/>
          <p:nvPr/>
        </p:nvSpPr>
        <p:spPr>
          <a:xfrm>
            <a:off x="7171645" y="2784329"/>
            <a:ext cx="179023" cy="179023"/>
          </a:xfrm>
          <a:custGeom>
            <a:avLst/>
            <a:gdLst/>
            <a:ahLst/>
            <a:cxnLst/>
            <a:rect l="l" t="t" r="r" b="b"/>
            <a:pathLst>
              <a:path w="5860" h="5860" extrusionOk="0">
                <a:moveTo>
                  <a:pt x="2914" y="1"/>
                </a:moveTo>
                <a:cubicBezTo>
                  <a:pt x="1299" y="1"/>
                  <a:pt x="1" y="1331"/>
                  <a:pt x="1" y="2946"/>
                </a:cubicBezTo>
                <a:cubicBezTo>
                  <a:pt x="1" y="4561"/>
                  <a:pt x="1299" y="5860"/>
                  <a:pt x="2914" y="5860"/>
                </a:cubicBezTo>
                <a:cubicBezTo>
                  <a:pt x="4529" y="5860"/>
                  <a:pt x="5859" y="4561"/>
                  <a:pt x="5859" y="2946"/>
                </a:cubicBezTo>
                <a:cubicBezTo>
                  <a:pt x="5859" y="1331"/>
                  <a:pt x="4529" y="1"/>
                  <a:pt x="2914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0" name="Google Shape;2650;p30"/>
          <p:cNvSpPr/>
          <p:nvPr/>
        </p:nvSpPr>
        <p:spPr>
          <a:xfrm>
            <a:off x="7165841" y="2817231"/>
            <a:ext cx="181925" cy="146762"/>
          </a:xfrm>
          <a:custGeom>
            <a:avLst/>
            <a:gdLst/>
            <a:ahLst/>
            <a:cxnLst/>
            <a:rect l="l" t="t" r="r" b="b"/>
            <a:pathLst>
              <a:path w="5955" h="4804" extrusionOk="0">
                <a:moveTo>
                  <a:pt x="856" y="1"/>
                </a:moveTo>
                <a:lnTo>
                  <a:pt x="856" y="1"/>
                </a:lnTo>
                <a:cubicBezTo>
                  <a:pt x="191" y="824"/>
                  <a:pt x="1" y="1932"/>
                  <a:pt x="412" y="2946"/>
                </a:cubicBezTo>
                <a:cubicBezTo>
                  <a:pt x="871" y="4105"/>
                  <a:pt x="1956" y="4803"/>
                  <a:pt x="3119" y="4803"/>
                </a:cubicBezTo>
                <a:cubicBezTo>
                  <a:pt x="3481" y="4803"/>
                  <a:pt x="3851" y="4736"/>
                  <a:pt x="4213" y="4593"/>
                </a:cubicBezTo>
                <a:cubicBezTo>
                  <a:pt x="5099" y="4213"/>
                  <a:pt x="5733" y="3453"/>
                  <a:pt x="5954" y="2597"/>
                </a:cubicBezTo>
                <a:lnTo>
                  <a:pt x="5954" y="2597"/>
                </a:lnTo>
                <a:cubicBezTo>
                  <a:pt x="5638" y="2946"/>
                  <a:pt x="5258" y="3262"/>
                  <a:pt x="4783" y="3453"/>
                </a:cubicBezTo>
                <a:cubicBezTo>
                  <a:pt x="4421" y="3595"/>
                  <a:pt x="4051" y="3663"/>
                  <a:pt x="3688" y="3663"/>
                </a:cubicBezTo>
                <a:cubicBezTo>
                  <a:pt x="2524" y="3663"/>
                  <a:pt x="1434" y="2965"/>
                  <a:pt x="951" y="1806"/>
                </a:cubicBezTo>
                <a:cubicBezTo>
                  <a:pt x="729" y="1236"/>
                  <a:pt x="697" y="602"/>
                  <a:pt x="856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1" name="Google Shape;2651;p30"/>
          <p:cNvSpPr/>
          <p:nvPr/>
        </p:nvSpPr>
        <p:spPr>
          <a:xfrm>
            <a:off x="7216156" y="2144826"/>
            <a:ext cx="70662" cy="71640"/>
          </a:xfrm>
          <a:custGeom>
            <a:avLst/>
            <a:gdLst/>
            <a:ahLst/>
            <a:cxnLst/>
            <a:rect l="l" t="t" r="r" b="b"/>
            <a:pathLst>
              <a:path w="2313" h="2345" extrusionOk="0">
                <a:moveTo>
                  <a:pt x="1172" y="1"/>
                </a:moveTo>
                <a:cubicBezTo>
                  <a:pt x="507" y="1"/>
                  <a:pt x="0" y="539"/>
                  <a:pt x="0" y="1172"/>
                </a:cubicBezTo>
                <a:cubicBezTo>
                  <a:pt x="0" y="1806"/>
                  <a:pt x="507" y="2344"/>
                  <a:pt x="1172" y="2344"/>
                </a:cubicBezTo>
                <a:cubicBezTo>
                  <a:pt x="1806" y="2344"/>
                  <a:pt x="2312" y="1806"/>
                  <a:pt x="2312" y="1172"/>
                </a:cubicBezTo>
                <a:cubicBezTo>
                  <a:pt x="2312" y="539"/>
                  <a:pt x="1806" y="1"/>
                  <a:pt x="1172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2" name="Google Shape;2652;p30"/>
          <p:cNvSpPr/>
          <p:nvPr/>
        </p:nvSpPr>
        <p:spPr>
          <a:xfrm>
            <a:off x="7216156" y="2303502"/>
            <a:ext cx="70662" cy="70662"/>
          </a:xfrm>
          <a:custGeom>
            <a:avLst/>
            <a:gdLst/>
            <a:ahLst/>
            <a:cxnLst/>
            <a:rect l="l" t="t" r="r" b="b"/>
            <a:pathLst>
              <a:path w="2313" h="2313" extrusionOk="0">
                <a:moveTo>
                  <a:pt x="1172" y="0"/>
                </a:moveTo>
                <a:cubicBezTo>
                  <a:pt x="507" y="0"/>
                  <a:pt x="0" y="507"/>
                  <a:pt x="0" y="1172"/>
                </a:cubicBezTo>
                <a:cubicBezTo>
                  <a:pt x="0" y="1806"/>
                  <a:pt x="507" y="2312"/>
                  <a:pt x="1172" y="2312"/>
                </a:cubicBezTo>
                <a:cubicBezTo>
                  <a:pt x="1806" y="2312"/>
                  <a:pt x="2312" y="1806"/>
                  <a:pt x="2312" y="1172"/>
                </a:cubicBezTo>
                <a:cubicBezTo>
                  <a:pt x="2312" y="507"/>
                  <a:pt x="1806" y="0"/>
                  <a:pt x="117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3" name="Google Shape;2653;p30"/>
          <p:cNvSpPr/>
          <p:nvPr/>
        </p:nvSpPr>
        <p:spPr>
          <a:xfrm>
            <a:off x="7216156" y="2461202"/>
            <a:ext cx="70662" cy="71609"/>
          </a:xfrm>
          <a:custGeom>
            <a:avLst/>
            <a:gdLst/>
            <a:ahLst/>
            <a:cxnLst/>
            <a:rect l="l" t="t" r="r" b="b"/>
            <a:pathLst>
              <a:path w="2313" h="2344" extrusionOk="0">
                <a:moveTo>
                  <a:pt x="1172" y="0"/>
                </a:moveTo>
                <a:cubicBezTo>
                  <a:pt x="507" y="0"/>
                  <a:pt x="0" y="539"/>
                  <a:pt x="0" y="1172"/>
                </a:cubicBezTo>
                <a:cubicBezTo>
                  <a:pt x="0" y="1806"/>
                  <a:pt x="507" y="2344"/>
                  <a:pt x="1172" y="2344"/>
                </a:cubicBezTo>
                <a:cubicBezTo>
                  <a:pt x="1806" y="2344"/>
                  <a:pt x="2312" y="1806"/>
                  <a:pt x="2312" y="1172"/>
                </a:cubicBezTo>
                <a:cubicBezTo>
                  <a:pt x="2312" y="539"/>
                  <a:pt x="1806" y="0"/>
                  <a:pt x="117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4" name="Google Shape;2654;p30"/>
          <p:cNvSpPr/>
          <p:nvPr/>
        </p:nvSpPr>
        <p:spPr>
          <a:xfrm>
            <a:off x="7216156" y="2619878"/>
            <a:ext cx="70662" cy="70632"/>
          </a:xfrm>
          <a:custGeom>
            <a:avLst/>
            <a:gdLst/>
            <a:ahLst/>
            <a:cxnLst/>
            <a:rect l="l" t="t" r="r" b="b"/>
            <a:pathLst>
              <a:path w="2313" h="2312" extrusionOk="0">
                <a:moveTo>
                  <a:pt x="1172" y="0"/>
                </a:moveTo>
                <a:cubicBezTo>
                  <a:pt x="507" y="0"/>
                  <a:pt x="0" y="507"/>
                  <a:pt x="0" y="1172"/>
                </a:cubicBezTo>
                <a:cubicBezTo>
                  <a:pt x="0" y="1805"/>
                  <a:pt x="507" y="2312"/>
                  <a:pt x="1172" y="2312"/>
                </a:cubicBezTo>
                <a:cubicBezTo>
                  <a:pt x="1806" y="2312"/>
                  <a:pt x="2312" y="1805"/>
                  <a:pt x="2312" y="1172"/>
                </a:cubicBezTo>
                <a:cubicBezTo>
                  <a:pt x="2312" y="507"/>
                  <a:pt x="1806" y="0"/>
                  <a:pt x="117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5" name="Google Shape;2655;p30"/>
          <p:cNvSpPr/>
          <p:nvPr/>
        </p:nvSpPr>
        <p:spPr>
          <a:xfrm>
            <a:off x="6968488" y="3621215"/>
            <a:ext cx="585338" cy="518586"/>
          </a:xfrm>
          <a:custGeom>
            <a:avLst/>
            <a:gdLst/>
            <a:ahLst/>
            <a:cxnLst/>
            <a:rect l="l" t="t" r="r" b="b"/>
            <a:pathLst>
              <a:path w="19160" h="16975" extrusionOk="0">
                <a:moveTo>
                  <a:pt x="6872" y="0"/>
                </a:moveTo>
                <a:cubicBezTo>
                  <a:pt x="6271" y="0"/>
                  <a:pt x="5732" y="349"/>
                  <a:pt x="5511" y="887"/>
                </a:cubicBezTo>
                <a:cubicBezTo>
                  <a:pt x="5257" y="665"/>
                  <a:pt x="4940" y="539"/>
                  <a:pt x="4592" y="539"/>
                </a:cubicBezTo>
                <a:cubicBezTo>
                  <a:pt x="3864" y="539"/>
                  <a:pt x="3294" y="1046"/>
                  <a:pt x="3135" y="1711"/>
                </a:cubicBezTo>
                <a:cubicBezTo>
                  <a:pt x="3072" y="1711"/>
                  <a:pt x="2977" y="1679"/>
                  <a:pt x="2914" y="1679"/>
                </a:cubicBezTo>
                <a:cubicBezTo>
                  <a:pt x="2090" y="1679"/>
                  <a:pt x="1425" y="2344"/>
                  <a:pt x="1425" y="3167"/>
                </a:cubicBezTo>
                <a:cubicBezTo>
                  <a:pt x="1425" y="3231"/>
                  <a:pt x="1425" y="3262"/>
                  <a:pt x="1457" y="3326"/>
                </a:cubicBezTo>
                <a:cubicBezTo>
                  <a:pt x="602" y="3706"/>
                  <a:pt x="0" y="4561"/>
                  <a:pt x="0" y="5542"/>
                </a:cubicBezTo>
                <a:cubicBezTo>
                  <a:pt x="0" y="6144"/>
                  <a:pt x="222" y="6683"/>
                  <a:pt x="570" y="7126"/>
                </a:cubicBezTo>
                <a:cubicBezTo>
                  <a:pt x="570" y="7221"/>
                  <a:pt x="538" y="7316"/>
                  <a:pt x="538" y="7411"/>
                </a:cubicBezTo>
                <a:cubicBezTo>
                  <a:pt x="538" y="8741"/>
                  <a:pt x="1615" y="9818"/>
                  <a:pt x="2945" y="9818"/>
                </a:cubicBezTo>
                <a:cubicBezTo>
                  <a:pt x="3262" y="9818"/>
                  <a:pt x="3547" y="9754"/>
                  <a:pt x="3800" y="9659"/>
                </a:cubicBezTo>
                <a:cubicBezTo>
                  <a:pt x="3895" y="10768"/>
                  <a:pt x="4814" y="11655"/>
                  <a:pt x="5954" y="11655"/>
                </a:cubicBezTo>
                <a:lnTo>
                  <a:pt x="6049" y="11655"/>
                </a:lnTo>
                <a:cubicBezTo>
                  <a:pt x="6461" y="12225"/>
                  <a:pt x="7094" y="12573"/>
                  <a:pt x="7822" y="12573"/>
                </a:cubicBezTo>
                <a:cubicBezTo>
                  <a:pt x="8234" y="12573"/>
                  <a:pt x="8646" y="12478"/>
                  <a:pt x="8962" y="12256"/>
                </a:cubicBezTo>
                <a:cubicBezTo>
                  <a:pt x="9089" y="12573"/>
                  <a:pt x="9247" y="12890"/>
                  <a:pt x="9501" y="13111"/>
                </a:cubicBezTo>
                <a:cubicBezTo>
                  <a:pt x="9849" y="13428"/>
                  <a:pt x="10293" y="13618"/>
                  <a:pt x="10799" y="13618"/>
                </a:cubicBezTo>
                <a:cubicBezTo>
                  <a:pt x="11148" y="14061"/>
                  <a:pt x="11686" y="14315"/>
                  <a:pt x="12319" y="14315"/>
                </a:cubicBezTo>
                <a:cubicBezTo>
                  <a:pt x="12604" y="14315"/>
                  <a:pt x="12858" y="14251"/>
                  <a:pt x="13111" y="14156"/>
                </a:cubicBezTo>
                <a:cubicBezTo>
                  <a:pt x="13364" y="14695"/>
                  <a:pt x="13618" y="15582"/>
                  <a:pt x="13459" y="16848"/>
                </a:cubicBezTo>
                <a:lnTo>
                  <a:pt x="14790" y="16975"/>
                </a:lnTo>
                <a:cubicBezTo>
                  <a:pt x="14790" y="16975"/>
                  <a:pt x="14853" y="15202"/>
                  <a:pt x="14631" y="13998"/>
                </a:cubicBezTo>
                <a:lnTo>
                  <a:pt x="14631" y="13998"/>
                </a:lnTo>
                <a:cubicBezTo>
                  <a:pt x="14790" y="14030"/>
                  <a:pt x="14948" y="14061"/>
                  <a:pt x="15106" y="14061"/>
                </a:cubicBezTo>
                <a:cubicBezTo>
                  <a:pt x="16183" y="14061"/>
                  <a:pt x="17070" y="13175"/>
                  <a:pt x="17070" y="12098"/>
                </a:cubicBezTo>
                <a:cubicBezTo>
                  <a:pt x="17070" y="11940"/>
                  <a:pt x="17038" y="11813"/>
                  <a:pt x="17006" y="11655"/>
                </a:cubicBezTo>
                <a:lnTo>
                  <a:pt x="17196" y="11655"/>
                </a:lnTo>
                <a:cubicBezTo>
                  <a:pt x="18273" y="11655"/>
                  <a:pt x="19160" y="10800"/>
                  <a:pt x="19160" y="9723"/>
                </a:cubicBezTo>
                <a:cubicBezTo>
                  <a:pt x="19160" y="9343"/>
                  <a:pt x="19065" y="9026"/>
                  <a:pt x="18875" y="8741"/>
                </a:cubicBezTo>
                <a:cubicBezTo>
                  <a:pt x="19065" y="8424"/>
                  <a:pt x="19160" y="8108"/>
                  <a:pt x="19160" y="7759"/>
                </a:cubicBezTo>
                <a:cubicBezTo>
                  <a:pt x="19160" y="7063"/>
                  <a:pt x="18812" y="6493"/>
                  <a:pt x="18305" y="6144"/>
                </a:cubicBezTo>
                <a:cubicBezTo>
                  <a:pt x="18178" y="5384"/>
                  <a:pt x="17608" y="4782"/>
                  <a:pt x="16880" y="4592"/>
                </a:cubicBezTo>
                <a:cubicBezTo>
                  <a:pt x="16911" y="4497"/>
                  <a:pt x="16911" y="4402"/>
                  <a:pt x="16911" y="4276"/>
                </a:cubicBezTo>
                <a:cubicBezTo>
                  <a:pt x="16911" y="3452"/>
                  <a:pt x="16405" y="2756"/>
                  <a:pt x="15676" y="2471"/>
                </a:cubicBezTo>
                <a:cubicBezTo>
                  <a:pt x="15486" y="2407"/>
                  <a:pt x="15328" y="2376"/>
                  <a:pt x="15138" y="2344"/>
                </a:cubicBezTo>
                <a:cubicBezTo>
                  <a:pt x="14853" y="1109"/>
                  <a:pt x="13744" y="190"/>
                  <a:pt x="12414" y="190"/>
                </a:cubicBezTo>
                <a:cubicBezTo>
                  <a:pt x="11686" y="190"/>
                  <a:pt x="11021" y="475"/>
                  <a:pt x="10546" y="919"/>
                </a:cubicBezTo>
                <a:cubicBezTo>
                  <a:pt x="10293" y="412"/>
                  <a:pt x="9786" y="64"/>
                  <a:pt x="9184" y="64"/>
                </a:cubicBezTo>
                <a:cubicBezTo>
                  <a:pt x="8741" y="64"/>
                  <a:pt x="8329" y="285"/>
                  <a:pt x="8044" y="634"/>
                </a:cubicBezTo>
                <a:cubicBezTo>
                  <a:pt x="7791" y="254"/>
                  <a:pt x="7347" y="0"/>
                  <a:pt x="6872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6" name="Google Shape;2656;p30"/>
          <p:cNvSpPr/>
          <p:nvPr/>
        </p:nvSpPr>
        <p:spPr>
          <a:xfrm>
            <a:off x="7158111" y="3702478"/>
            <a:ext cx="113218" cy="112271"/>
          </a:xfrm>
          <a:custGeom>
            <a:avLst/>
            <a:gdLst/>
            <a:ahLst/>
            <a:cxnLst/>
            <a:rect l="l" t="t" r="r" b="b"/>
            <a:pathLst>
              <a:path w="3706" h="3675" extrusionOk="0">
                <a:moveTo>
                  <a:pt x="1837" y="1046"/>
                </a:moveTo>
                <a:cubicBezTo>
                  <a:pt x="2280" y="1046"/>
                  <a:pt x="2660" y="1394"/>
                  <a:pt x="2660" y="1837"/>
                </a:cubicBezTo>
                <a:cubicBezTo>
                  <a:pt x="2660" y="2281"/>
                  <a:pt x="2280" y="2661"/>
                  <a:pt x="1837" y="2661"/>
                </a:cubicBezTo>
                <a:cubicBezTo>
                  <a:pt x="1394" y="2661"/>
                  <a:pt x="1045" y="2281"/>
                  <a:pt x="1045" y="1837"/>
                </a:cubicBezTo>
                <a:cubicBezTo>
                  <a:pt x="1045" y="1394"/>
                  <a:pt x="1394" y="1046"/>
                  <a:pt x="1837" y="1046"/>
                </a:cubicBezTo>
                <a:close/>
                <a:moveTo>
                  <a:pt x="1837" y="1"/>
                </a:moveTo>
                <a:cubicBezTo>
                  <a:pt x="824" y="1"/>
                  <a:pt x="0" y="824"/>
                  <a:pt x="0" y="1837"/>
                </a:cubicBezTo>
                <a:cubicBezTo>
                  <a:pt x="0" y="2851"/>
                  <a:pt x="824" y="3674"/>
                  <a:pt x="1837" y="3674"/>
                </a:cubicBezTo>
                <a:cubicBezTo>
                  <a:pt x="2882" y="3674"/>
                  <a:pt x="3706" y="2851"/>
                  <a:pt x="3706" y="1837"/>
                </a:cubicBezTo>
                <a:cubicBezTo>
                  <a:pt x="3706" y="824"/>
                  <a:pt x="2850" y="1"/>
                  <a:pt x="1837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7" name="Google Shape;2657;p30"/>
          <p:cNvSpPr/>
          <p:nvPr/>
        </p:nvSpPr>
        <p:spPr>
          <a:xfrm>
            <a:off x="7205525" y="3686990"/>
            <a:ext cx="17444" cy="33910"/>
          </a:xfrm>
          <a:custGeom>
            <a:avLst/>
            <a:gdLst/>
            <a:ahLst/>
            <a:cxnLst/>
            <a:rect l="l" t="t" r="r" b="b"/>
            <a:pathLst>
              <a:path w="571" h="1110" extrusionOk="0">
                <a:moveTo>
                  <a:pt x="0" y="1"/>
                </a:moveTo>
                <a:lnTo>
                  <a:pt x="0" y="1109"/>
                </a:lnTo>
                <a:lnTo>
                  <a:pt x="570" y="1109"/>
                </a:lnTo>
                <a:lnTo>
                  <a:pt x="57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8" name="Google Shape;2658;p30"/>
          <p:cNvSpPr/>
          <p:nvPr/>
        </p:nvSpPr>
        <p:spPr>
          <a:xfrm>
            <a:off x="7170667" y="3691847"/>
            <a:ext cx="31955" cy="38737"/>
          </a:xfrm>
          <a:custGeom>
            <a:avLst/>
            <a:gdLst/>
            <a:ahLst/>
            <a:cxnLst/>
            <a:rect l="l" t="t" r="r" b="b"/>
            <a:pathLst>
              <a:path w="1046" h="1268" extrusionOk="0">
                <a:moveTo>
                  <a:pt x="508" y="0"/>
                </a:moveTo>
                <a:lnTo>
                  <a:pt x="1" y="317"/>
                </a:lnTo>
                <a:lnTo>
                  <a:pt x="539" y="1267"/>
                </a:lnTo>
                <a:lnTo>
                  <a:pt x="1046" y="950"/>
                </a:lnTo>
                <a:lnTo>
                  <a:pt x="50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9" name="Google Shape;2659;p30"/>
          <p:cNvSpPr/>
          <p:nvPr/>
        </p:nvSpPr>
        <p:spPr>
          <a:xfrm>
            <a:off x="7147449" y="3715065"/>
            <a:ext cx="38737" cy="32933"/>
          </a:xfrm>
          <a:custGeom>
            <a:avLst/>
            <a:gdLst/>
            <a:ahLst/>
            <a:cxnLst/>
            <a:rect l="l" t="t" r="r" b="b"/>
            <a:pathLst>
              <a:path w="1268" h="1078" extrusionOk="0">
                <a:moveTo>
                  <a:pt x="318" y="0"/>
                </a:moveTo>
                <a:lnTo>
                  <a:pt x="1" y="539"/>
                </a:lnTo>
                <a:lnTo>
                  <a:pt x="951" y="1077"/>
                </a:lnTo>
                <a:lnTo>
                  <a:pt x="1268" y="570"/>
                </a:lnTo>
                <a:lnTo>
                  <a:pt x="31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0"/>
          <p:cNvSpPr/>
          <p:nvPr/>
        </p:nvSpPr>
        <p:spPr>
          <a:xfrm>
            <a:off x="7142623" y="3749892"/>
            <a:ext cx="33880" cy="18422"/>
          </a:xfrm>
          <a:custGeom>
            <a:avLst/>
            <a:gdLst/>
            <a:ahLst/>
            <a:cxnLst/>
            <a:rect l="l" t="t" r="r" b="b"/>
            <a:pathLst>
              <a:path w="1109" h="603" extrusionOk="0">
                <a:moveTo>
                  <a:pt x="1" y="0"/>
                </a:moveTo>
                <a:lnTo>
                  <a:pt x="1" y="602"/>
                </a:lnTo>
                <a:lnTo>
                  <a:pt x="1109" y="602"/>
                </a:lnTo>
                <a:lnTo>
                  <a:pt x="110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1" name="Google Shape;2661;p30"/>
          <p:cNvSpPr/>
          <p:nvPr/>
        </p:nvSpPr>
        <p:spPr>
          <a:xfrm>
            <a:off x="7147449" y="3770208"/>
            <a:ext cx="38737" cy="32933"/>
          </a:xfrm>
          <a:custGeom>
            <a:avLst/>
            <a:gdLst/>
            <a:ahLst/>
            <a:cxnLst/>
            <a:rect l="l" t="t" r="r" b="b"/>
            <a:pathLst>
              <a:path w="1268" h="1078" extrusionOk="0">
                <a:moveTo>
                  <a:pt x="951" y="0"/>
                </a:moveTo>
                <a:lnTo>
                  <a:pt x="1" y="539"/>
                </a:lnTo>
                <a:lnTo>
                  <a:pt x="318" y="1077"/>
                </a:lnTo>
                <a:lnTo>
                  <a:pt x="1268" y="507"/>
                </a:lnTo>
                <a:lnTo>
                  <a:pt x="95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2" name="Google Shape;2662;p30"/>
          <p:cNvSpPr/>
          <p:nvPr/>
        </p:nvSpPr>
        <p:spPr>
          <a:xfrm>
            <a:off x="7170667" y="3786644"/>
            <a:ext cx="32933" cy="38737"/>
          </a:xfrm>
          <a:custGeom>
            <a:avLst/>
            <a:gdLst/>
            <a:ahLst/>
            <a:cxnLst/>
            <a:rect l="l" t="t" r="r" b="b"/>
            <a:pathLst>
              <a:path w="1078" h="1268" extrusionOk="0">
                <a:moveTo>
                  <a:pt x="571" y="1"/>
                </a:moveTo>
                <a:lnTo>
                  <a:pt x="1" y="983"/>
                </a:lnTo>
                <a:lnTo>
                  <a:pt x="539" y="1268"/>
                </a:lnTo>
                <a:lnTo>
                  <a:pt x="1078" y="318"/>
                </a:lnTo>
                <a:lnTo>
                  <a:pt x="571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3" name="Google Shape;2663;p30"/>
          <p:cNvSpPr/>
          <p:nvPr/>
        </p:nvSpPr>
        <p:spPr>
          <a:xfrm>
            <a:off x="7205525" y="3796328"/>
            <a:ext cx="18391" cy="33880"/>
          </a:xfrm>
          <a:custGeom>
            <a:avLst/>
            <a:gdLst/>
            <a:ahLst/>
            <a:cxnLst/>
            <a:rect l="l" t="t" r="r" b="b"/>
            <a:pathLst>
              <a:path w="602" h="1109" extrusionOk="0">
                <a:moveTo>
                  <a:pt x="0" y="1"/>
                </a:moveTo>
                <a:lnTo>
                  <a:pt x="0" y="1109"/>
                </a:lnTo>
                <a:lnTo>
                  <a:pt x="602" y="1109"/>
                </a:lnTo>
                <a:lnTo>
                  <a:pt x="60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4" name="Google Shape;2664;p30"/>
          <p:cNvSpPr/>
          <p:nvPr/>
        </p:nvSpPr>
        <p:spPr>
          <a:xfrm>
            <a:off x="7225841" y="3787621"/>
            <a:ext cx="32902" cy="37760"/>
          </a:xfrm>
          <a:custGeom>
            <a:avLst/>
            <a:gdLst/>
            <a:ahLst/>
            <a:cxnLst/>
            <a:rect l="l" t="t" r="r" b="b"/>
            <a:pathLst>
              <a:path w="1077" h="1236" extrusionOk="0">
                <a:moveTo>
                  <a:pt x="507" y="0"/>
                </a:moveTo>
                <a:lnTo>
                  <a:pt x="0" y="286"/>
                </a:lnTo>
                <a:lnTo>
                  <a:pt x="570" y="1236"/>
                </a:lnTo>
                <a:lnTo>
                  <a:pt x="1077" y="951"/>
                </a:lnTo>
                <a:lnTo>
                  <a:pt x="507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5" name="Google Shape;2665;p30"/>
          <p:cNvSpPr/>
          <p:nvPr/>
        </p:nvSpPr>
        <p:spPr>
          <a:xfrm>
            <a:off x="7242277" y="3769230"/>
            <a:ext cx="38737" cy="32933"/>
          </a:xfrm>
          <a:custGeom>
            <a:avLst/>
            <a:gdLst/>
            <a:ahLst/>
            <a:cxnLst/>
            <a:rect l="l" t="t" r="r" b="b"/>
            <a:pathLst>
              <a:path w="1268" h="1078" extrusionOk="0">
                <a:moveTo>
                  <a:pt x="317" y="1"/>
                </a:moveTo>
                <a:lnTo>
                  <a:pt x="0" y="507"/>
                </a:lnTo>
                <a:lnTo>
                  <a:pt x="982" y="1078"/>
                </a:lnTo>
                <a:lnTo>
                  <a:pt x="1267" y="571"/>
                </a:lnTo>
                <a:lnTo>
                  <a:pt x="317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6" name="Google Shape;2666;p30"/>
          <p:cNvSpPr/>
          <p:nvPr/>
        </p:nvSpPr>
        <p:spPr>
          <a:xfrm>
            <a:off x="7251961" y="3749892"/>
            <a:ext cx="33880" cy="17444"/>
          </a:xfrm>
          <a:custGeom>
            <a:avLst/>
            <a:gdLst/>
            <a:ahLst/>
            <a:cxnLst/>
            <a:rect l="l" t="t" r="r" b="b"/>
            <a:pathLst>
              <a:path w="1109" h="571" extrusionOk="0">
                <a:moveTo>
                  <a:pt x="0" y="0"/>
                </a:moveTo>
                <a:lnTo>
                  <a:pt x="0" y="570"/>
                </a:lnTo>
                <a:lnTo>
                  <a:pt x="1109" y="570"/>
                </a:lnTo>
                <a:lnTo>
                  <a:pt x="110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7" name="Google Shape;2667;p30"/>
          <p:cNvSpPr/>
          <p:nvPr/>
        </p:nvSpPr>
        <p:spPr>
          <a:xfrm>
            <a:off x="7242277" y="3714087"/>
            <a:ext cx="38737" cy="32933"/>
          </a:xfrm>
          <a:custGeom>
            <a:avLst/>
            <a:gdLst/>
            <a:ahLst/>
            <a:cxnLst/>
            <a:rect l="l" t="t" r="r" b="b"/>
            <a:pathLst>
              <a:path w="1268" h="1078" extrusionOk="0">
                <a:moveTo>
                  <a:pt x="982" y="1"/>
                </a:moveTo>
                <a:lnTo>
                  <a:pt x="0" y="571"/>
                </a:lnTo>
                <a:lnTo>
                  <a:pt x="317" y="1077"/>
                </a:lnTo>
                <a:lnTo>
                  <a:pt x="1267" y="539"/>
                </a:lnTo>
                <a:lnTo>
                  <a:pt x="98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8" name="Google Shape;2668;p30"/>
          <p:cNvSpPr/>
          <p:nvPr/>
        </p:nvSpPr>
        <p:spPr>
          <a:xfrm>
            <a:off x="7224863" y="3691847"/>
            <a:ext cx="32933" cy="38737"/>
          </a:xfrm>
          <a:custGeom>
            <a:avLst/>
            <a:gdLst/>
            <a:ahLst/>
            <a:cxnLst/>
            <a:rect l="l" t="t" r="r" b="b"/>
            <a:pathLst>
              <a:path w="1078" h="1268" extrusionOk="0">
                <a:moveTo>
                  <a:pt x="570" y="0"/>
                </a:moveTo>
                <a:lnTo>
                  <a:pt x="0" y="950"/>
                </a:lnTo>
                <a:lnTo>
                  <a:pt x="539" y="1267"/>
                </a:lnTo>
                <a:lnTo>
                  <a:pt x="1077" y="317"/>
                </a:lnTo>
                <a:lnTo>
                  <a:pt x="570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9" name="Google Shape;2669;p30"/>
          <p:cNvSpPr/>
          <p:nvPr/>
        </p:nvSpPr>
        <p:spPr>
          <a:xfrm>
            <a:off x="7344833" y="3796328"/>
            <a:ext cx="76467" cy="76467"/>
          </a:xfrm>
          <a:custGeom>
            <a:avLst/>
            <a:gdLst/>
            <a:ahLst/>
            <a:cxnLst/>
            <a:rect l="l" t="t" r="r" b="b"/>
            <a:pathLst>
              <a:path w="2503" h="2503" extrusionOk="0">
                <a:moveTo>
                  <a:pt x="1267" y="697"/>
                </a:moveTo>
                <a:cubicBezTo>
                  <a:pt x="1552" y="697"/>
                  <a:pt x="1805" y="951"/>
                  <a:pt x="1805" y="1236"/>
                </a:cubicBezTo>
                <a:cubicBezTo>
                  <a:pt x="1805" y="1552"/>
                  <a:pt x="1552" y="1806"/>
                  <a:pt x="1267" y="1806"/>
                </a:cubicBezTo>
                <a:cubicBezTo>
                  <a:pt x="950" y="1806"/>
                  <a:pt x="697" y="1552"/>
                  <a:pt x="697" y="1236"/>
                </a:cubicBezTo>
                <a:cubicBezTo>
                  <a:pt x="697" y="951"/>
                  <a:pt x="950" y="697"/>
                  <a:pt x="1267" y="697"/>
                </a:cubicBezTo>
                <a:close/>
                <a:moveTo>
                  <a:pt x="1267" y="1"/>
                </a:moveTo>
                <a:cubicBezTo>
                  <a:pt x="570" y="1"/>
                  <a:pt x="0" y="571"/>
                  <a:pt x="0" y="1236"/>
                </a:cubicBezTo>
                <a:cubicBezTo>
                  <a:pt x="0" y="1932"/>
                  <a:pt x="570" y="2502"/>
                  <a:pt x="1267" y="2502"/>
                </a:cubicBezTo>
                <a:cubicBezTo>
                  <a:pt x="1964" y="2502"/>
                  <a:pt x="2502" y="1932"/>
                  <a:pt x="2502" y="1236"/>
                </a:cubicBezTo>
                <a:cubicBezTo>
                  <a:pt x="2502" y="571"/>
                  <a:pt x="1964" y="1"/>
                  <a:pt x="1267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0" name="Google Shape;2670;p30"/>
          <p:cNvSpPr/>
          <p:nvPr/>
        </p:nvSpPr>
        <p:spPr>
          <a:xfrm>
            <a:off x="7376758" y="3785697"/>
            <a:ext cx="12617" cy="23249"/>
          </a:xfrm>
          <a:custGeom>
            <a:avLst/>
            <a:gdLst/>
            <a:ahLst/>
            <a:cxnLst/>
            <a:rect l="l" t="t" r="r" b="b"/>
            <a:pathLst>
              <a:path w="413" h="761" extrusionOk="0">
                <a:moveTo>
                  <a:pt x="0" y="0"/>
                </a:moveTo>
                <a:lnTo>
                  <a:pt x="0" y="760"/>
                </a:lnTo>
                <a:lnTo>
                  <a:pt x="412" y="760"/>
                </a:lnTo>
                <a:lnTo>
                  <a:pt x="412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1" name="Google Shape;2671;p30"/>
          <p:cNvSpPr/>
          <p:nvPr/>
        </p:nvSpPr>
        <p:spPr>
          <a:xfrm>
            <a:off x="7353540" y="3789546"/>
            <a:ext cx="22271" cy="25204"/>
          </a:xfrm>
          <a:custGeom>
            <a:avLst/>
            <a:gdLst/>
            <a:ahLst/>
            <a:cxnLst/>
            <a:rect l="l" t="t" r="r" b="b"/>
            <a:pathLst>
              <a:path w="729" h="825" extrusionOk="0">
                <a:moveTo>
                  <a:pt x="349" y="1"/>
                </a:moveTo>
                <a:lnTo>
                  <a:pt x="0" y="191"/>
                </a:lnTo>
                <a:lnTo>
                  <a:pt x="380" y="824"/>
                </a:lnTo>
                <a:lnTo>
                  <a:pt x="729" y="634"/>
                </a:lnTo>
                <a:lnTo>
                  <a:pt x="349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2" name="Google Shape;2672;p30"/>
          <p:cNvSpPr/>
          <p:nvPr/>
        </p:nvSpPr>
        <p:spPr>
          <a:xfrm>
            <a:off x="7338051" y="3805035"/>
            <a:ext cx="26151" cy="22271"/>
          </a:xfrm>
          <a:custGeom>
            <a:avLst/>
            <a:gdLst/>
            <a:ahLst/>
            <a:cxnLst/>
            <a:rect l="l" t="t" r="r" b="b"/>
            <a:pathLst>
              <a:path w="856" h="729" extrusionOk="0">
                <a:moveTo>
                  <a:pt x="191" y="1"/>
                </a:moveTo>
                <a:lnTo>
                  <a:pt x="1" y="349"/>
                </a:lnTo>
                <a:lnTo>
                  <a:pt x="634" y="729"/>
                </a:lnTo>
                <a:lnTo>
                  <a:pt x="856" y="381"/>
                </a:lnTo>
                <a:lnTo>
                  <a:pt x="191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3" name="Google Shape;2673;p30"/>
          <p:cNvSpPr/>
          <p:nvPr/>
        </p:nvSpPr>
        <p:spPr>
          <a:xfrm>
            <a:off x="7334202" y="3828253"/>
            <a:ext cx="23249" cy="12617"/>
          </a:xfrm>
          <a:custGeom>
            <a:avLst/>
            <a:gdLst/>
            <a:ahLst/>
            <a:cxnLst/>
            <a:rect l="l" t="t" r="r" b="b"/>
            <a:pathLst>
              <a:path w="761" h="413" extrusionOk="0">
                <a:moveTo>
                  <a:pt x="0" y="1"/>
                </a:moveTo>
                <a:lnTo>
                  <a:pt x="0" y="412"/>
                </a:lnTo>
                <a:lnTo>
                  <a:pt x="760" y="412"/>
                </a:lnTo>
                <a:lnTo>
                  <a:pt x="76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4" name="Google Shape;2674;p30"/>
          <p:cNvSpPr/>
          <p:nvPr/>
        </p:nvSpPr>
        <p:spPr>
          <a:xfrm>
            <a:off x="7338051" y="3841786"/>
            <a:ext cx="26151" cy="22301"/>
          </a:xfrm>
          <a:custGeom>
            <a:avLst/>
            <a:gdLst/>
            <a:ahLst/>
            <a:cxnLst/>
            <a:rect l="l" t="t" r="r" b="b"/>
            <a:pathLst>
              <a:path w="856" h="730" extrusionOk="0">
                <a:moveTo>
                  <a:pt x="666" y="1"/>
                </a:moveTo>
                <a:lnTo>
                  <a:pt x="1" y="381"/>
                </a:lnTo>
                <a:lnTo>
                  <a:pt x="222" y="729"/>
                </a:lnTo>
                <a:lnTo>
                  <a:pt x="856" y="381"/>
                </a:lnTo>
                <a:lnTo>
                  <a:pt x="66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5" name="Google Shape;2675;p30"/>
          <p:cNvSpPr/>
          <p:nvPr/>
        </p:nvSpPr>
        <p:spPr>
          <a:xfrm>
            <a:off x="7353540" y="3853395"/>
            <a:ext cx="22271" cy="26181"/>
          </a:xfrm>
          <a:custGeom>
            <a:avLst/>
            <a:gdLst/>
            <a:ahLst/>
            <a:cxnLst/>
            <a:rect l="l" t="t" r="r" b="b"/>
            <a:pathLst>
              <a:path w="729" h="857" extrusionOk="0">
                <a:moveTo>
                  <a:pt x="380" y="1"/>
                </a:moveTo>
                <a:lnTo>
                  <a:pt x="0" y="666"/>
                </a:lnTo>
                <a:lnTo>
                  <a:pt x="349" y="856"/>
                </a:lnTo>
                <a:lnTo>
                  <a:pt x="729" y="223"/>
                </a:lnTo>
                <a:lnTo>
                  <a:pt x="38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6" name="Google Shape;2676;p30"/>
          <p:cNvSpPr/>
          <p:nvPr/>
        </p:nvSpPr>
        <p:spPr>
          <a:xfrm>
            <a:off x="7377735" y="3860178"/>
            <a:ext cx="11640" cy="23249"/>
          </a:xfrm>
          <a:custGeom>
            <a:avLst/>
            <a:gdLst/>
            <a:ahLst/>
            <a:cxnLst/>
            <a:rect l="l" t="t" r="r" b="b"/>
            <a:pathLst>
              <a:path w="381" h="761" extrusionOk="0">
                <a:moveTo>
                  <a:pt x="0" y="1"/>
                </a:moveTo>
                <a:lnTo>
                  <a:pt x="0" y="761"/>
                </a:lnTo>
                <a:lnTo>
                  <a:pt x="380" y="761"/>
                </a:lnTo>
                <a:lnTo>
                  <a:pt x="38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7" name="Google Shape;2677;p30"/>
          <p:cNvSpPr/>
          <p:nvPr/>
        </p:nvSpPr>
        <p:spPr>
          <a:xfrm>
            <a:off x="7390291" y="3853395"/>
            <a:ext cx="22302" cy="26181"/>
          </a:xfrm>
          <a:custGeom>
            <a:avLst/>
            <a:gdLst/>
            <a:ahLst/>
            <a:cxnLst/>
            <a:rect l="l" t="t" r="r" b="b"/>
            <a:pathLst>
              <a:path w="730" h="857" extrusionOk="0">
                <a:moveTo>
                  <a:pt x="349" y="1"/>
                </a:moveTo>
                <a:lnTo>
                  <a:pt x="1" y="223"/>
                </a:lnTo>
                <a:lnTo>
                  <a:pt x="381" y="856"/>
                </a:lnTo>
                <a:lnTo>
                  <a:pt x="729" y="666"/>
                </a:lnTo>
                <a:lnTo>
                  <a:pt x="349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p30"/>
          <p:cNvSpPr/>
          <p:nvPr/>
        </p:nvSpPr>
        <p:spPr>
          <a:xfrm>
            <a:off x="7402878" y="3841786"/>
            <a:ext cx="26151" cy="22301"/>
          </a:xfrm>
          <a:custGeom>
            <a:avLst/>
            <a:gdLst/>
            <a:ahLst/>
            <a:cxnLst/>
            <a:rect l="l" t="t" r="r" b="b"/>
            <a:pathLst>
              <a:path w="856" h="730" extrusionOk="0">
                <a:moveTo>
                  <a:pt x="191" y="1"/>
                </a:moveTo>
                <a:lnTo>
                  <a:pt x="1" y="349"/>
                </a:lnTo>
                <a:lnTo>
                  <a:pt x="634" y="729"/>
                </a:lnTo>
                <a:lnTo>
                  <a:pt x="856" y="381"/>
                </a:lnTo>
                <a:lnTo>
                  <a:pt x="191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9" name="Google Shape;2679;p30"/>
          <p:cNvSpPr/>
          <p:nvPr/>
        </p:nvSpPr>
        <p:spPr>
          <a:xfrm>
            <a:off x="7408682" y="3828253"/>
            <a:ext cx="23249" cy="12617"/>
          </a:xfrm>
          <a:custGeom>
            <a:avLst/>
            <a:gdLst/>
            <a:ahLst/>
            <a:cxnLst/>
            <a:rect l="l" t="t" r="r" b="b"/>
            <a:pathLst>
              <a:path w="761" h="413" extrusionOk="0">
                <a:moveTo>
                  <a:pt x="1" y="1"/>
                </a:moveTo>
                <a:lnTo>
                  <a:pt x="1" y="412"/>
                </a:lnTo>
                <a:lnTo>
                  <a:pt x="761" y="412"/>
                </a:lnTo>
                <a:lnTo>
                  <a:pt x="761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0" name="Google Shape;2680;p30"/>
          <p:cNvSpPr/>
          <p:nvPr/>
        </p:nvSpPr>
        <p:spPr>
          <a:xfrm>
            <a:off x="7401900" y="3805035"/>
            <a:ext cx="26151" cy="21324"/>
          </a:xfrm>
          <a:custGeom>
            <a:avLst/>
            <a:gdLst/>
            <a:ahLst/>
            <a:cxnLst/>
            <a:rect l="l" t="t" r="r" b="b"/>
            <a:pathLst>
              <a:path w="856" h="698" extrusionOk="0">
                <a:moveTo>
                  <a:pt x="666" y="1"/>
                </a:moveTo>
                <a:lnTo>
                  <a:pt x="1" y="349"/>
                </a:lnTo>
                <a:lnTo>
                  <a:pt x="223" y="697"/>
                </a:lnTo>
                <a:lnTo>
                  <a:pt x="856" y="349"/>
                </a:lnTo>
                <a:lnTo>
                  <a:pt x="66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1" name="Google Shape;2681;p30"/>
          <p:cNvSpPr/>
          <p:nvPr/>
        </p:nvSpPr>
        <p:spPr>
          <a:xfrm>
            <a:off x="7390291" y="3788599"/>
            <a:ext cx="22302" cy="26151"/>
          </a:xfrm>
          <a:custGeom>
            <a:avLst/>
            <a:gdLst/>
            <a:ahLst/>
            <a:cxnLst/>
            <a:rect l="l" t="t" r="r" b="b"/>
            <a:pathLst>
              <a:path w="730" h="856" extrusionOk="0">
                <a:moveTo>
                  <a:pt x="381" y="0"/>
                </a:moveTo>
                <a:lnTo>
                  <a:pt x="1" y="665"/>
                </a:lnTo>
                <a:lnTo>
                  <a:pt x="349" y="855"/>
                </a:lnTo>
                <a:lnTo>
                  <a:pt x="729" y="222"/>
                </a:lnTo>
                <a:lnTo>
                  <a:pt x="38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2" name="Google Shape;2682;p30"/>
          <p:cNvSpPr/>
          <p:nvPr/>
        </p:nvSpPr>
        <p:spPr>
          <a:xfrm>
            <a:off x="7226788" y="3864057"/>
            <a:ext cx="61955" cy="62902"/>
          </a:xfrm>
          <a:custGeom>
            <a:avLst/>
            <a:gdLst/>
            <a:ahLst/>
            <a:cxnLst/>
            <a:rect l="l" t="t" r="r" b="b"/>
            <a:pathLst>
              <a:path w="2028" h="2059" extrusionOk="0">
                <a:moveTo>
                  <a:pt x="1014" y="570"/>
                </a:moveTo>
                <a:cubicBezTo>
                  <a:pt x="1267" y="570"/>
                  <a:pt x="1458" y="792"/>
                  <a:pt x="1458" y="1014"/>
                </a:cubicBezTo>
                <a:cubicBezTo>
                  <a:pt x="1458" y="1267"/>
                  <a:pt x="1267" y="1489"/>
                  <a:pt x="1014" y="1489"/>
                </a:cubicBezTo>
                <a:cubicBezTo>
                  <a:pt x="761" y="1489"/>
                  <a:pt x="571" y="1267"/>
                  <a:pt x="571" y="1014"/>
                </a:cubicBezTo>
                <a:cubicBezTo>
                  <a:pt x="571" y="792"/>
                  <a:pt x="761" y="570"/>
                  <a:pt x="1014" y="570"/>
                </a:cubicBezTo>
                <a:close/>
                <a:moveTo>
                  <a:pt x="1014" y="0"/>
                </a:moveTo>
                <a:cubicBezTo>
                  <a:pt x="444" y="0"/>
                  <a:pt x="1" y="475"/>
                  <a:pt x="1" y="1014"/>
                </a:cubicBezTo>
                <a:cubicBezTo>
                  <a:pt x="1" y="1584"/>
                  <a:pt x="444" y="2059"/>
                  <a:pt x="1014" y="2059"/>
                </a:cubicBezTo>
                <a:cubicBezTo>
                  <a:pt x="1584" y="2059"/>
                  <a:pt x="2028" y="1584"/>
                  <a:pt x="2028" y="1014"/>
                </a:cubicBezTo>
                <a:cubicBezTo>
                  <a:pt x="2028" y="475"/>
                  <a:pt x="1584" y="0"/>
                  <a:pt x="1014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3" name="Google Shape;2683;p30"/>
          <p:cNvSpPr/>
          <p:nvPr/>
        </p:nvSpPr>
        <p:spPr>
          <a:xfrm>
            <a:off x="7252908" y="3856298"/>
            <a:ext cx="9715" cy="18422"/>
          </a:xfrm>
          <a:custGeom>
            <a:avLst/>
            <a:gdLst/>
            <a:ahLst/>
            <a:cxnLst/>
            <a:rect l="l" t="t" r="r" b="b"/>
            <a:pathLst>
              <a:path w="318" h="603" extrusionOk="0">
                <a:moveTo>
                  <a:pt x="1" y="1"/>
                </a:moveTo>
                <a:lnTo>
                  <a:pt x="1" y="603"/>
                </a:lnTo>
                <a:lnTo>
                  <a:pt x="317" y="603"/>
                </a:lnTo>
                <a:lnTo>
                  <a:pt x="317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4" name="Google Shape;2684;p30"/>
          <p:cNvSpPr/>
          <p:nvPr/>
        </p:nvSpPr>
        <p:spPr>
          <a:xfrm>
            <a:off x="7233570" y="3859200"/>
            <a:ext cx="18422" cy="21324"/>
          </a:xfrm>
          <a:custGeom>
            <a:avLst/>
            <a:gdLst/>
            <a:ahLst/>
            <a:cxnLst/>
            <a:rect l="l" t="t" r="r" b="b"/>
            <a:pathLst>
              <a:path w="603" h="698" extrusionOk="0">
                <a:moveTo>
                  <a:pt x="285" y="1"/>
                </a:moveTo>
                <a:lnTo>
                  <a:pt x="0" y="159"/>
                </a:lnTo>
                <a:lnTo>
                  <a:pt x="317" y="698"/>
                </a:lnTo>
                <a:lnTo>
                  <a:pt x="602" y="508"/>
                </a:lnTo>
                <a:lnTo>
                  <a:pt x="285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5" name="Google Shape;2685;p30"/>
          <p:cNvSpPr/>
          <p:nvPr/>
        </p:nvSpPr>
        <p:spPr>
          <a:xfrm>
            <a:off x="7220983" y="3870839"/>
            <a:ext cx="21324" cy="18391"/>
          </a:xfrm>
          <a:custGeom>
            <a:avLst/>
            <a:gdLst/>
            <a:ahLst/>
            <a:cxnLst/>
            <a:rect l="l" t="t" r="r" b="b"/>
            <a:pathLst>
              <a:path w="698" h="602" extrusionOk="0">
                <a:moveTo>
                  <a:pt x="159" y="0"/>
                </a:moveTo>
                <a:lnTo>
                  <a:pt x="1" y="285"/>
                </a:lnTo>
                <a:lnTo>
                  <a:pt x="539" y="602"/>
                </a:lnTo>
                <a:lnTo>
                  <a:pt x="697" y="317"/>
                </a:lnTo>
                <a:lnTo>
                  <a:pt x="15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30"/>
          <p:cNvSpPr/>
          <p:nvPr/>
        </p:nvSpPr>
        <p:spPr>
          <a:xfrm>
            <a:off x="7218081" y="3890178"/>
            <a:ext cx="19399" cy="10662"/>
          </a:xfrm>
          <a:custGeom>
            <a:avLst/>
            <a:gdLst/>
            <a:ahLst/>
            <a:cxnLst/>
            <a:rect l="l" t="t" r="r" b="b"/>
            <a:pathLst>
              <a:path w="635" h="349" extrusionOk="0">
                <a:moveTo>
                  <a:pt x="1" y="0"/>
                </a:moveTo>
                <a:lnTo>
                  <a:pt x="1" y="349"/>
                </a:lnTo>
                <a:lnTo>
                  <a:pt x="634" y="349"/>
                </a:lnTo>
                <a:lnTo>
                  <a:pt x="634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7" name="Google Shape;2687;p30"/>
          <p:cNvSpPr/>
          <p:nvPr/>
        </p:nvSpPr>
        <p:spPr>
          <a:xfrm>
            <a:off x="7220983" y="3901787"/>
            <a:ext cx="21324" cy="18422"/>
          </a:xfrm>
          <a:custGeom>
            <a:avLst/>
            <a:gdLst/>
            <a:ahLst/>
            <a:cxnLst/>
            <a:rect l="l" t="t" r="r" b="b"/>
            <a:pathLst>
              <a:path w="698" h="603" extrusionOk="0">
                <a:moveTo>
                  <a:pt x="539" y="0"/>
                </a:moveTo>
                <a:lnTo>
                  <a:pt x="1" y="317"/>
                </a:lnTo>
                <a:lnTo>
                  <a:pt x="159" y="602"/>
                </a:lnTo>
                <a:lnTo>
                  <a:pt x="697" y="285"/>
                </a:lnTo>
                <a:lnTo>
                  <a:pt x="53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8" name="Google Shape;2688;p30"/>
          <p:cNvSpPr/>
          <p:nvPr/>
        </p:nvSpPr>
        <p:spPr>
          <a:xfrm>
            <a:off x="7233570" y="3911471"/>
            <a:ext cx="18422" cy="21293"/>
          </a:xfrm>
          <a:custGeom>
            <a:avLst/>
            <a:gdLst/>
            <a:ahLst/>
            <a:cxnLst/>
            <a:rect l="l" t="t" r="r" b="b"/>
            <a:pathLst>
              <a:path w="603" h="697" extrusionOk="0">
                <a:moveTo>
                  <a:pt x="317" y="0"/>
                </a:moveTo>
                <a:lnTo>
                  <a:pt x="0" y="507"/>
                </a:lnTo>
                <a:lnTo>
                  <a:pt x="285" y="697"/>
                </a:lnTo>
                <a:lnTo>
                  <a:pt x="602" y="158"/>
                </a:lnTo>
                <a:lnTo>
                  <a:pt x="317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9" name="Google Shape;2689;p30"/>
          <p:cNvSpPr/>
          <p:nvPr/>
        </p:nvSpPr>
        <p:spPr>
          <a:xfrm>
            <a:off x="7252908" y="3916298"/>
            <a:ext cx="10693" cy="18422"/>
          </a:xfrm>
          <a:custGeom>
            <a:avLst/>
            <a:gdLst/>
            <a:ahLst/>
            <a:cxnLst/>
            <a:rect l="l" t="t" r="r" b="b"/>
            <a:pathLst>
              <a:path w="350" h="603" extrusionOk="0">
                <a:moveTo>
                  <a:pt x="1" y="0"/>
                </a:moveTo>
                <a:lnTo>
                  <a:pt x="1" y="602"/>
                </a:lnTo>
                <a:lnTo>
                  <a:pt x="349" y="602"/>
                </a:lnTo>
                <a:lnTo>
                  <a:pt x="34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30"/>
          <p:cNvSpPr/>
          <p:nvPr/>
        </p:nvSpPr>
        <p:spPr>
          <a:xfrm>
            <a:off x="7264517" y="3910493"/>
            <a:ext cx="17444" cy="21324"/>
          </a:xfrm>
          <a:custGeom>
            <a:avLst/>
            <a:gdLst/>
            <a:ahLst/>
            <a:cxnLst/>
            <a:rect l="l" t="t" r="r" b="b"/>
            <a:pathLst>
              <a:path w="571" h="698" extrusionOk="0">
                <a:moveTo>
                  <a:pt x="286" y="0"/>
                </a:moveTo>
                <a:lnTo>
                  <a:pt x="1" y="159"/>
                </a:lnTo>
                <a:lnTo>
                  <a:pt x="286" y="697"/>
                </a:lnTo>
                <a:lnTo>
                  <a:pt x="571" y="539"/>
                </a:lnTo>
                <a:lnTo>
                  <a:pt x="286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30"/>
          <p:cNvSpPr/>
          <p:nvPr/>
        </p:nvSpPr>
        <p:spPr>
          <a:xfrm>
            <a:off x="7274201" y="3900809"/>
            <a:ext cx="20346" cy="18422"/>
          </a:xfrm>
          <a:custGeom>
            <a:avLst/>
            <a:gdLst/>
            <a:ahLst/>
            <a:cxnLst/>
            <a:rect l="l" t="t" r="r" b="b"/>
            <a:pathLst>
              <a:path w="666" h="603" extrusionOk="0">
                <a:moveTo>
                  <a:pt x="159" y="1"/>
                </a:moveTo>
                <a:lnTo>
                  <a:pt x="1" y="286"/>
                </a:lnTo>
                <a:lnTo>
                  <a:pt x="507" y="602"/>
                </a:lnTo>
                <a:lnTo>
                  <a:pt x="666" y="317"/>
                </a:lnTo>
                <a:lnTo>
                  <a:pt x="159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30"/>
          <p:cNvSpPr/>
          <p:nvPr/>
        </p:nvSpPr>
        <p:spPr>
          <a:xfrm>
            <a:off x="7279028" y="3890178"/>
            <a:ext cx="18422" cy="9715"/>
          </a:xfrm>
          <a:custGeom>
            <a:avLst/>
            <a:gdLst/>
            <a:ahLst/>
            <a:cxnLst/>
            <a:rect l="l" t="t" r="r" b="b"/>
            <a:pathLst>
              <a:path w="603" h="318" extrusionOk="0">
                <a:moveTo>
                  <a:pt x="1" y="0"/>
                </a:moveTo>
                <a:lnTo>
                  <a:pt x="1" y="317"/>
                </a:lnTo>
                <a:lnTo>
                  <a:pt x="603" y="317"/>
                </a:lnTo>
                <a:lnTo>
                  <a:pt x="603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30"/>
          <p:cNvSpPr/>
          <p:nvPr/>
        </p:nvSpPr>
        <p:spPr>
          <a:xfrm>
            <a:off x="7273224" y="3870839"/>
            <a:ext cx="21324" cy="18391"/>
          </a:xfrm>
          <a:custGeom>
            <a:avLst/>
            <a:gdLst/>
            <a:ahLst/>
            <a:cxnLst/>
            <a:rect l="l" t="t" r="r" b="b"/>
            <a:pathLst>
              <a:path w="698" h="602" extrusionOk="0">
                <a:moveTo>
                  <a:pt x="539" y="0"/>
                </a:moveTo>
                <a:lnTo>
                  <a:pt x="1" y="317"/>
                </a:lnTo>
                <a:lnTo>
                  <a:pt x="159" y="602"/>
                </a:lnTo>
                <a:lnTo>
                  <a:pt x="698" y="285"/>
                </a:lnTo>
                <a:lnTo>
                  <a:pt x="53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4" name="Google Shape;2694;p30"/>
          <p:cNvSpPr/>
          <p:nvPr/>
        </p:nvSpPr>
        <p:spPr>
          <a:xfrm>
            <a:off x="7263570" y="3858253"/>
            <a:ext cx="18391" cy="21324"/>
          </a:xfrm>
          <a:custGeom>
            <a:avLst/>
            <a:gdLst/>
            <a:ahLst/>
            <a:cxnLst/>
            <a:rect l="l" t="t" r="r" b="b"/>
            <a:pathLst>
              <a:path w="602" h="698" extrusionOk="0">
                <a:moveTo>
                  <a:pt x="317" y="0"/>
                </a:moveTo>
                <a:lnTo>
                  <a:pt x="0" y="539"/>
                </a:lnTo>
                <a:lnTo>
                  <a:pt x="285" y="697"/>
                </a:lnTo>
                <a:lnTo>
                  <a:pt x="602" y="159"/>
                </a:lnTo>
                <a:lnTo>
                  <a:pt x="317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5" name="Google Shape;2695;p30"/>
          <p:cNvSpPr/>
          <p:nvPr/>
        </p:nvSpPr>
        <p:spPr>
          <a:xfrm>
            <a:off x="7258713" y="3696674"/>
            <a:ext cx="295113" cy="443128"/>
          </a:xfrm>
          <a:custGeom>
            <a:avLst/>
            <a:gdLst/>
            <a:ahLst/>
            <a:cxnLst/>
            <a:rect l="l" t="t" r="r" b="b"/>
            <a:pathLst>
              <a:path w="9660" h="14505" extrusionOk="0">
                <a:moveTo>
                  <a:pt x="6145" y="1"/>
                </a:moveTo>
                <a:lnTo>
                  <a:pt x="6145" y="1"/>
                </a:lnTo>
                <a:cubicBezTo>
                  <a:pt x="6303" y="381"/>
                  <a:pt x="6398" y="761"/>
                  <a:pt x="6461" y="1172"/>
                </a:cubicBezTo>
                <a:cubicBezTo>
                  <a:pt x="6715" y="2819"/>
                  <a:pt x="6430" y="4593"/>
                  <a:pt x="5416" y="5891"/>
                </a:cubicBezTo>
                <a:cubicBezTo>
                  <a:pt x="3928" y="7791"/>
                  <a:pt x="1046" y="8520"/>
                  <a:pt x="1" y="10641"/>
                </a:cubicBezTo>
                <a:cubicBezTo>
                  <a:pt x="349" y="10958"/>
                  <a:pt x="793" y="11148"/>
                  <a:pt x="1299" y="11148"/>
                </a:cubicBezTo>
                <a:cubicBezTo>
                  <a:pt x="1648" y="11591"/>
                  <a:pt x="2186" y="11845"/>
                  <a:pt x="2819" y="11845"/>
                </a:cubicBezTo>
                <a:cubicBezTo>
                  <a:pt x="3104" y="11845"/>
                  <a:pt x="3358" y="11781"/>
                  <a:pt x="3611" y="11686"/>
                </a:cubicBezTo>
                <a:cubicBezTo>
                  <a:pt x="3864" y="12225"/>
                  <a:pt x="4118" y="13112"/>
                  <a:pt x="3959" y="14378"/>
                </a:cubicBezTo>
                <a:lnTo>
                  <a:pt x="5290" y="14505"/>
                </a:lnTo>
                <a:cubicBezTo>
                  <a:pt x="5290" y="14505"/>
                  <a:pt x="5353" y="12732"/>
                  <a:pt x="5131" y="11528"/>
                </a:cubicBezTo>
                <a:lnTo>
                  <a:pt x="5131" y="11528"/>
                </a:lnTo>
                <a:cubicBezTo>
                  <a:pt x="5290" y="11560"/>
                  <a:pt x="5448" y="11591"/>
                  <a:pt x="5606" y="11591"/>
                </a:cubicBezTo>
                <a:cubicBezTo>
                  <a:pt x="6683" y="11591"/>
                  <a:pt x="7570" y="10705"/>
                  <a:pt x="7570" y="9628"/>
                </a:cubicBezTo>
                <a:cubicBezTo>
                  <a:pt x="7570" y="9470"/>
                  <a:pt x="7538" y="9343"/>
                  <a:pt x="7506" y="9185"/>
                </a:cubicBezTo>
                <a:lnTo>
                  <a:pt x="7696" y="9185"/>
                </a:lnTo>
                <a:cubicBezTo>
                  <a:pt x="8773" y="9185"/>
                  <a:pt x="9660" y="8330"/>
                  <a:pt x="9660" y="7253"/>
                </a:cubicBezTo>
                <a:cubicBezTo>
                  <a:pt x="9660" y="6873"/>
                  <a:pt x="9565" y="6556"/>
                  <a:pt x="9375" y="6271"/>
                </a:cubicBezTo>
                <a:cubicBezTo>
                  <a:pt x="9565" y="5954"/>
                  <a:pt x="9660" y="5638"/>
                  <a:pt x="9660" y="5258"/>
                </a:cubicBezTo>
                <a:cubicBezTo>
                  <a:pt x="9660" y="4593"/>
                  <a:pt x="9312" y="3991"/>
                  <a:pt x="8805" y="3643"/>
                </a:cubicBezTo>
                <a:cubicBezTo>
                  <a:pt x="8678" y="2914"/>
                  <a:pt x="8108" y="2312"/>
                  <a:pt x="7380" y="2122"/>
                </a:cubicBezTo>
                <a:cubicBezTo>
                  <a:pt x="7411" y="2027"/>
                  <a:pt x="7411" y="1901"/>
                  <a:pt x="7411" y="1806"/>
                </a:cubicBezTo>
                <a:cubicBezTo>
                  <a:pt x="7411" y="982"/>
                  <a:pt x="6905" y="286"/>
                  <a:pt x="6145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6" name="Google Shape;2696;p30"/>
          <p:cNvSpPr/>
          <p:nvPr/>
        </p:nvSpPr>
        <p:spPr>
          <a:xfrm>
            <a:off x="1383253" y="1752044"/>
            <a:ext cx="554391" cy="410225"/>
          </a:xfrm>
          <a:custGeom>
            <a:avLst/>
            <a:gdLst/>
            <a:ahLst/>
            <a:cxnLst/>
            <a:rect l="l" t="t" r="r" b="b"/>
            <a:pathLst>
              <a:path w="18147" h="13428" extrusionOk="0">
                <a:moveTo>
                  <a:pt x="0" y="0"/>
                </a:moveTo>
                <a:lnTo>
                  <a:pt x="0" y="12636"/>
                </a:lnTo>
                <a:lnTo>
                  <a:pt x="8202" y="12636"/>
                </a:lnTo>
                <a:cubicBezTo>
                  <a:pt x="8202" y="13079"/>
                  <a:pt x="8551" y="13428"/>
                  <a:pt x="8994" y="13428"/>
                </a:cubicBezTo>
                <a:lnTo>
                  <a:pt x="9153" y="13428"/>
                </a:lnTo>
                <a:cubicBezTo>
                  <a:pt x="9596" y="13428"/>
                  <a:pt x="9944" y="13079"/>
                  <a:pt x="9944" y="12636"/>
                </a:cubicBezTo>
                <a:lnTo>
                  <a:pt x="18147" y="12636"/>
                </a:lnTo>
                <a:lnTo>
                  <a:pt x="18147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7" name="Google Shape;2697;p30"/>
          <p:cNvSpPr/>
          <p:nvPr/>
        </p:nvSpPr>
        <p:spPr>
          <a:xfrm>
            <a:off x="1407418" y="1724886"/>
            <a:ext cx="255459" cy="408362"/>
          </a:xfrm>
          <a:custGeom>
            <a:avLst/>
            <a:gdLst/>
            <a:ahLst/>
            <a:cxnLst/>
            <a:rect l="l" t="t" r="r" b="b"/>
            <a:pathLst>
              <a:path w="8362" h="13367" extrusionOk="0">
                <a:moveTo>
                  <a:pt x="990" y="0"/>
                </a:moveTo>
                <a:cubicBezTo>
                  <a:pt x="921" y="0"/>
                  <a:pt x="855" y="1"/>
                  <a:pt x="793" y="2"/>
                </a:cubicBezTo>
                <a:cubicBezTo>
                  <a:pt x="318" y="34"/>
                  <a:pt x="33" y="66"/>
                  <a:pt x="33" y="66"/>
                </a:cubicBezTo>
                <a:lnTo>
                  <a:pt x="1" y="11277"/>
                </a:lnTo>
                <a:cubicBezTo>
                  <a:pt x="376" y="11246"/>
                  <a:pt x="743" y="11232"/>
                  <a:pt x="1100" y="11232"/>
                </a:cubicBezTo>
                <a:cubicBezTo>
                  <a:pt x="5169" y="11232"/>
                  <a:pt x="7980" y="13073"/>
                  <a:pt x="8330" y="13335"/>
                </a:cubicBezTo>
                <a:cubicBezTo>
                  <a:pt x="8362" y="13335"/>
                  <a:pt x="8362" y="13335"/>
                  <a:pt x="8362" y="13367"/>
                </a:cubicBezTo>
                <a:lnTo>
                  <a:pt x="8362" y="13335"/>
                </a:lnTo>
                <a:lnTo>
                  <a:pt x="8267" y="12227"/>
                </a:lnTo>
                <a:lnTo>
                  <a:pt x="7570" y="3264"/>
                </a:lnTo>
                <a:lnTo>
                  <a:pt x="7570" y="3169"/>
                </a:lnTo>
                <a:cubicBezTo>
                  <a:pt x="7411" y="2979"/>
                  <a:pt x="7221" y="2758"/>
                  <a:pt x="7063" y="2599"/>
                </a:cubicBezTo>
                <a:cubicBezTo>
                  <a:pt x="4983" y="338"/>
                  <a:pt x="2358" y="0"/>
                  <a:pt x="990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8" name="Google Shape;2698;p30"/>
          <p:cNvSpPr/>
          <p:nvPr/>
        </p:nvSpPr>
        <p:spPr>
          <a:xfrm>
            <a:off x="1431613" y="1698093"/>
            <a:ext cx="231264" cy="435154"/>
          </a:xfrm>
          <a:custGeom>
            <a:avLst/>
            <a:gdLst/>
            <a:ahLst/>
            <a:cxnLst/>
            <a:rect l="l" t="t" r="r" b="b"/>
            <a:pathLst>
              <a:path w="7570" h="14244" extrusionOk="0">
                <a:moveTo>
                  <a:pt x="916" y="1"/>
                </a:moveTo>
                <a:cubicBezTo>
                  <a:pt x="349" y="1"/>
                  <a:pt x="1" y="56"/>
                  <a:pt x="1" y="56"/>
                </a:cubicBezTo>
                <a:lnTo>
                  <a:pt x="1" y="11172"/>
                </a:lnTo>
                <a:cubicBezTo>
                  <a:pt x="278" y="11149"/>
                  <a:pt x="549" y="11138"/>
                  <a:pt x="812" y="11138"/>
                </a:cubicBezTo>
                <a:cubicBezTo>
                  <a:pt x="4869" y="11138"/>
                  <a:pt x="7181" y="13734"/>
                  <a:pt x="7538" y="14180"/>
                </a:cubicBezTo>
                <a:cubicBezTo>
                  <a:pt x="7570" y="14212"/>
                  <a:pt x="7570" y="14212"/>
                  <a:pt x="7570" y="14244"/>
                </a:cubicBezTo>
                <a:lnTo>
                  <a:pt x="7570" y="3160"/>
                </a:lnTo>
                <a:cubicBezTo>
                  <a:pt x="5413" y="383"/>
                  <a:pt x="2408" y="1"/>
                  <a:pt x="916" y="1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9" name="Google Shape;2699;p30"/>
          <p:cNvSpPr/>
          <p:nvPr/>
        </p:nvSpPr>
        <p:spPr>
          <a:xfrm>
            <a:off x="1458711" y="1755894"/>
            <a:ext cx="182872" cy="68737"/>
          </a:xfrm>
          <a:custGeom>
            <a:avLst/>
            <a:gdLst/>
            <a:ahLst/>
            <a:cxnLst/>
            <a:rect l="l" t="t" r="r" b="b"/>
            <a:pathLst>
              <a:path w="5986" h="2250" extrusionOk="0">
                <a:moveTo>
                  <a:pt x="95" y="1"/>
                </a:moveTo>
                <a:cubicBezTo>
                  <a:pt x="64" y="1"/>
                  <a:pt x="0" y="32"/>
                  <a:pt x="0" y="96"/>
                </a:cubicBezTo>
                <a:cubicBezTo>
                  <a:pt x="0" y="127"/>
                  <a:pt x="32" y="191"/>
                  <a:pt x="95" y="191"/>
                </a:cubicBezTo>
                <a:cubicBezTo>
                  <a:pt x="127" y="191"/>
                  <a:pt x="4339" y="444"/>
                  <a:pt x="5827" y="2218"/>
                </a:cubicBezTo>
                <a:cubicBezTo>
                  <a:pt x="5827" y="2249"/>
                  <a:pt x="5859" y="2249"/>
                  <a:pt x="5891" y="2249"/>
                </a:cubicBezTo>
                <a:cubicBezTo>
                  <a:pt x="5891" y="2249"/>
                  <a:pt x="5922" y="2249"/>
                  <a:pt x="5954" y="2218"/>
                </a:cubicBezTo>
                <a:cubicBezTo>
                  <a:pt x="5986" y="2186"/>
                  <a:pt x="5986" y="2123"/>
                  <a:pt x="5954" y="2091"/>
                </a:cubicBezTo>
                <a:cubicBezTo>
                  <a:pt x="5321" y="1331"/>
                  <a:pt x="4117" y="729"/>
                  <a:pt x="2439" y="349"/>
                </a:cubicBezTo>
                <a:cubicBezTo>
                  <a:pt x="1204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0" name="Google Shape;2700;p30"/>
          <p:cNvSpPr/>
          <p:nvPr/>
        </p:nvSpPr>
        <p:spPr>
          <a:xfrm>
            <a:off x="1458711" y="1800405"/>
            <a:ext cx="182872" cy="68737"/>
          </a:xfrm>
          <a:custGeom>
            <a:avLst/>
            <a:gdLst/>
            <a:ahLst/>
            <a:cxnLst/>
            <a:rect l="l" t="t" r="r" b="b"/>
            <a:pathLst>
              <a:path w="5986" h="2250" extrusionOk="0">
                <a:moveTo>
                  <a:pt x="95" y="1"/>
                </a:moveTo>
                <a:cubicBezTo>
                  <a:pt x="64" y="1"/>
                  <a:pt x="0" y="32"/>
                  <a:pt x="0" y="96"/>
                </a:cubicBezTo>
                <a:cubicBezTo>
                  <a:pt x="0" y="127"/>
                  <a:pt x="32" y="159"/>
                  <a:pt x="95" y="159"/>
                </a:cubicBezTo>
                <a:cubicBezTo>
                  <a:pt x="127" y="159"/>
                  <a:pt x="4339" y="412"/>
                  <a:pt x="5827" y="2217"/>
                </a:cubicBezTo>
                <a:cubicBezTo>
                  <a:pt x="5827" y="2217"/>
                  <a:pt x="5859" y="2249"/>
                  <a:pt x="5891" y="2249"/>
                </a:cubicBezTo>
                <a:cubicBezTo>
                  <a:pt x="5891" y="2249"/>
                  <a:pt x="5922" y="2217"/>
                  <a:pt x="5954" y="2217"/>
                </a:cubicBezTo>
                <a:cubicBezTo>
                  <a:pt x="5986" y="2186"/>
                  <a:pt x="5986" y="2122"/>
                  <a:pt x="5954" y="2091"/>
                </a:cubicBezTo>
                <a:cubicBezTo>
                  <a:pt x="5321" y="1299"/>
                  <a:pt x="4117" y="729"/>
                  <a:pt x="2439" y="349"/>
                </a:cubicBezTo>
                <a:cubicBezTo>
                  <a:pt x="1204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1" name="Google Shape;2701;p30"/>
          <p:cNvSpPr/>
          <p:nvPr/>
        </p:nvSpPr>
        <p:spPr>
          <a:xfrm>
            <a:off x="1462591" y="1841037"/>
            <a:ext cx="182872" cy="67760"/>
          </a:xfrm>
          <a:custGeom>
            <a:avLst/>
            <a:gdLst/>
            <a:ahLst/>
            <a:cxnLst/>
            <a:rect l="l" t="t" r="r" b="b"/>
            <a:pathLst>
              <a:path w="5986" h="2218" extrusionOk="0">
                <a:moveTo>
                  <a:pt x="95" y="1"/>
                </a:moveTo>
                <a:cubicBezTo>
                  <a:pt x="32" y="1"/>
                  <a:pt x="0" y="32"/>
                  <a:pt x="0" y="64"/>
                </a:cubicBezTo>
                <a:cubicBezTo>
                  <a:pt x="0" y="127"/>
                  <a:pt x="32" y="159"/>
                  <a:pt x="63" y="159"/>
                </a:cubicBezTo>
                <a:cubicBezTo>
                  <a:pt x="127" y="159"/>
                  <a:pt x="4339" y="412"/>
                  <a:pt x="5795" y="2186"/>
                </a:cubicBezTo>
                <a:cubicBezTo>
                  <a:pt x="5827" y="2218"/>
                  <a:pt x="5859" y="2218"/>
                  <a:pt x="5859" y="2218"/>
                </a:cubicBezTo>
                <a:lnTo>
                  <a:pt x="5922" y="2218"/>
                </a:lnTo>
                <a:cubicBezTo>
                  <a:pt x="5954" y="2186"/>
                  <a:pt x="5985" y="2123"/>
                  <a:pt x="5954" y="2091"/>
                </a:cubicBezTo>
                <a:cubicBezTo>
                  <a:pt x="5289" y="1299"/>
                  <a:pt x="4117" y="729"/>
                  <a:pt x="2439" y="349"/>
                </a:cubicBezTo>
                <a:cubicBezTo>
                  <a:pt x="1172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2" name="Google Shape;2702;p30"/>
          <p:cNvSpPr/>
          <p:nvPr/>
        </p:nvSpPr>
        <p:spPr>
          <a:xfrm>
            <a:off x="1461614" y="1893277"/>
            <a:ext cx="182872" cy="67760"/>
          </a:xfrm>
          <a:custGeom>
            <a:avLst/>
            <a:gdLst/>
            <a:ahLst/>
            <a:cxnLst/>
            <a:rect l="l" t="t" r="r" b="b"/>
            <a:pathLst>
              <a:path w="5986" h="2218" extrusionOk="0">
                <a:moveTo>
                  <a:pt x="95" y="1"/>
                </a:moveTo>
                <a:cubicBezTo>
                  <a:pt x="32" y="1"/>
                  <a:pt x="0" y="32"/>
                  <a:pt x="0" y="64"/>
                </a:cubicBezTo>
                <a:cubicBezTo>
                  <a:pt x="0" y="127"/>
                  <a:pt x="32" y="159"/>
                  <a:pt x="64" y="159"/>
                </a:cubicBezTo>
                <a:cubicBezTo>
                  <a:pt x="127" y="159"/>
                  <a:pt x="4339" y="413"/>
                  <a:pt x="5796" y="2186"/>
                </a:cubicBezTo>
                <a:cubicBezTo>
                  <a:pt x="5827" y="2218"/>
                  <a:pt x="5859" y="2218"/>
                  <a:pt x="5891" y="2218"/>
                </a:cubicBezTo>
                <a:cubicBezTo>
                  <a:pt x="5891" y="2218"/>
                  <a:pt x="5922" y="2218"/>
                  <a:pt x="5922" y="2186"/>
                </a:cubicBezTo>
                <a:cubicBezTo>
                  <a:pt x="5954" y="2154"/>
                  <a:pt x="5986" y="2123"/>
                  <a:pt x="5954" y="2091"/>
                </a:cubicBezTo>
                <a:cubicBezTo>
                  <a:pt x="5289" y="1299"/>
                  <a:pt x="4117" y="729"/>
                  <a:pt x="2439" y="317"/>
                </a:cubicBezTo>
                <a:cubicBezTo>
                  <a:pt x="1172" y="32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30"/>
          <p:cNvSpPr/>
          <p:nvPr/>
        </p:nvSpPr>
        <p:spPr>
          <a:xfrm>
            <a:off x="1461614" y="1936811"/>
            <a:ext cx="182872" cy="68737"/>
          </a:xfrm>
          <a:custGeom>
            <a:avLst/>
            <a:gdLst/>
            <a:ahLst/>
            <a:cxnLst/>
            <a:rect l="l" t="t" r="r" b="b"/>
            <a:pathLst>
              <a:path w="5986" h="2250" extrusionOk="0">
                <a:moveTo>
                  <a:pt x="95" y="1"/>
                </a:moveTo>
                <a:cubicBezTo>
                  <a:pt x="32" y="1"/>
                  <a:pt x="0" y="33"/>
                  <a:pt x="0" y="96"/>
                </a:cubicBezTo>
                <a:cubicBezTo>
                  <a:pt x="0" y="128"/>
                  <a:pt x="32" y="159"/>
                  <a:pt x="64" y="159"/>
                </a:cubicBezTo>
                <a:cubicBezTo>
                  <a:pt x="127" y="159"/>
                  <a:pt x="4339" y="413"/>
                  <a:pt x="5796" y="2218"/>
                </a:cubicBezTo>
                <a:cubicBezTo>
                  <a:pt x="5827" y="2218"/>
                  <a:pt x="5859" y="2249"/>
                  <a:pt x="5891" y="2249"/>
                </a:cubicBezTo>
                <a:cubicBezTo>
                  <a:pt x="5891" y="2249"/>
                  <a:pt x="5922" y="2218"/>
                  <a:pt x="5922" y="2218"/>
                </a:cubicBezTo>
                <a:cubicBezTo>
                  <a:pt x="5954" y="2186"/>
                  <a:pt x="5986" y="2123"/>
                  <a:pt x="5954" y="2091"/>
                </a:cubicBezTo>
                <a:cubicBezTo>
                  <a:pt x="5289" y="1299"/>
                  <a:pt x="4117" y="729"/>
                  <a:pt x="2439" y="349"/>
                </a:cubicBezTo>
                <a:cubicBezTo>
                  <a:pt x="1172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4" name="Google Shape;2704;p30"/>
          <p:cNvSpPr/>
          <p:nvPr/>
        </p:nvSpPr>
        <p:spPr>
          <a:xfrm>
            <a:off x="1662846" y="1724947"/>
            <a:ext cx="256406" cy="408301"/>
          </a:xfrm>
          <a:custGeom>
            <a:avLst/>
            <a:gdLst/>
            <a:ahLst/>
            <a:cxnLst/>
            <a:rect l="l" t="t" r="r" b="b"/>
            <a:pathLst>
              <a:path w="8393" h="13365" extrusionOk="0">
                <a:moveTo>
                  <a:pt x="7601" y="0"/>
                </a:moveTo>
                <a:cubicBezTo>
                  <a:pt x="7158" y="0"/>
                  <a:pt x="6556" y="32"/>
                  <a:pt x="5859" y="127"/>
                </a:cubicBezTo>
                <a:cubicBezTo>
                  <a:pt x="4498" y="380"/>
                  <a:pt x="2787" y="1014"/>
                  <a:pt x="1331" y="2566"/>
                </a:cubicBezTo>
                <a:cubicBezTo>
                  <a:pt x="1141" y="2756"/>
                  <a:pt x="982" y="2977"/>
                  <a:pt x="824" y="3167"/>
                </a:cubicBezTo>
                <a:lnTo>
                  <a:pt x="824" y="3262"/>
                </a:lnTo>
                <a:lnTo>
                  <a:pt x="159" y="11465"/>
                </a:lnTo>
                <a:lnTo>
                  <a:pt x="1" y="13365"/>
                </a:lnTo>
                <a:lnTo>
                  <a:pt x="32" y="13333"/>
                </a:lnTo>
                <a:cubicBezTo>
                  <a:pt x="149" y="13245"/>
                  <a:pt x="3031" y="11233"/>
                  <a:pt x="7323" y="11233"/>
                </a:cubicBezTo>
                <a:cubicBezTo>
                  <a:pt x="7671" y="11233"/>
                  <a:pt x="8028" y="11246"/>
                  <a:pt x="8393" y="11275"/>
                </a:cubicBezTo>
                <a:lnTo>
                  <a:pt x="8329" y="64"/>
                </a:lnTo>
                <a:cubicBezTo>
                  <a:pt x="8329" y="64"/>
                  <a:pt x="8076" y="0"/>
                  <a:pt x="7601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5" name="Google Shape;2705;p30"/>
          <p:cNvSpPr/>
          <p:nvPr/>
        </p:nvSpPr>
        <p:spPr>
          <a:xfrm>
            <a:off x="1662846" y="1698063"/>
            <a:ext cx="232241" cy="435185"/>
          </a:xfrm>
          <a:custGeom>
            <a:avLst/>
            <a:gdLst/>
            <a:ahLst/>
            <a:cxnLst/>
            <a:rect l="l" t="t" r="r" b="b"/>
            <a:pathLst>
              <a:path w="7602" h="14245" extrusionOk="0">
                <a:moveTo>
                  <a:pt x="6686" y="1"/>
                </a:moveTo>
                <a:cubicBezTo>
                  <a:pt x="6405" y="1"/>
                  <a:pt x="6070" y="15"/>
                  <a:pt x="5701" y="57"/>
                </a:cubicBezTo>
                <a:cubicBezTo>
                  <a:pt x="4086" y="215"/>
                  <a:pt x="1774" y="912"/>
                  <a:pt x="1" y="3161"/>
                </a:cubicBezTo>
                <a:lnTo>
                  <a:pt x="1" y="5187"/>
                </a:lnTo>
                <a:lnTo>
                  <a:pt x="1" y="12756"/>
                </a:lnTo>
                <a:lnTo>
                  <a:pt x="1" y="14213"/>
                </a:lnTo>
                <a:lnTo>
                  <a:pt x="1" y="14245"/>
                </a:lnTo>
                <a:cubicBezTo>
                  <a:pt x="1" y="14245"/>
                  <a:pt x="1" y="14245"/>
                  <a:pt x="32" y="14213"/>
                </a:cubicBezTo>
                <a:cubicBezTo>
                  <a:pt x="182" y="14004"/>
                  <a:pt x="2533" y="11141"/>
                  <a:pt x="6818" y="11141"/>
                </a:cubicBezTo>
                <a:cubicBezTo>
                  <a:pt x="7073" y="11141"/>
                  <a:pt x="7333" y="11152"/>
                  <a:pt x="7601" y="11173"/>
                </a:cubicBezTo>
                <a:lnTo>
                  <a:pt x="7601" y="57"/>
                </a:lnTo>
                <a:cubicBezTo>
                  <a:pt x="7601" y="57"/>
                  <a:pt x="7249" y="1"/>
                  <a:pt x="6686" y="1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6" name="Google Shape;2706;p30"/>
          <p:cNvSpPr/>
          <p:nvPr/>
        </p:nvSpPr>
        <p:spPr>
          <a:xfrm>
            <a:off x="1685087" y="1755894"/>
            <a:ext cx="181925" cy="68737"/>
          </a:xfrm>
          <a:custGeom>
            <a:avLst/>
            <a:gdLst/>
            <a:ahLst/>
            <a:cxnLst/>
            <a:rect l="l" t="t" r="r" b="b"/>
            <a:pathLst>
              <a:path w="5955" h="2250" extrusionOk="0">
                <a:moveTo>
                  <a:pt x="5891" y="1"/>
                </a:moveTo>
                <a:cubicBezTo>
                  <a:pt x="5860" y="1"/>
                  <a:pt x="4783" y="64"/>
                  <a:pt x="3548" y="349"/>
                </a:cubicBezTo>
                <a:cubicBezTo>
                  <a:pt x="1838" y="729"/>
                  <a:pt x="666" y="1331"/>
                  <a:pt x="33" y="2091"/>
                </a:cubicBezTo>
                <a:cubicBezTo>
                  <a:pt x="1" y="2123"/>
                  <a:pt x="1" y="2186"/>
                  <a:pt x="33" y="2218"/>
                </a:cubicBezTo>
                <a:cubicBezTo>
                  <a:pt x="64" y="2249"/>
                  <a:pt x="64" y="2249"/>
                  <a:pt x="96" y="2249"/>
                </a:cubicBezTo>
                <a:cubicBezTo>
                  <a:pt x="128" y="2249"/>
                  <a:pt x="128" y="2249"/>
                  <a:pt x="159" y="2218"/>
                </a:cubicBezTo>
                <a:cubicBezTo>
                  <a:pt x="1616" y="444"/>
                  <a:pt x="5860" y="191"/>
                  <a:pt x="5891" y="191"/>
                </a:cubicBezTo>
                <a:cubicBezTo>
                  <a:pt x="5923" y="191"/>
                  <a:pt x="5955" y="127"/>
                  <a:pt x="5955" y="96"/>
                </a:cubicBezTo>
                <a:cubicBezTo>
                  <a:pt x="5955" y="64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7" name="Google Shape;2707;p30"/>
          <p:cNvSpPr/>
          <p:nvPr/>
        </p:nvSpPr>
        <p:spPr>
          <a:xfrm>
            <a:off x="1685087" y="1800405"/>
            <a:ext cx="181925" cy="68737"/>
          </a:xfrm>
          <a:custGeom>
            <a:avLst/>
            <a:gdLst/>
            <a:ahLst/>
            <a:cxnLst/>
            <a:rect l="l" t="t" r="r" b="b"/>
            <a:pathLst>
              <a:path w="5955" h="2250" extrusionOk="0">
                <a:moveTo>
                  <a:pt x="5891" y="1"/>
                </a:moveTo>
                <a:cubicBezTo>
                  <a:pt x="5860" y="1"/>
                  <a:pt x="4783" y="64"/>
                  <a:pt x="3548" y="349"/>
                </a:cubicBezTo>
                <a:cubicBezTo>
                  <a:pt x="1838" y="729"/>
                  <a:pt x="666" y="1299"/>
                  <a:pt x="33" y="2091"/>
                </a:cubicBezTo>
                <a:cubicBezTo>
                  <a:pt x="1" y="2122"/>
                  <a:pt x="1" y="2186"/>
                  <a:pt x="33" y="2217"/>
                </a:cubicBezTo>
                <a:cubicBezTo>
                  <a:pt x="64" y="2217"/>
                  <a:pt x="64" y="2249"/>
                  <a:pt x="96" y="2249"/>
                </a:cubicBezTo>
                <a:cubicBezTo>
                  <a:pt x="128" y="2249"/>
                  <a:pt x="128" y="2217"/>
                  <a:pt x="159" y="2217"/>
                </a:cubicBezTo>
                <a:cubicBezTo>
                  <a:pt x="1616" y="412"/>
                  <a:pt x="5860" y="159"/>
                  <a:pt x="5891" y="159"/>
                </a:cubicBezTo>
                <a:cubicBezTo>
                  <a:pt x="5923" y="159"/>
                  <a:pt x="5955" y="127"/>
                  <a:pt x="5955" y="96"/>
                </a:cubicBezTo>
                <a:cubicBezTo>
                  <a:pt x="5955" y="32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8" name="Google Shape;2708;p30"/>
          <p:cNvSpPr/>
          <p:nvPr/>
        </p:nvSpPr>
        <p:spPr>
          <a:xfrm>
            <a:off x="1681238" y="1841037"/>
            <a:ext cx="182872" cy="67760"/>
          </a:xfrm>
          <a:custGeom>
            <a:avLst/>
            <a:gdLst/>
            <a:ahLst/>
            <a:cxnLst/>
            <a:rect l="l" t="t" r="r" b="b"/>
            <a:pathLst>
              <a:path w="5986" h="2218" extrusionOk="0">
                <a:moveTo>
                  <a:pt x="5891" y="1"/>
                </a:moveTo>
                <a:cubicBezTo>
                  <a:pt x="5891" y="1"/>
                  <a:pt x="4782" y="64"/>
                  <a:pt x="3547" y="349"/>
                </a:cubicBezTo>
                <a:cubicBezTo>
                  <a:pt x="1869" y="729"/>
                  <a:pt x="665" y="1299"/>
                  <a:pt x="32" y="2091"/>
                </a:cubicBezTo>
                <a:cubicBezTo>
                  <a:pt x="0" y="2123"/>
                  <a:pt x="0" y="2186"/>
                  <a:pt x="32" y="2218"/>
                </a:cubicBezTo>
                <a:lnTo>
                  <a:pt x="95" y="2218"/>
                </a:lnTo>
                <a:cubicBezTo>
                  <a:pt x="127" y="2218"/>
                  <a:pt x="159" y="2218"/>
                  <a:pt x="159" y="2186"/>
                </a:cubicBezTo>
                <a:cubicBezTo>
                  <a:pt x="1647" y="412"/>
                  <a:pt x="5859" y="159"/>
                  <a:pt x="5891" y="159"/>
                </a:cubicBezTo>
                <a:cubicBezTo>
                  <a:pt x="5954" y="159"/>
                  <a:pt x="5986" y="127"/>
                  <a:pt x="5986" y="64"/>
                </a:cubicBezTo>
                <a:cubicBezTo>
                  <a:pt x="5986" y="32"/>
                  <a:pt x="5922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9" name="Google Shape;2709;p30"/>
          <p:cNvSpPr/>
          <p:nvPr/>
        </p:nvSpPr>
        <p:spPr>
          <a:xfrm>
            <a:off x="1682185" y="1893277"/>
            <a:ext cx="182903" cy="67760"/>
          </a:xfrm>
          <a:custGeom>
            <a:avLst/>
            <a:gdLst/>
            <a:ahLst/>
            <a:cxnLst/>
            <a:rect l="l" t="t" r="r" b="b"/>
            <a:pathLst>
              <a:path w="5987" h="2218" extrusionOk="0">
                <a:moveTo>
                  <a:pt x="5891" y="1"/>
                </a:moveTo>
                <a:cubicBezTo>
                  <a:pt x="5860" y="1"/>
                  <a:pt x="4783" y="32"/>
                  <a:pt x="3548" y="317"/>
                </a:cubicBezTo>
                <a:cubicBezTo>
                  <a:pt x="1838" y="729"/>
                  <a:pt x="666" y="1299"/>
                  <a:pt x="33" y="2091"/>
                </a:cubicBezTo>
                <a:cubicBezTo>
                  <a:pt x="1" y="2123"/>
                  <a:pt x="1" y="2154"/>
                  <a:pt x="33" y="2186"/>
                </a:cubicBezTo>
                <a:cubicBezTo>
                  <a:pt x="64" y="2218"/>
                  <a:pt x="64" y="2218"/>
                  <a:pt x="96" y="2218"/>
                </a:cubicBezTo>
                <a:cubicBezTo>
                  <a:pt x="128" y="2218"/>
                  <a:pt x="159" y="2218"/>
                  <a:pt x="159" y="2186"/>
                </a:cubicBezTo>
                <a:cubicBezTo>
                  <a:pt x="1648" y="413"/>
                  <a:pt x="5860" y="159"/>
                  <a:pt x="5891" y="159"/>
                </a:cubicBezTo>
                <a:cubicBezTo>
                  <a:pt x="5955" y="159"/>
                  <a:pt x="5986" y="127"/>
                  <a:pt x="5986" y="64"/>
                </a:cubicBezTo>
                <a:cubicBezTo>
                  <a:pt x="5986" y="32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0" name="Google Shape;2710;p30"/>
          <p:cNvSpPr/>
          <p:nvPr/>
        </p:nvSpPr>
        <p:spPr>
          <a:xfrm>
            <a:off x="1682185" y="1936811"/>
            <a:ext cx="182903" cy="68737"/>
          </a:xfrm>
          <a:custGeom>
            <a:avLst/>
            <a:gdLst/>
            <a:ahLst/>
            <a:cxnLst/>
            <a:rect l="l" t="t" r="r" b="b"/>
            <a:pathLst>
              <a:path w="5987" h="2250" extrusionOk="0">
                <a:moveTo>
                  <a:pt x="5891" y="1"/>
                </a:moveTo>
                <a:cubicBezTo>
                  <a:pt x="5860" y="1"/>
                  <a:pt x="4783" y="64"/>
                  <a:pt x="3548" y="349"/>
                </a:cubicBezTo>
                <a:cubicBezTo>
                  <a:pt x="1838" y="729"/>
                  <a:pt x="666" y="1299"/>
                  <a:pt x="33" y="2091"/>
                </a:cubicBezTo>
                <a:cubicBezTo>
                  <a:pt x="1" y="2123"/>
                  <a:pt x="1" y="2186"/>
                  <a:pt x="33" y="2218"/>
                </a:cubicBezTo>
                <a:cubicBezTo>
                  <a:pt x="64" y="2218"/>
                  <a:pt x="64" y="2249"/>
                  <a:pt x="96" y="2249"/>
                </a:cubicBezTo>
                <a:cubicBezTo>
                  <a:pt x="128" y="2249"/>
                  <a:pt x="159" y="2218"/>
                  <a:pt x="159" y="2218"/>
                </a:cubicBezTo>
                <a:cubicBezTo>
                  <a:pt x="1648" y="413"/>
                  <a:pt x="5860" y="159"/>
                  <a:pt x="5891" y="159"/>
                </a:cubicBezTo>
                <a:cubicBezTo>
                  <a:pt x="5955" y="159"/>
                  <a:pt x="5986" y="128"/>
                  <a:pt x="5986" y="96"/>
                </a:cubicBezTo>
                <a:cubicBezTo>
                  <a:pt x="5986" y="33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1" name="Google Shape;2711;p30"/>
          <p:cNvSpPr/>
          <p:nvPr/>
        </p:nvSpPr>
        <p:spPr>
          <a:xfrm>
            <a:off x="1658967" y="1698063"/>
            <a:ext cx="260286" cy="435185"/>
          </a:xfrm>
          <a:custGeom>
            <a:avLst/>
            <a:gdLst/>
            <a:ahLst/>
            <a:cxnLst/>
            <a:rect l="l" t="t" r="r" b="b"/>
            <a:pathLst>
              <a:path w="8520" h="14245" extrusionOk="0">
                <a:moveTo>
                  <a:pt x="6804" y="1"/>
                </a:moveTo>
                <a:cubicBezTo>
                  <a:pt x="6518" y="1"/>
                  <a:pt x="6176" y="15"/>
                  <a:pt x="5796" y="57"/>
                </a:cubicBezTo>
                <a:cubicBezTo>
                  <a:pt x="5828" y="120"/>
                  <a:pt x="5828" y="184"/>
                  <a:pt x="5860" y="279"/>
                </a:cubicBezTo>
                <a:cubicBezTo>
                  <a:pt x="5923" y="532"/>
                  <a:pt x="5955" y="754"/>
                  <a:pt x="5986" y="1007"/>
                </a:cubicBezTo>
                <a:cubicBezTo>
                  <a:pt x="6018" y="1324"/>
                  <a:pt x="6018" y="1640"/>
                  <a:pt x="5986" y="1957"/>
                </a:cubicBezTo>
                <a:cubicBezTo>
                  <a:pt x="5986" y="2020"/>
                  <a:pt x="5986" y="2084"/>
                  <a:pt x="5986" y="2147"/>
                </a:cubicBezTo>
                <a:cubicBezTo>
                  <a:pt x="5955" y="2591"/>
                  <a:pt x="5891" y="3002"/>
                  <a:pt x="5796" y="3446"/>
                </a:cubicBezTo>
                <a:cubicBezTo>
                  <a:pt x="5796" y="3509"/>
                  <a:pt x="5765" y="3572"/>
                  <a:pt x="5765" y="3604"/>
                </a:cubicBezTo>
                <a:cubicBezTo>
                  <a:pt x="5638" y="4016"/>
                  <a:pt x="5511" y="4427"/>
                  <a:pt x="5353" y="4807"/>
                </a:cubicBezTo>
                <a:cubicBezTo>
                  <a:pt x="5321" y="4871"/>
                  <a:pt x="5290" y="4934"/>
                  <a:pt x="5290" y="4997"/>
                </a:cubicBezTo>
                <a:cubicBezTo>
                  <a:pt x="5163" y="5219"/>
                  <a:pt x="5068" y="5441"/>
                  <a:pt x="4941" y="5662"/>
                </a:cubicBezTo>
                <a:cubicBezTo>
                  <a:pt x="4751" y="6011"/>
                  <a:pt x="4561" y="6359"/>
                  <a:pt x="4340" y="6707"/>
                </a:cubicBezTo>
                <a:cubicBezTo>
                  <a:pt x="4308" y="6771"/>
                  <a:pt x="4245" y="6834"/>
                  <a:pt x="4213" y="6929"/>
                </a:cubicBezTo>
                <a:cubicBezTo>
                  <a:pt x="3833" y="7468"/>
                  <a:pt x="3453" y="7974"/>
                  <a:pt x="3041" y="8513"/>
                </a:cubicBezTo>
                <a:cubicBezTo>
                  <a:pt x="2978" y="8608"/>
                  <a:pt x="2914" y="8671"/>
                  <a:pt x="2851" y="8766"/>
                </a:cubicBezTo>
                <a:cubicBezTo>
                  <a:pt x="2249" y="9526"/>
                  <a:pt x="1616" y="10286"/>
                  <a:pt x="1046" y="11078"/>
                </a:cubicBezTo>
                <a:cubicBezTo>
                  <a:pt x="761" y="11489"/>
                  <a:pt x="476" y="11901"/>
                  <a:pt x="286" y="12345"/>
                </a:cubicBezTo>
                <a:cubicBezTo>
                  <a:pt x="223" y="12471"/>
                  <a:pt x="191" y="12598"/>
                  <a:pt x="128" y="12725"/>
                </a:cubicBezTo>
                <a:cubicBezTo>
                  <a:pt x="128" y="12725"/>
                  <a:pt x="128" y="12756"/>
                  <a:pt x="128" y="12756"/>
                </a:cubicBezTo>
                <a:cubicBezTo>
                  <a:pt x="96" y="12851"/>
                  <a:pt x="64" y="12978"/>
                  <a:pt x="33" y="13105"/>
                </a:cubicBezTo>
                <a:cubicBezTo>
                  <a:pt x="33" y="13263"/>
                  <a:pt x="1" y="13421"/>
                  <a:pt x="1" y="13580"/>
                </a:cubicBezTo>
                <a:cubicBezTo>
                  <a:pt x="1" y="13801"/>
                  <a:pt x="33" y="13991"/>
                  <a:pt x="96" y="14181"/>
                </a:cubicBezTo>
                <a:cubicBezTo>
                  <a:pt x="96" y="14181"/>
                  <a:pt x="96" y="14181"/>
                  <a:pt x="96" y="14213"/>
                </a:cubicBezTo>
                <a:lnTo>
                  <a:pt x="128" y="14213"/>
                </a:lnTo>
                <a:lnTo>
                  <a:pt x="128" y="14245"/>
                </a:lnTo>
                <a:cubicBezTo>
                  <a:pt x="128" y="14245"/>
                  <a:pt x="128" y="14245"/>
                  <a:pt x="159" y="14213"/>
                </a:cubicBezTo>
                <a:cubicBezTo>
                  <a:pt x="276" y="14125"/>
                  <a:pt x="3158" y="12113"/>
                  <a:pt x="7450" y="12113"/>
                </a:cubicBezTo>
                <a:cubicBezTo>
                  <a:pt x="7798" y="12113"/>
                  <a:pt x="8155" y="12126"/>
                  <a:pt x="8520" y="12155"/>
                </a:cubicBezTo>
                <a:lnTo>
                  <a:pt x="8456" y="944"/>
                </a:lnTo>
                <a:cubicBezTo>
                  <a:pt x="8456" y="944"/>
                  <a:pt x="8171" y="880"/>
                  <a:pt x="7728" y="880"/>
                </a:cubicBezTo>
                <a:lnTo>
                  <a:pt x="7728" y="57"/>
                </a:lnTo>
                <a:cubicBezTo>
                  <a:pt x="7728" y="57"/>
                  <a:pt x="7376" y="1"/>
                  <a:pt x="6804" y="1"/>
                </a:cubicBezTo>
                <a:close/>
              </a:path>
            </a:pathLst>
          </a:custGeom>
          <a:solidFill>
            <a:srgbClr val="CECEC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30"/>
          <p:cNvSpPr/>
          <p:nvPr/>
        </p:nvSpPr>
        <p:spPr>
          <a:xfrm>
            <a:off x="3375227" y="3806837"/>
            <a:ext cx="145143" cy="142394"/>
          </a:xfrm>
          <a:custGeom>
            <a:avLst/>
            <a:gdLst/>
            <a:ahLst/>
            <a:cxnLst/>
            <a:rect l="l" t="t" r="r" b="b"/>
            <a:pathLst>
              <a:path w="4751" h="4661" extrusionOk="0">
                <a:moveTo>
                  <a:pt x="2" y="3108"/>
                </a:moveTo>
                <a:cubicBezTo>
                  <a:pt x="1" y="3108"/>
                  <a:pt x="0" y="3108"/>
                  <a:pt x="0" y="3108"/>
                </a:cubicBezTo>
                <a:cubicBezTo>
                  <a:pt x="0" y="3109"/>
                  <a:pt x="1" y="3109"/>
                  <a:pt x="1" y="3109"/>
                </a:cubicBezTo>
                <a:cubicBezTo>
                  <a:pt x="1" y="3109"/>
                  <a:pt x="2" y="3109"/>
                  <a:pt x="2" y="3108"/>
                </a:cubicBezTo>
                <a:close/>
                <a:moveTo>
                  <a:pt x="294" y="1"/>
                </a:moveTo>
                <a:cubicBezTo>
                  <a:pt x="218" y="1"/>
                  <a:pt x="141" y="2"/>
                  <a:pt x="64" y="5"/>
                </a:cubicBezTo>
                <a:cubicBezTo>
                  <a:pt x="64" y="5"/>
                  <a:pt x="33" y="3046"/>
                  <a:pt x="2" y="3108"/>
                </a:cubicBezTo>
                <a:lnTo>
                  <a:pt x="2" y="3108"/>
                </a:lnTo>
                <a:cubicBezTo>
                  <a:pt x="6" y="3108"/>
                  <a:pt x="17" y="3108"/>
                  <a:pt x="34" y="3108"/>
                </a:cubicBezTo>
                <a:cubicBezTo>
                  <a:pt x="311" y="3108"/>
                  <a:pt x="2250" y="3163"/>
                  <a:pt x="3072" y="4660"/>
                </a:cubicBezTo>
                <a:cubicBezTo>
                  <a:pt x="3072" y="4660"/>
                  <a:pt x="3959" y="2095"/>
                  <a:pt x="4751" y="1588"/>
                </a:cubicBezTo>
                <a:cubicBezTo>
                  <a:pt x="4751" y="1588"/>
                  <a:pt x="2983" y="1"/>
                  <a:pt x="294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3" name="Google Shape;2713;p30"/>
          <p:cNvSpPr/>
          <p:nvPr/>
        </p:nvSpPr>
        <p:spPr>
          <a:xfrm>
            <a:off x="3487437" y="3805035"/>
            <a:ext cx="207068" cy="367669"/>
          </a:xfrm>
          <a:custGeom>
            <a:avLst/>
            <a:gdLst/>
            <a:ahLst/>
            <a:cxnLst/>
            <a:rect l="l" t="t" r="r" b="b"/>
            <a:pathLst>
              <a:path w="6778" h="12035" extrusionOk="0">
                <a:moveTo>
                  <a:pt x="6303" y="1"/>
                </a:moveTo>
                <a:cubicBezTo>
                  <a:pt x="5923" y="64"/>
                  <a:pt x="5195" y="127"/>
                  <a:pt x="4371" y="381"/>
                </a:cubicBezTo>
                <a:cubicBezTo>
                  <a:pt x="2471" y="951"/>
                  <a:pt x="1" y="2312"/>
                  <a:pt x="1" y="5764"/>
                </a:cubicBezTo>
                <a:lnTo>
                  <a:pt x="1" y="12035"/>
                </a:lnTo>
                <a:lnTo>
                  <a:pt x="3231" y="12035"/>
                </a:lnTo>
                <a:lnTo>
                  <a:pt x="3231" y="5923"/>
                </a:lnTo>
                <a:cubicBezTo>
                  <a:pt x="3231" y="5923"/>
                  <a:pt x="3294" y="3547"/>
                  <a:pt x="6303" y="3231"/>
                </a:cubicBezTo>
                <a:cubicBezTo>
                  <a:pt x="6461" y="3231"/>
                  <a:pt x="6620" y="3199"/>
                  <a:pt x="6778" y="3199"/>
                </a:cubicBezTo>
                <a:lnTo>
                  <a:pt x="6588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4" name="Google Shape;2714;p30"/>
          <p:cNvSpPr/>
          <p:nvPr/>
        </p:nvSpPr>
        <p:spPr>
          <a:xfrm>
            <a:off x="3486490" y="3694749"/>
            <a:ext cx="99685" cy="147068"/>
          </a:xfrm>
          <a:custGeom>
            <a:avLst/>
            <a:gdLst/>
            <a:ahLst/>
            <a:cxnLst/>
            <a:rect l="l" t="t" r="r" b="b"/>
            <a:pathLst>
              <a:path w="3263" h="4814" extrusionOk="0">
                <a:moveTo>
                  <a:pt x="0" y="0"/>
                </a:moveTo>
                <a:lnTo>
                  <a:pt x="0" y="3674"/>
                </a:lnTo>
                <a:lnTo>
                  <a:pt x="1647" y="4814"/>
                </a:lnTo>
                <a:lnTo>
                  <a:pt x="3262" y="3611"/>
                </a:lnTo>
                <a:lnTo>
                  <a:pt x="3262" y="0"/>
                </a:lnTo>
                <a:cubicBezTo>
                  <a:pt x="3262" y="0"/>
                  <a:pt x="1883" y="71"/>
                  <a:pt x="916" y="71"/>
                </a:cubicBezTo>
                <a:cubicBezTo>
                  <a:pt x="433" y="71"/>
                  <a:pt x="53" y="53"/>
                  <a:pt x="0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5" name="Google Shape;2715;p30"/>
          <p:cNvSpPr/>
          <p:nvPr/>
        </p:nvSpPr>
        <p:spPr>
          <a:xfrm>
            <a:off x="3424565" y="3545024"/>
            <a:ext cx="227384" cy="155561"/>
          </a:xfrm>
          <a:custGeom>
            <a:avLst/>
            <a:gdLst/>
            <a:ahLst/>
            <a:cxnLst/>
            <a:rect l="l" t="t" r="r" b="b"/>
            <a:pathLst>
              <a:path w="7443" h="5092" extrusionOk="0">
                <a:moveTo>
                  <a:pt x="3717" y="1"/>
                </a:moveTo>
                <a:cubicBezTo>
                  <a:pt x="3634" y="1"/>
                  <a:pt x="3547" y="40"/>
                  <a:pt x="3484" y="119"/>
                </a:cubicBezTo>
                <a:lnTo>
                  <a:pt x="3357" y="309"/>
                </a:lnTo>
                <a:lnTo>
                  <a:pt x="127" y="4648"/>
                </a:lnTo>
                <a:cubicBezTo>
                  <a:pt x="0" y="4838"/>
                  <a:pt x="127" y="5091"/>
                  <a:pt x="349" y="5091"/>
                </a:cubicBezTo>
                <a:lnTo>
                  <a:pt x="7094" y="5091"/>
                </a:lnTo>
                <a:cubicBezTo>
                  <a:pt x="7316" y="5091"/>
                  <a:pt x="7443" y="4838"/>
                  <a:pt x="7316" y="4648"/>
                </a:cubicBezTo>
                <a:lnTo>
                  <a:pt x="3927" y="119"/>
                </a:lnTo>
                <a:cubicBezTo>
                  <a:pt x="3880" y="40"/>
                  <a:pt x="3801" y="1"/>
                  <a:pt x="3717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6" name="Google Shape;2716;p30"/>
          <p:cNvSpPr/>
          <p:nvPr/>
        </p:nvSpPr>
        <p:spPr>
          <a:xfrm>
            <a:off x="3224279" y="3743507"/>
            <a:ext cx="156783" cy="222740"/>
          </a:xfrm>
          <a:custGeom>
            <a:avLst/>
            <a:gdLst/>
            <a:ahLst/>
            <a:cxnLst/>
            <a:rect l="l" t="t" r="r" b="b"/>
            <a:pathLst>
              <a:path w="5132" h="7291" extrusionOk="0">
                <a:moveTo>
                  <a:pt x="4851" y="1"/>
                </a:moveTo>
                <a:cubicBezTo>
                  <a:pt x="4796" y="1"/>
                  <a:pt x="4740" y="16"/>
                  <a:pt x="4688" y="51"/>
                </a:cubicBezTo>
                <a:lnTo>
                  <a:pt x="159" y="3440"/>
                </a:lnTo>
                <a:cubicBezTo>
                  <a:pt x="1" y="3535"/>
                  <a:pt x="1" y="3756"/>
                  <a:pt x="159" y="3883"/>
                </a:cubicBezTo>
                <a:lnTo>
                  <a:pt x="4688" y="7240"/>
                </a:lnTo>
                <a:cubicBezTo>
                  <a:pt x="4740" y="7275"/>
                  <a:pt x="4796" y="7290"/>
                  <a:pt x="4851" y="7290"/>
                </a:cubicBezTo>
                <a:cubicBezTo>
                  <a:pt x="4997" y="7290"/>
                  <a:pt x="5131" y="7179"/>
                  <a:pt x="5131" y="7018"/>
                </a:cubicBezTo>
                <a:lnTo>
                  <a:pt x="5131" y="273"/>
                </a:lnTo>
                <a:cubicBezTo>
                  <a:pt x="5131" y="112"/>
                  <a:pt x="4997" y="1"/>
                  <a:pt x="4851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7" name="Google Shape;2717;p30"/>
          <p:cNvSpPr/>
          <p:nvPr/>
        </p:nvSpPr>
        <p:spPr>
          <a:xfrm>
            <a:off x="3679963" y="3743507"/>
            <a:ext cx="156783" cy="222740"/>
          </a:xfrm>
          <a:custGeom>
            <a:avLst/>
            <a:gdLst/>
            <a:ahLst/>
            <a:cxnLst/>
            <a:rect l="l" t="t" r="r" b="b"/>
            <a:pathLst>
              <a:path w="5132" h="7291" extrusionOk="0">
                <a:moveTo>
                  <a:pt x="281" y="1"/>
                </a:moveTo>
                <a:cubicBezTo>
                  <a:pt x="135" y="1"/>
                  <a:pt x="1" y="112"/>
                  <a:pt x="1" y="273"/>
                </a:cubicBezTo>
                <a:lnTo>
                  <a:pt x="1" y="7018"/>
                </a:lnTo>
                <a:cubicBezTo>
                  <a:pt x="1" y="7179"/>
                  <a:pt x="135" y="7290"/>
                  <a:pt x="281" y="7290"/>
                </a:cubicBezTo>
                <a:cubicBezTo>
                  <a:pt x="336" y="7290"/>
                  <a:pt x="392" y="7275"/>
                  <a:pt x="444" y="7240"/>
                </a:cubicBezTo>
                <a:lnTo>
                  <a:pt x="4973" y="3883"/>
                </a:lnTo>
                <a:cubicBezTo>
                  <a:pt x="5131" y="3756"/>
                  <a:pt x="5131" y="3535"/>
                  <a:pt x="4973" y="3440"/>
                </a:cubicBezTo>
                <a:lnTo>
                  <a:pt x="444" y="51"/>
                </a:lnTo>
                <a:cubicBezTo>
                  <a:pt x="392" y="16"/>
                  <a:pt x="336" y="1"/>
                  <a:pt x="281" y="1"/>
                </a:cubicBezTo>
                <a:close/>
              </a:path>
            </a:pathLst>
          </a:custGeom>
          <a:solidFill>
            <a:srgbClr val="D05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8" name="Google Shape;2718;p30"/>
          <p:cNvSpPr/>
          <p:nvPr/>
        </p:nvSpPr>
        <p:spPr>
          <a:xfrm>
            <a:off x="3525166" y="3545024"/>
            <a:ext cx="126783" cy="155561"/>
          </a:xfrm>
          <a:custGeom>
            <a:avLst/>
            <a:gdLst/>
            <a:ahLst/>
            <a:cxnLst/>
            <a:rect l="l" t="t" r="r" b="b"/>
            <a:pathLst>
              <a:path w="4150" h="5092" extrusionOk="0">
                <a:moveTo>
                  <a:pt x="424" y="1"/>
                </a:moveTo>
                <a:cubicBezTo>
                  <a:pt x="341" y="1"/>
                  <a:pt x="254" y="40"/>
                  <a:pt x="191" y="119"/>
                </a:cubicBezTo>
                <a:lnTo>
                  <a:pt x="64" y="309"/>
                </a:lnTo>
                <a:cubicBezTo>
                  <a:pt x="1" y="1544"/>
                  <a:pt x="919" y="3223"/>
                  <a:pt x="1363" y="3951"/>
                </a:cubicBezTo>
                <a:cubicBezTo>
                  <a:pt x="1553" y="4268"/>
                  <a:pt x="1743" y="4585"/>
                  <a:pt x="1933" y="4901"/>
                </a:cubicBezTo>
                <a:cubicBezTo>
                  <a:pt x="1964" y="4933"/>
                  <a:pt x="1996" y="4965"/>
                  <a:pt x="1996" y="4996"/>
                </a:cubicBezTo>
                <a:cubicBezTo>
                  <a:pt x="2028" y="5028"/>
                  <a:pt x="2028" y="5060"/>
                  <a:pt x="2059" y="5091"/>
                </a:cubicBezTo>
                <a:lnTo>
                  <a:pt x="3769" y="5091"/>
                </a:lnTo>
                <a:cubicBezTo>
                  <a:pt x="4023" y="5091"/>
                  <a:pt x="4150" y="4838"/>
                  <a:pt x="3991" y="4648"/>
                </a:cubicBezTo>
                <a:lnTo>
                  <a:pt x="634" y="119"/>
                </a:lnTo>
                <a:cubicBezTo>
                  <a:pt x="587" y="40"/>
                  <a:pt x="508" y="1"/>
                  <a:pt x="424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9" name="Google Shape;2719;p30"/>
          <p:cNvSpPr/>
          <p:nvPr/>
        </p:nvSpPr>
        <p:spPr>
          <a:xfrm>
            <a:off x="3533873" y="3743507"/>
            <a:ext cx="302873" cy="429197"/>
          </a:xfrm>
          <a:custGeom>
            <a:avLst/>
            <a:gdLst/>
            <a:ahLst/>
            <a:cxnLst/>
            <a:rect l="l" t="t" r="r" b="b"/>
            <a:pathLst>
              <a:path w="9914" h="14049" extrusionOk="0">
                <a:moveTo>
                  <a:pt x="5076" y="1"/>
                </a:moveTo>
                <a:cubicBezTo>
                  <a:pt x="4933" y="1"/>
                  <a:pt x="4783" y="112"/>
                  <a:pt x="4783" y="273"/>
                </a:cubicBezTo>
                <a:lnTo>
                  <a:pt x="4783" y="2046"/>
                </a:lnTo>
                <a:cubicBezTo>
                  <a:pt x="4403" y="2078"/>
                  <a:pt x="3706" y="2141"/>
                  <a:pt x="2883" y="2395"/>
                </a:cubicBezTo>
                <a:cubicBezTo>
                  <a:pt x="2629" y="4263"/>
                  <a:pt x="1141" y="5783"/>
                  <a:pt x="476" y="7588"/>
                </a:cubicBezTo>
                <a:cubicBezTo>
                  <a:pt x="1" y="8950"/>
                  <a:pt x="33" y="10438"/>
                  <a:pt x="64" y="11895"/>
                </a:cubicBezTo>
                <a:cubicBezTo>
                  <a:pt x="96" y="12592"/>
                  <a:pt x="128" y="13352"/>
                  <a:pt x="286" y="14049"/>
                </a:cubicBezTo>
                <a:lnTo>
                  <a:pt x="1743" y="14049"/>
                </a:lnTo>
                <a:lnTo>
                  <a:pt x="1743" y="7937"/>
                </a:lnTo>
                <a:cubicBezTo>
                  <a:pt x="1743" y="7937"/>
                  <a:pt x="1806" y="5561"/>
                  <a:pt x="4783" y="5245"/>
                </a:cubicBezTo>
                <a:lnTo>
                  <a:pt x="4783" y="7018"/>
                </a:lnTo>
                <a:cubicBezTo>
                  <a:pt x="4783" y="7179"/>
                  <a:pt x="4933" y="7290"/>
                  <a:pt x="5076" y="7290"/>
                </a:cubicBezTo>
                <a:cubicBezTo>
                  <a:pt x="5130" y="7290"/>
                  <a:pt x="5183" y="7275"/>
                  <a:pt x="5226" y="7240"/>
                </a:cubicBezTo>
                <a:lnTo>
                  <a:pt x="9787" y="3883"/>
                </a:lnTo>
                <a:cubicBezTo>
                  <a:pt x="9913" y="3756"/>
                  <a:pt x="9913" y="3535"/>
                  <a:pt x="9787" y="3440"/>
                </a:cubicBezTo>
                <a:lnTo>
                  <a:pt x="5226" y="51"/>
                </a:lnTo>
                <a:cubicBezTo>
                  <a:pt x="5183" y="16"/>
                  <a:pt x="5130" y="1"/>
                  <a:pt x="5076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Google Shape;2720;p30"/>
          <p:cNvSpPr txBox="1"/>
          <p:nvPr/>
        </p:nvSpPr>
        <p:spPr>
          <a:xfrm>
            <a:off x="717400" y="411475"/>
            <a:ext cx="77235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Fourth Step - Dashboard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1" name="Google Shape;2721;p30"/>
          <p:cNvSpPr txBox="1"/>
          <p:nvPr/>
        </p:nvSpPr>
        <p:spPr>
          <a:xfrm>
            <a:off x="764539" y="37145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First Step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2" name="Google Shape;2722;p30"/>
          <p:cNvSpPr txBox="1"/>
          <p:nvPr/>
        </p:nvSpPr>
        <p:spPr>
          <a:xfrm>
            <a:off x="764539" y="3975199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>
                <a:latin typeface="Fira Sans"/>
                <a:ea typeface="Fira Sans"/>
                <a:cs typeface="Fira Sans"/>
                <a:sym typeface="Fira Sans"/>
              </a:rPr>
              <a:t>Curate a Library of Video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23" name="Google Shape;2723;p30"/>
          <p:cNvSpPr txBox="1"/>
          <p:nvPr/>
        </p:nvSpPr>
        <p:spPr>
          <a:xfrm>
            <a:off x="2635563" y="137808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Second Step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4" name="Google Shape;2724;p30"/>
          <p:cNvSpPr txBox="1"/>
          <p:nvPr/>
        </p:nvSpPr>
        <p:spPr>
          <a:xfrm>
            <a:off x="2635563" y="1638782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Categorise video into Topics 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25" name="Google Shape;2725;p30"/>
          <p:cNvSpPr txBox="1"/>
          <p:nvPr/>
        </p:nvSpPr>
        <p:spPr>
          <a:xfrm>
            <a:off x="4502724" y="37145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Third Step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6" name="Google Shape;2726;p30"/>
          <p:cNvSpPr txBox="1"/>
          <p:nvPr/>
        </p:nvSpPr>
        <p:spPr>
          <a:xfrm>
            <a:off x="4502724" y="3975198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Determine the Quality of videos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27" name="Google Shape;2727;p30"/>
          <p:cNvSpPr txBox="1"/>
          <p:nvPr/>
        </p:nvSpPr>
        <p:spPr>
          <a:xfrm>
            <a:off x="6372036" y="1378079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Fourth Step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8" name="Google Shape;2728;p30"/>
          <p:cNvSpPr txBox="1"/>
          <p:nvPr/>
        </p:nvSpPr>
        <p:spPr>
          <a:xfrm>
            <a:off x="6372036" y="1638775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>
                <a:latin typeface="Fira Sans"/>
                <a:ea typeface="Fira Sans"/>
                <a:cs typeface="Fira Sans"/>
                <a:sym typeface="Fira Sans"/>
              </a:rPr>
              <a:t>Creating a Dashboard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290006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21"/>
          <p:cNvSpPr/>
          <p:nvPr/>
        </p:nvSpPr>
        <p:spPr>
          <a:xfrm>
            <a:off x="453154" y="2574646"/>
            <a:ext cx="4432244" cy="76248"/>
          </a:xfrm>
          <a:custGeom>
            <a:avLst/>
            <a:gdLst/>
            <a:ahLst/>
            <a:cxnLst/>
            <a:rect l="l" t="t" r="r" b="b"/>
            <a:pathLst>
              <a:path w="138173" h="2377" extrusionOk="0">
                <a:moveTo>
                  <a:pt x="1" y="1"/>
                </a:moveTo>
                <a:lnTo>
                  <a:pt x="1" y="2376"/>
                </a:lnTo>
                <a:lnTo>
                  <a:pt x="138173" y="2376"/>
                </a:lnTo>
                <a:lnTo>
                  <a:pt x="138173" y="1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21"/>
          <p:cNvSpPr/>
          <p:nvPr/>
        </p:nvSpPr>
        <p:spPr>
          <a:xfrm>
            <a:off x="4800040" y="2499489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21"/>
          <p:cNvSpPr/>
          <p:nvPr/>
        </p:nvSpPr>
        <p:spPr>
          <a:xfrm>
            <a:off x="463322" y="891380"/>
            <a:ext cx="4422076" cy="1331826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129115" y="1"/>
                </a:moveTo>
                <a:lnTo>
                  <a:pt x="98745" y="39143"/>
                </a:lnTo>
                <a:lnTo>
                  <a:pt x="0" y="39143"/>
                </a:lnTo>
                <a:lnTo>
                  <a:pt x="0" y="41519"/>
                </a:lnTo>
                <a:lnTo>
                  <a:pt x="99916" y="41519"/>
                </a:lnTo>
                <a:lnTo>
                  <a:pt x="130287" y="2376"/>
                </a:lnTo>
                <a:lnTo>
                  <a:pt x="137856" y="2376"/>
                </a:lnTo>
                <a:lnTo>
                  <a:pt x="13785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21"/>
          <p:cNvSpPr/>
          <p:nvPr/>
        </p:nvSpPr>
        <p:spPr>
          <a:xfrm>
            <a:off x="4800040" y="816222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5"/>
                </a:lnTo>
                <a:lnTo>
                  <a:pt x="1" y="7031"/>
                </a:lnTo>
                <a:lnTo>
                  <a:pt x="8330" y="3515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21"/>
          <p:cNvSpPr/>
          <p:nvPr/>
        </p:nvSpPr>
        <p:spPr>
          <a:xfrm>
            <a:off x="463322" y="2971862"/>
            <a:ext cx="4422076" cy="1331826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0" y="1"/>
                </a:moveTo>
                <a:lnTo>
                  <a:pt x="0" y="2376"/>
                </a:lnTo>
                <a:lnTo>
                  <a:pt x="98745" y="2376"/>
                </a:lnTo>
                <a:lnTo>
                  <a:pt x="128767" y="41075"/>
                </a:lnTo>
                <a:lnTo>
                  <a:pt x="129115" y="41518"/>
                </a:lnTo>
                <a:lnTo>
                  <a:pt x="137856" y="41518"/>
                </a:lnTo>
                <a:lnTo>
                  <a:pt x="137856" y="39143"/>
                </a:lnTo>
                <a:lnTo>
                  <a:pt x="130287" y="39143"/>
                </a:lnTo>
                <a:lnTo>
                  <a:pt x="100265" y="476"/>
                </a:lnTo>
                <a:lnTo>
                  <a:pt x="9991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0" name="Google Shape;1700;p21"/>
          <p:cNvSpPr/>
          <p:nvPr/>
        </p:nvSpPr>
        <p:spPr>
          <a:xfrm>
            <a:off x="4800040" y="4153309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" name="Google Shape;1702;p21"/>
          <p:cNvSpPr/>
          <p:nvPr/>
        </p:nvSpPr>
        <p:spPr>
          <a:xfrm>
            <a:off x="5156612" y="3765235"/>
            <a:ext cx="2532264" cy="971210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54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3" name="Google Shape;1703;p21"/>
          <p:cNvSpPr/>
          <p:nvPr/>
        </p:nvSpPr>
        <p:spPr>
          <a:xfrm>
            <a:off x="5156613" y="3765235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3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4" name="Google Shape;1704;p21"/>
          <p:cNvSpPr/>
          <p:nvPr/>
        </p:nvSpPr>
        <p:spPr>
          <a:xfrm>
            <a:off x="5156613" y="411885"/>
            <a:ext cx="2532263" cy="971210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23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" name="Google Shape;1705;p21"/>
          <p:cNvSpPr/>
          <p:nvPr/>
        </p:nvSpPr>
        <p:spPr>
          <a:xfrm>
            <a:off x="5156613" y="411885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1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6" name="Google Shape;1706;p21"/>
          <p:cNvSpPr/>
          <p:nvPr/>
        </p:nvSpPr>
        <p:spPr>
          <a:xfrm>
            <a:off x="5156612" y="2089089"/>
            <a:ext cx="2588893" cy="970184"/>
          </a:xfrm>
          <a:custGeom>
            <a:avLst/>
            <a:gdLst/>
            <a:ahLst/>
            <a:cxnLst/>
            <a:rect l="l" t="t" r="r" b="b"/>
            <a:pathLst>
              <a:path w="52160" h="30245" extrusionOk="0">
                <a:moveTo>
                  <a:pt x="4751" y="0"/>
                </a:moveTo>
                <a:cubicBezTo>
                  <a:pt x="2122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22" y="30244"/>
                  <a:pt x="4751" y="30244"/>
                </a:cubicBezTo>
                <a:lnTo>
                  <a:pt x="47409" y="30244"/>
                </a:lnTo>
                <a:cubicBezTo>
                  <a:pt x="50006" y="30244"/>
                  <a:pt x="52159" y="28122"/>
                  <a:pt x="52159" y="25494"/>
                </a:cubicBezTo>
                <a:lnTo>
                  <a:pt x="52159" y="4751"/>
                </a:lnTo>
                <a:cubicBezTo>
                  <a:pt x="52159" y="2122"/>
                  <a:pt x="50006" y="0"/>
                  <a:pt x="47409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" name="Google Shape;1707;p21"/>
          <p:cNvSpPr/>
          <p:nvPr/>
        </p:nvSpPr>
        <p:spPr>
          <a:xfrm>
            <a:off x="5156613" y="2089089"/>
            <a:ext cx="430769" cy="970184"/>
          </a:xfrm>
          <a:custGeom>
            <a:avLst/>
            <a:gdLst/>
            <a:ahLst/>
            <a:cxnLst/>
            <a:rect l="l" t="t" r="r" b="b"/>
            <a:pathLst>
              <a:path w="13429" h="30245" extrusionOk="0">
                <a:moveTo>
                  <a:pt x="4751" y="0"/>
                </a:moveTo>
                <a:cubicBezTo>
                  <a:pt x="2154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54" y="30244"/>
                  <a:pt x="4751" y="30244"/>
                </a:cubicBezTo>
                <a:lnTo>
                  <a:pt x="13428" y="30244"/>
                </a:lnTo>
                <a:lnTo>
                  <a:pt x="13428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2</a:t>
            </a:r>
            <a:endParaRPr sz="3000" dirty="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12" name="Google Shape;1712;p21"/>
          <p:cNvSpPr txBox="1"/>
          <p:nvPr/>
        </p:nvSpPr>
        <p:spPr>
          <a:xfrm>
            <a:off x="5507693" y="461022"/>
            <a:ext cx="2181183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Fira Sans Medium"/>
                <a:ea typeface="Fira Sans Medium"/>
                <a:cs typeface="Fira Sans Medium"/>
                <a:sym typeface="Fira Sans Medium"/>
              </a:rPr>
              <a:t>Sentiment analysis</a:t>
            </a:r>
            <a:endParaRPr sz="1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3" name="Google Shape;1713;p21"/>
          <p:cNvSpPr txBox="1"/>
          <p:nvPr/>
        </p:nvSpPr>
        <p:spPr>
          <a:xfrm>
            <a:off x="5587374" y="776075"/>
            <a:ext cx="1672167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Comments of viewer are important metric determining quality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4" name="Google Shape;1714;p21"/>
          <p:cNvSpPr txBox="1"/>
          <p:nvPr/>
        </p:nvSpPr>
        <p:spPr>
          <a:xfrm>
            <a:off x="5587374" y="2088550"/>
            <a:ext cx="2283349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Fira Sans Medium"/>
                <a:ea typeface="Fira Sans Medium"/>
                <a:cs typeface="Fira Sans Medium"/>
                <a:sym typeface="Fira Sans Medium"/>
              </a:rPr>
              <a:t>Improve Dashboard </a:t>
            </a:r>
            <a:endParaRPr sz="1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5" name="Google Shape;1715;p21"/>
          <p:cNvSpPr txBox="1"/>
          <p:nvPr/>
        </p:nvSpPr>
        <p:spPr>
          <a:xfrm>
            <a:off x="5587374" y="2452750"/>
            <a:ext cx="2101501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>
                <a:latin typeface="Fira Sans"/>
                <a:ea typeface="Fira Sans"/>
                <a:cs typeface="Fira Sans"/>
                <a:sym typeface="Fira Sans"/>
              </a:rPr>
              <a:t>Include word search function instead of drop down selection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6" name="Google Shape;1716;p21"/>
          <p:cNvSpPr txBox="1"/>
          <p:nvPr/>
        </p:nvSpPr>
        <p:spPr>
          <a:xfrm>
            <a:off x="5587375" y="3774400"/>
            <a:ext cx="2283348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Fira Sans Medium"/>
                <a:ea typeface="Fira Sans Medium"/>
                <a:cs typeface="Fira Sans Medium"/>
                <a:sym typeface="Fira Sans Medium"/>
              </a:rPr>
              <a:t>Better Topic Model</a:t>
            </a:r>
            <a:endParaRPr sz="1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7" name="Google Shape;1717;p21"/>
          <p:cNvSpPr txBox="1"/>
          <p:nvPr/>
        </p:nvSpPr>
        <p:spPr>
          <a:xfrm>
            <a:off x="5587375" y="4138600"/>
            <a:ext cx="1889468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>
                <a:latin typeface="Fira Sans"/>
                <a:ea typeface="Fira Sans"/>
                <a:cs typeface="Fira Sans"/>
                <a:sym typeface="Fira Sans"/>
              </a:rPr>
              <a:t>Research and improve the Topics generated by </a:t>
            </a:r>
            <a:r>
              <a:rPr lang="en-SG" sz="1200" dirty="0" err="1">
                <a:latin typeface="Fira Sans"/>
                <a:ea typeface="Fira Sans"/>
                <a:cs typeface="Fira Sans"/>
                <a:sym typeface="Fira Sans"/>
              </a:rPr>
              <a:t>BERTopic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1695;p21">
            <a:extLst>
              <a:ext uri="{FF2B5EF4-FFF2-40B4-BE49-F238E27FC236}">
                <a16:creationId xmlns:a16="http://schemas.microsoft.com/office/drawing/2014/main" id="{E7CC8F1B-F22B-8C3D-D40A-47F20E1C11F7}"/>
              </a:ext>
            </a:extLst>
          </p:cNvPr>
          <p:cNvSpPr/>
          <p:nvPr/>
        </p:nvSpPr>
        <p:spPr>
          <a:xfrm>
            <a:off x="463322" y="1676605"/>
            <a:ext cx="6277054" cy="738552"/>
          </a:xfrm>
          <a:custGeom>
            <a:avLst/>
            <a:gdLst/>
            <a:ahLst/>
            <a:cxnLst/>
            <a:rect l="l" t="t" r="r" b="b"/>
            <a:pathLst>
              <a:path w="195684" h="23024" extrusionOk="0">
                <a:moveTo>
                  <a:pt x="128608" y="0"/>
                </a:moveTo>
                <a:lnTo>
                  <a:pt x="112837" y="20648"/>
                </a:lnTo>
                <a:lnTo>
                  <a:pt x="0" y="20648"/>
                </a:lnTo>
                <a:lnTo>
                  <a:pt x="0" y="23023"/>
                </a:lnTo>
                <a:lnTo>
                  <a:pt x="114009" y="23023"/>
                </a:lnTo>
                <a:lnTo>
                  <a:pt x="129780" y="2375"/>
                </a:lnTo>
                <a:lnTo>
                  <a:pt x="195683" y="2375"/>
                </a:lnTo>
                <a:lnTo>
                  <a:pt x="195683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696;p21">
            <a:extLst>
              <a:ext uri="{FF2B5EF4-FFF2-40B4-BE49-F238E27FC236}">
                <a16:creationId xmlns:a16="http://schemas.microsoft.com/office/drawing/2014/main" id="{CA3FBC73-0A75-FBE4-26EF-6BA915BF1258}"/>
              </a:ext>
            </a:extLst>
          </p:cNvPr>
          <p:cNvSpPr/>
          <p:nvPr/>
        </p:nvSpPr>
        <p:spPr>
          <a:xfrm>
            <a:off x="6638124" y="1601951"/>
            <a:ext cx="267206" cy="226563"/>
          </a:xfrm>
          <a:custGeom>
            <a:avLst/>
            <a:gdLst/>
            <a:ahLst/>
            <a:cxnLst/>
            <a:rect l="l" t="t" r="r" b="b"/>
            <a:pathLst>
              <a:path w="8330" h="7063" extrusionOk="0">
                <a:moveTo>
                  <a:pt x="0" y="1"/>
                </a:moveTo>
                <a:lnTo>
                  <a:pt x="1489" y="3516"/>
                </a:lnTo>
                <a:lnTo>
                  <a:pt x="0" y="7063"/>
                </a:lnTo>
                <a:lnTo>
                  <a:pt x="0" y="7063"/>
                </a:lnTo>
                <a:lnTo>
                  <a:pt x="8329" y="3516"/>
                </a:lnTo>
                <a:lnTo>
                  <a:pt x="0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708;p21">
            <a:extLst>
              <a:ext uri="{FF2B5EF4-FFF2-40B4-BE49-F238E27FC236}">
                <a16:creationId xmlns:a16="http://schemas.microsoft.com/office/drawing/2014/main" id="{EE23A3F7-6CA0-B834-FFE2-8492631C439A}"/>
              </a:ext>
            </a:extLst>
          </p:cNvPr>
          <p:cNvSpPr/>
          <p:nvPr/>
        </p:nvSpPr>
        <p:spPr>
          <a:xfrm>
            <a:off x="7125245" y="1187242"/>
            <a:ext cx="1918863" cy="971210"/>
          </a:xfrm>
          <a:custGeom>
            <a:avLst/>
            <a:gdLst/>
            <a:ahLst/>
            <a:cxnLst/>
            <a:rect l="l" t="t" r="r" b="b"/>
            <a:pathLst>
              <a:path w="52129" h="30277" extrusionOk="0">
                <a:moveTo>
                  <a:pt x="4751" y="1"/>
                </a:moveTo>
                <a:cubicBezTo>
                  <a:pt x="2123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54"/>
                  <a:pt x="2123" y="30276"/>
                  <a:pt x="4751" y="30276"/>
                </a:cubicBezTo>
                <a:lnTo>
                  <a:pt x="47378" y="30276"/>
                </a:lnTo>
                <a:cubicBezTo>
                  <a:pt x="50006" y="30276"/>
                  <a:pt x="52128" y="28154"/>
                  <a:pt x="52128" y="25526"/>
                </a:cubicBezTo>
                <a:lnTo>
                  <a:pt x="52128" y="4751"/>
                </a:lnTo>
                <a:cubicBezTo>
                  <a:pt x="52128" y="2154"/>
                  <a:pt x="50006" y="1"/>
                  <a:pt x="47378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09;p21">
            <a:extLst>
              <a:ext uri="{FF2B5EF4-FFF2-40B4-BE49-F238E27FC236}">
                <a16:creationId xmlns:a16="http://schemas.microsoft.com/office/drawing/2014/main" id="{C23300C2-23EB-F522-CE68-EF0399E273A9}"/>
              </a:ext>
            </a:extLst>
          </p:cNvPr>
          <p:cNvSpPr/>
          <p:nvPr/>
        </p:nvSpPr>
        <p:spPr>
          <a:xfrm>
            <a:off x="7125246" y="1187242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23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54"/>
                  <a:pt x="2123" y="30276"/>
                  <a:pt x="4751" y="30276"/>
                </a:cubicBezTo>
                <a:lnTo>
                  <a:pt x="13429" y="30276"/>
                </a:lnTo>
                <a:lnTo>
                  <a:pt x="13429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4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6" name="Google Shape;1720;p21">
            <a:extLst>
              <a:ext uri="{FF2B5EF4-FFF2-40B4-BE49-F238E27FC236}">
                <a16:creationId xmlns:a16="http://schemas.microsoft.com/office/drawing/2014/main" id="{2D66CD67-6EB2-F1ED-A411-A2B70562D947}"/>
              </a:ext>
            </a:extLst>
          </p:cNvPr>
          <p:cNvSpPr txBox="1"/>
          <p:nvPr/>
        </p:nvSpPr>
        <p:spPr>
          <a:xfrm>
            <a:off x="7555116" y="1191793"/>
            <a:ext cx="1242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Fira Sans Medium"/>
                <a:ea typeface="Fira Sans Medium"/>
                <a:cs typeface="Fira Sans Medium"/>
                <a:sym typeface="Fira Sans Medium"/>
              </a:rPr>
              <a:t>Channels</a:t>
            </a:r>
            <a:endParaRPr sz="1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" name="Google Shape;1721;p21">
            <a:extLst>
              <a:ext uri="{FF2B5EF4-FFF2-40B4-BE49-F238E27FC236}">
                <a16:creationId xmlns:a16="http://schemas.microsoft.com/office/drawing/2014/main" id="{B430E3AE-0D1E-B2A3-78EF-882D9341E434}"/>
              </a:ext>
            </a:extLst>
          </p:cNvPr>
          <p:cNvSpPr txBox="1"/>
          <p:nvPr/>
        </p:nvSpPr>
        <p:spPr>
          <a:xfrm>
            <a:off x="7555116" y="1555984"/>
            <a:ext cx="12423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To increase from 30 to 80 channels</a:t>
            </a:r>
          </a:p>
        </p:txBody>
      </p:sp>
      <p:sp>
        <p:nvSpPr>
          <p:cNvPr id="8" name="Google Shape;1697;p21">
            <a:extLst>
              <a:ext uri="{FF2B5EF4-FFF2-40B4-BE49-F238E27FC236}">
                <a16:creationId xmlns:a16="http://schemas.microsoft.com/office/drawing/2014/main" id="{F5AE296E-3040-4957-C39C-009F2CDD557F}"/>
              </a:ext>
            </a:extLst>
          </p:cNvPr>
          <p:cNvSpPr/>
          <p:nvPr/>
        </p:nvSpPr>
        <p:spPr>
          <a:xfrm>
            <a:off x="463322" y="2782926"/>
            <a:ext cx="6277054" cy="738552"/>
          </a:xfrm>
          <a:custGeom>
            <a:avLst/>
            <a:gdLst/>
            <a:ahLst/>
            <a:cxnLst/>
            <a:rect l="l" t="t" r="r" b="b"/>
            <a:pathLst>
              <a:path w="195684" h="23024" extrusionOk="0">
                <a:moveTo>
                  <a:pt x="0" y="0"/>
                </a:moveTo>
                <a:lnTo>
                  <a:pt x="0" y="2375"/>
                </a:lnTo>
                <a:lnTo>
                  <a:pt x="112837" y="2375"/>
                </a:lnTo>
                <a:lnTo>
                  <a:pt x="128609" y="23023"/>
                </a:lnTo>
                <a:lnTo>
                  <a:pt x="195684" y="23023"/>
                </a:lnTo>
                <a:lnTo>
                  <a:pt x="195684" y="20648"/>
                </a:lnTo>
                <a:lnTo>
                  <a:pt x="129780" y="20648"/>
                </a:lnTo>
                <a:lnTo>
                  <a:pt x="11404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p21"/>
          <p:cNvSpPr/>
          <p:nvPr/>
        </p:nvSpPr>
        <p:spPr>
          <a:xfrm>
            <a:off x="936722" y="1416585"/>
            <a:ext cx="2330430" cy="2330398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0"/>
                </a:moveTo>
                <a:cubicBezTo>
                  <a:pt x="16278" y="0"/>
                  <a:pt x="0" y="16247"/>
                  <a:pt x="0" y="36325"/>
                </a:cubicBezTo>
                <a:cubicBezTo>
                  <a:pt x="0" y="56371"/>
                  <a:pt x="16278" y="72649"/>
                  <a:pt x="36325" y="72649"/>
                </a:cubicBezTo>
                <a:cubicBezTo>
                  <a:pt x="56403" y="72649"/>
                  <a:pt x="72649" y="56371"/>
                  <a:pt x="72649" y="36325"/>
                </a:cubicBezTo>
                <a:cubicBezTo>
                  <a:pt x="72649" y="16247"/>
                  <a:pt x="56403" y="0"/>
                  <a:pt x="36325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Fira Sans Medium"/>
                <a:ea typeface="Fira Sans Medium"/>
                <a:cs typeface="Fira Sans Medium"/>
                <a:sym typeface="Fira Sans Medium"/>
              </a:rPr>
              <a:t>Future works</a:t>
            </a:r>
            <a:endParaRPr sz="24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" name="Google Shape;1698;p21">
            <a:extLst>
              <a:ext uri="{FF2B5EF4-FFF2-40B4-BE49-F238E27FC236}">
                <a16:creationId xmlns:a16="http://schemas.microsoft.com/office/drawing/2014/main" id="{23BBE100-70B5-0E63-B55D-FAA3B20A10DD}"/>
              </a:ext>
            </a:extLst>
          </p:cNvPr>
          <p:cNvSpPr/>
          <p:nvPr/>
        </p:nvSpPr>
        <p:spPr>
          <a:xfrm>
            <a:off x="6673810" y="3358475"/>
            <a:ext cx="267206" cy="226563"/>
          </a:xfrm>
          <a:custGeom>
            <a:avLst/>
            <a:gdLst/>
            <a:ahLst/>
            <a:cxnLst/>
            <a:rect l="l" t="t" r="r" b="b"/>
            <a:pathLst>
              <a:path w="8330" h="7063" extrusionOk="0">
                <a:moveTo>
                  <a:pt x="0" y="1"/>
                </a:moveTo>
                <a:lnTo>
                  <a:pt x="1489" y="3516"/>
                </a:lnTo>
                <a:lnTo>
                  <a:pt x="0" y="7063"/>
                </a:lnTo>
                <a:lnTo>
                  <a:pt x="8329" y="3516"/>
                </a:lnTo>
                <a:lnTo>
                  <a:pt x="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710;p21">
            <a:extLst>
              <a:ext uri="{FF2B5EF4-FFF2-40B4-BE49-F238E27FC236}">
                <a16:creationId xmlns:a16="http://schemas.microsoft.com/office/drawing/2014/main" id="{962669C4-F6FE-00A3-EBD1-FCD91E1F4D50}"/>
              </a:ext>
            </a:extLst>
          </p:cNvPr>
          <p:cNvSpPr/>
          <p:nvPr/>
        </p:nvSpPr>
        <p:spPr>
          <a:xfrm>
            <a:off x="7136868" y="2834466"/>
            <a:ext cx="1907240" cy="971178"/>
          </a:xfrm>
          <a:custGeom>
            <a:avLst/>
            <a:gdLst/>
            <a:ahLst/>
            <a:cxnLst/>
            <a:rect l="l" t="t" r="r" b="b"/>
            <a:pathLst>
              <a:path w="52129" h="30276" extrusionOk="0">
                <a:moveTo>
                  <a:pt x="4751" y="0"/>
                </a:moveTo>
                <a:cubicBezTo>
                  <a:pt x="2123" y="0"/>
                  <a:pt x="1" y="2122"/>
                  <a:pt x="1" y="4750"/>
                </a:cubicBezTo>
                <a:lnTo>
                  <a:pt x="1" y="25525"/>
                </a:lnTo>
                <a:cubicBezTo>
                  <a:pt x="1" y="28122"/>
                  <a:pt x="2123" y="30276"/>
                  <a:pt x="4751" y="30276"/>
                </a:cubicBezTo>
                <a:lnTo>
                  <a:pt x="47378" y="30276"/>
                </a:lnTo>
                <a:cubicBezTo>
                  <a:pt x="50006" y="30276"/>
                  <a:pt x="52128" y="28122"/>
                  <a:pt x="52128" y="25525"/>
                </a:cubicBezTo>
                <a:lnTo>
                  <a:pt x="52128" y="4750"/>
                </a:lnTo>
                <a:cubicBezTo>
                  <a:pt x="52128" y="2122"/>
                  <a:pt x="50006" y="0"/>
                  <a:pt x="47378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711;p21">
            <a:extLst>
              <a:ext uri="{FF2B5EF4-FFF2-40B4-BE49-F238E27FC236}">
                <a16:creationId xmlns:a16="http://schemas.microsoft.com/office/drawing/2014/main" id="{7A67493F-ED06-329B-2004-86F501253123}"/>
              </a:ext>
            </a:extLst>
          </p:cNvPr>
          <p:cNvSpPr/>
          <p:nvPr/>
        </p:nvSpPr>
        <p:spPr>
          <a:xfrm>
            <a:off x="7136868" y="2829910"/>
            <a:ext cx="430769" cy="971178"/>
          </a:xfrm>
          <a:custGeom>
            <a:avLst/>
            <a:gdLst/>
            <a:ahLst/>
            <a:cxnLst/>
            <a:rect l="l" t="t" r="r" b="b"/>
            <a:pathLst>
              <a:path w="13429" h="30276" extrusionOk="0">
                <a:moveTo>
                  <a:pt x="4751" y="0"/>
                </a:moveTo>
                <a:cubicBezTo>
                  <a:pt x="2123" y="0"/>
                  <a:pt x="1" y="2122"/>
                  <a:pt x="1" y="4750"/>
                </a:cubicBezTo>
                <a:lnTo>
                  <a:pt x="1" y="25525"/>
                </a:lnTo>
                <a:cubicBezTo>
                  <a:pt x="1" y="28122"/>
                  <a:pt x="2123" y="30276"/>
                  <a:pt x="4751" y="30276"/>
                </a:cubicBezTo>
                <a:lnTo>
                  <a:pt x="13429" y="30276"/>
                </a:lnTo>
                <a:lnTo>
                  <a:pt x="134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5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3" name="Google Shape;1718;p21">
            <a:extLst>
              <a:ext uri="{FF2B5EF4-FFF2-40B4-BE49-F238E27FC236}">
                <a16:creationId xmlns:a16="http://schemas.microsoft.com/office/drawing/2014/main" id="{96481CDA-FB38-DD0F-3855-53633B42D7A9}"/>
              </a:ext>
            </a:extLst>
          </p:cNvPr>
          <p:cNvSpPr txBox="1"/>
          <p:nvPr/>
        </p:nvSpPr>
        <p:spPr>
          <a:xfrm>
            <a:off x="7566738" y="2834457"/>
            <a:ext cx="1425108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dirty="0">
                <a:latin typeface="Fira Sans Medium"/>
                <a:ea typeface="Fira Sans Medium"/>
                <a:cs typeface="Fira Sans Medium"/>
                <a:sym typeface="Fira Sans Medium"/>
              </a:rPr>
              <a:t>Genre</a:t>
            </a:r>
            <a:endParaRPr sz="1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" name="Google Shape;1719;p21">
            <a:extLst>
              <a:ext uri="{FF2B5EF4-FFF2-40B4-BE49-F238E27FC236}">
                <a16:creationId xmlns:a16="http://schemas.microsoft.com/office/drawing/2014/main" id="{A5547337-5E69-7EDC-B351-DB6C8A09253B}"/>
              </a:ext>
            </a:extLst>
          </p:cNvPr>
          <p:cNvSpPr txBox="1"/>
          <p:nvPr/>
        </p:nvSpPr>
        <p:spPr>
          <a:xfrm>
            <a:off x="7566738" y="3198648"/>
            <a:ext cx="12423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Replicate for other genre</a:t>
            </a:r>
            <a:br>
              <a:rPr lang="en" sz="1200" dirty="0">
                <a:latin typeface="Fira Sans"/>
                <a:ea typeface="Fira Sans"/>
                <a:cs typeface="Fira Sans"/>
                <a:sym typeface="Fira Sans"/>
              </a:rPr>
            </a:br>
            <a:r>
              <a:rPr lang="en-SG" sz="1200" dirty="0">
                <a:latin typeface="Fira Sans"/>
                <a:ea typeface="Fira Sans"/>
                <a:cs typeface="Fira Sans"/>
                <a:sym typeface="Fira Sans"/>
              </a:rPr>
              <a:t>E</a:t>
            </a: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.g Cooking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608446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4B73CB-A831-DF50-7913-C0C2C67E6A78}"/>
              </a:ext>
            </a:extLst>
          </p:cNvPr>
          <p:cNvSpPr txBox="1"/>
          <p:nvPr/>
        </p:nvSpPr>
        <p:spPr>
          <a:xfrm>
            <a:off x="1221638" y="702259"/>
            <a:ext cx="66495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800" dirty="0"/>
              <a:t>Thank You</a:t>
            </a:r>
          </a:p>
          <a:p>
            <a:pPr algn="ctr"/>
            <a:r>
              <a:rPr lang="en-SG" sz="1200" dirty="0"/>
              <a:t>Credit to </a:t>
            </a:r>
            <a:r>
              <a:rPr lang="en-SG" sz="1200" dirty="0" err="1"/>
              <a:t>slidesgo</a:t>
            </a:r>
            <a:r>
              <a:rPr lang="en-SG" sz="1200" dirty="0"/>
              <a:t> for </a:t>
            </a:r>
            <a:r>
              <a:rPr lang="en-SG" sz="1200"/>
              <a:t>the slides design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65736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/>
        </p:nvSpPr>
        <p:spPr>
          <a:xfrm>
            <a:off x="710250" y="112906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Problem 1 - Distraction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221" name="Google Shape;221;p14"/>
          <p:cNvGrpSpPr>
            <a:grpSpLocks noChangeAspect="1"/>
          </p:cNvGrpSpPr>
          <p:nvPr/>
        </p:nvGrpSpPr>
        <p:grpSpPr>
          <a:xfrm>
            <a:off x="1269003" y="594106"/>
            <a:ext cx="6768000" cy="4478545"/>
            <a:chOff x="3331180" y="1880914"/>
            <a:chExt cx="2481610" cy="1645696"/>
          </a:xfrm>
        </p:grpSpPr>
        <p:sp>
          <p:nvSpPr>
            <p:cNvPr id="229" name="Google Shape;229;p14"/>
            <p:cNvSpPr/>
            <p:nvPr/>
          </p:nvSpPr>
          <p:spPr>
            <a:xfrm>
              <a:off x="3623872" y="1880914"/>
              <a:ext cx="1896226" cy="1175030"/>
            </a:xfrm>
            <a:custGeom>
              <a:avLst/>
              <a:gdLst/>
              <a:ahLst/>
              <a:cxnLst/>
              <a:rect l="l" t="t" r="r" b="b"/>
              <a:pathLst>
                <a:path w="71193" h="44116" extrusionOk="0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3331180" y="3017962"/>
              <a:ext cx="2481610" cy="455512"/>
            </a:xfrm>
            <a:custGeom>
              <a:avLst/>
              <a:gdLst/>
              <a:ahLst/>
              <a:cxnLst/>
              <a:rect l="l" t="t" r="r" b="b"/>
              <a:pathLst>
                <a:path w="93171" h="17102" extrusionOk="0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3338771" y="3444761"/>
              <a:ext cx="2467280" cy="81849"/>
            </a:xfrm>
            <a:custGeom>
              <a:avLst/>
              <a:gdLst/>
              <a:ahLst/>
              <a:cxnLst/>
              <a:rect l="l" t="t" r="r" b="b"/>
              <a:pathLst>
                <a:path w="92633" h="3073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4178066" y="3308976"/>
              <a:ext cx="787863" cy="134986"/>
            </a:xfrm>
            <a:custGeom>
              <a:avLst/>
              <a:gdLst/>
              <a:ahLst/>
              <a:cxnLst/>
              <a:rect l="l" t="t" r="r" b="b"/>
              <a:pathLst>
                <a:path w="29580" h="5068" extrusionOk="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3669418" y="1926460"/>
              <a:ext cx="1805134" cy="1008028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994602E-1BD1-641D-280D-6638A2E97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868" y="729820"/>
            <a:ext cx="4810336" cy="27203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/>
        </p:nvSpPr>
        <p:spPr>
          <a:xfrm>
            <a:off x="710250" y="112906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Problem 2 – Vast Choices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221" name="Google Shape;221;p14"/>
          <p:cNvGrpSpPr>
            <a:grpSpLocks noChangeAspect="1"/>
          </p:cNvGrpSpPr>
          <p:nvPr/>
        </p:nvGrpSpPr>
        <p:grpSpPr>
          <a:xfrm>
            <a:off x="1269003" y="594106"/>
            <a:ext cx="6768000" cy="4478545"/>
            <a:chOff x="3331180" y="1880914"/>
            <a:chExt cx="2481610" cy="1645696"/>
          </a:xfrm>
        </p:grpSpPr>
        <p:sp>
          <p:nvSpPr>
            <p:cNvPr id="229" name="Google Shape;229;p14"/>
            <p:cNvSpPr/>
            <p:nvPr/>
          </p:nvSpPr>
          <p:spPr>
            <a:xfrm>
              <a:off x="3623872" y="1880914"/>
              <a:ext cx="1896226" cy="1175030"/>
            </a:xfrm>
            <a:custGeom>
              <a:avLst/>
              <a:gdLst/>
              <a:ahLst/>
              <a:cxnLst/>
              <a:rect l="l" t="t" r="r" b="b"/>
              <a:pathLst>
                <a:path w="71193" h="44116" extrusionOk="0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3331180" y="3017962"/>
              <a:ext cx="2481610" cy="455512"/>
            </a:xfrm>
            <a:custGeom>
              <a:avLst/>
              <a:gdLst/>
              <a:ahLst/>
              <a:cxnLst/>
              <a:rect l="l" t="t" r="r" b="b"/>
              <a:pathLst>
                <a:path w="93171" h="17102" extrusionOk="0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3338771" y="3444761"/>
              <a:ext cx="2467280" cy="81849"/>
            </a:xfrm>
            <a:custGeom>
              <a:avLst/>
              <a:gdLst/>
              <a:ahLst/>
              <a:cxnLst/>
              <a:rect l="l" t="t" r="r" b="b"/>
              <a:pathLst>
                <a:path w="92633" h="3073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4178066" y="3308976"/>
              <a:ext cx="787863" cy="134986"/>
            </a:xfrm>
            <a:custGeom>
              <a:avLst/>
              <a:gdLst/>
              <a:ahLst/>
              <a:cxnLst/>
              <a:rect l="l" t="t" r="r" b="b"/>
              <a:pathLst>
                <a:path w="29580" h="5068" extrusionOk="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3669418" y="1926460"/>
              <a:ext cx="1805134" cy="1008028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EC274FF-F89E-BDB9-9E0F-F31A01BB9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359" y="766328"/>
            <a:ext cx="4885899" cy="26490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85E8AD-242A-CB2F-E27A-D60C0038E42E}"/>
              </a:ext>
            </a:extLst>
          </p:cNvPr>
          <p:cNvSpPr/>
          <p:nvPr/>
        </p:nvSpPr>
        <p:spPr>
          <a:xfrm>
            <a:off x="3944501" y="2358998"/>
            <a:ext cx="579672" cy="271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6D77DF-93EE-63E6-7E8C-7AD1D6724446}"/>
              </a:ext>
            </a:extLst>
          </p:cNvPr>
          <p:cNvCxnSpPr>
            <a:cxnSpLocks/>
          </p:cNvCxnSpPr>
          <p:nvPr/>
        </p:nvCxnSpPr>
        <p:spPr>
          <a:xfrm flipV="1">
            <a:off x="3958325" y="2464378"/>
            <a:ext cx="333449" cy="1449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2B4C084-375E-0DBD-D6B6-6506F9512C2B}"/>
              </a:ext>
            </a:extLst>
          </p:cNvPr>
          <p:cNvCxnSpPr>
            <a:cxnSpLocks/>
          </p:cNvCxnSpPr>
          <p:nvPr/>
        </p:nvCxnSpPr>
        <p:spPr>
          <a:xfrm flipV="1">
            <a:off x="4524173" y="2480294"/>
            <a:ext cx="333449" cy="1449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7522FE8-6711-BCFD-E305-9A3A4ED6E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465" y="1417342"/>
            <a:ext cx="2242486" cy="108760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1620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17EE-59DD-0D5A-7745-BA719592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 dirty="0">
                <a:latin typeface="Fira Sans Medium"/>
                <a:ea typeface="Fira Sans Medium"/>
                <a:cs typeface="Fira Sans Medium"/>
                <a:sym typeface="Fira Sans Medium"/>
              </a:rPr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DF01F-FB60-8323-F86D-5E86CE390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752328" cy="3416400"/>
          </a:xfrm>
        </p:spPr>
        <p:txBody>
          <a:bodyPr/>
          <a:lstStyle/>
          <a:p>
            <a:pPr>
              <a:buFont typeface="+mj-lt"/>
              <a:buAutoNum type="arabicPeriod"/>
            </a:pPr>
            <a:endParaRPr lang="en-SG" dirty="0">
              <a:latin typeface="Fira Sans Condensed Medium" panose="020B0604020202020204" pitchFamily="34" charset="0"/>
              <a:ea typeface="PMingLiU" panose="02020500000000000000" pitchFamily="18" charset="-120"/>
            </a:endParaRPr>
          </a:p>
          <a:p>
            <a:pPr>
              <a:buFont typeface="+mj-lt"/>
              <a:buAutoNum type="arabicPeriod"/>
            </a:pPr>
            <a:endParaRPr lang="en-SG" dirty="0">
              <a:latin typeface="Fira Sans Condensed Medium" panose="020B0604020202020204" pitchFamily="34" charset="0"/>
              <a:ea typeface="PMingLiU" panose="02020500000000000000" pitchFamily="18" charset="-120"/>
            </a:endParaRPr>
          </a:p>
          <a:p>
            <a:pPr algn="just">
              <a:buFont typeface="+mj-lt"/>
              <a:buAutoNum type="arabicPeriod"/>
            </a:pPr>
            <a:r>
              <a:rPr lang="en-SG" dirty="0">
                <a:solidFill>
                  <a:schemeClr val="tx1"/>
                </a:solidFill>
                <a:latin typeface="Fira Sans Condensed Medium" panose="020B0604020202020204" pitchFamily="34" charset="0"/>
                <a:ea typeface="PMingLiU" panose="02020500000000000000" pitchFamily="18" charset="-120"/>
              </a:rPr>
              <a:t>C</a:t>
            </a:r>
            <a:r>
              <a:rPr lang="en-SG" sz="1800" dirty="0">
                <a:solidFill>
                  <a:schemeClr val="tx1"/>
                </a:solidFill>
                <a:effectLst/>
                <a:latin typeface="Fira Sans Condensed Medium" panose="020B0604020202020204" pitchFamily="34" charset="0"/>
                <a:ea typeface="PMingLiU" panose="02020500000000000000" pitchFamily="18" charset="-120"/>
              </a:rPr>
              <a:t>reate a library of videos published by YouTuber who are Data Professional.</a:t>
            </a:r>
          </a:p>
          <a:p>
            <a:pPr algn="just">
              <a:buFont typeface="+mj-lt"/>
              <a:buAutoNum type="arabicPeriod"/>
            </a:pPr>
            <a:endParaRPr lang="en-SG" dirty="0">
              <a:solidFill>
                <a:schemeClr val="tx1"/>
              </a:solidFill>
              <a:latin typeface="Fira Sans Condensed Medium" panose="020B0604020202020204" pitchFamily="34" charset="0"/>
              <a:ea typeface="PMingLiU" panose="02020500000000000000" pitchFamily="18" charset="-120"/>
            </a:endParaRPr>
          </a:p>
          <a:p>
            <a:pPr algn="just">
              <a:buFont typeface="+mj-lt"/>
              <a:buAutoNum type="arabicPeriod"/>
            </a:pPr>
            <a:r>
              <a:rPr lang="en-SG" dirty="0">
                <a:solidFill>
                  <a:schemeClr val="tx1"/>
                </a:solidFill>
                <a:latin typeface="Fira Sans Condensed Medium" panose="020B0604020202020204" pitchFamily="34" charset="0"/>
                <a:ea typeface="PMingLiU" panose="02020500000000000000" pitchFamily="18" charset="-120"/>
              </a:rPr>
              <a:t>S</a:t>
            </a:r>
            <a:r>
              <a:rPr lang="en-SG" sz="1800" dirty="0">
                <a:solidFill>
                  <a:schemeClr val="tx1"/>
                </a:solidFill>
                <a:effectLst/>
                <a:latin typeface="Fira Sans Condensed Medium" panose="020B0604020202020204" pitchFamily="34" charset="0"/>
                <a:ea typeface="PMingLiU" panose="02020500000000000000" pitchFamily="18" charset="-120"/>
              </a:rPr>
              <a:t>coring system other than view count to rank the video.</a:t>
            </a:r>
            <a:endParaRPr lang="en-SG" dirty="0">
              <a:solidFill>
                <a:schemeClr val="tx1"/>
              </a:solidFill>
              <a:latin typeface="Fira Sans Condensed Medium" panose="020B0604020202020204" pitchFamily="34" charset="0"/>
            </a:endParaRPr>
          </a:p>
        </p:txBody>
      </p:sp>
      <p:grpSp>
        <p:nvGrpSpPr>
          <p:cNvPr id="4" name="Google Shape;2535;p29">
            <a:extLst>
              <a:ext uri="{FF2B5EF4-FFF2-40B4-BE49-F238E27FC236}">
                <a16:creationId xmlns:a16="http://schemas.microsoft.com/office/drawing/2014/main" id="{39042FDF-3FE4-A385-AB47-B3273D9A7B57}"/>
              </a:ext>
            </a:extLst>
          </p:cNvPr>
          <p:cNvGrpSpPr/>
          <p:nvPr/>
        </p:nvGrpSpPr>
        <p:grpSpPr>
          <a:xfrm>
            <a:off x="6046033" y="1098686"/>
            <a:ext cx="2786267" cy="3703834"/>
            <a:chOff x="680166" y="937073"/>
            <a:chExt cx="2112291" cy="3228610"/>
          </a:xfrm>
        </p:grpSpPr>
        <p:sp>
          <p:nvSpPr>
            <p:cNvPr id="5" name="Google Shape;2536;p29">
              <a:extLst>
                <a:ext uri="{FF2B5EF4-FFF2-40B4-BE49-F238E27FC236}">
                  <a16:creationId xmlns:a16="http://schemas.microsoft.com/office/drawing/2014/main" id="{10EDE9C2-E5B3-5EA5-78DE-519ABF134306}"/>
                </a:ext>
              </a:extLst>
            </p:cNvPr>
            <p:cNvSpPr/>
            <p:nvPr/>
          </p:nvSpPr>
          <p:spPr>
            <a:xfrm>
              <a:off x="1065189" y="3325504"/>
              <a:ext cx="579599" cy="579599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0"/>
                  </a:moveTo>
                  <a:cubicBezTo>
                    <a:pt x="3927" y="0"/>
                    <a:pt x="0" y="3927"/>
                    <a:pt x="0" y="8773"/>
                  </a:cubicBezTo>
                  <a:cubicBezTo>
                    <a:pt x="0" y="13618"/>
                    <a:pt x="3927" y="17545"/>
                    <a:pt x="8772" y="17545"/>
                  </a:cubicBezTo>
                  <a:cubicBezTo>
                    <a:pt x="13618" y="17545"/>
                    <a:pt x="17545" y="13618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37;p29">
              <a:extLst>
                <a:ext uri="{FF2B5EF4-FFF2-40B4-BE49-F238E27FC236}">
                  <a16:creationId xmlns:a16="http://schemas.microsoft.com/office/drawing/2014/main" id="{2883FF25-8170-43DB-AB9D-A742C4715957}"/>
                </a:ext>
              </a:extLst>
            </p:cNvPr>
            <p:cNvSpPr/>
            <p:nvPr/>
          </p:nvSpPr>
          <p:spPr>
            <a:xfrm>
              <a:off x="1118540" y="3379912"/>
              <a:ext cx="472896" cy="471839"/>
            </a:xfrm>
            <a:custGeom>
              <a:avLst/>
              <a:gdLst/>
              <a:ahLst/>
              <a:cxnLst/>
              <a:rect l="l" t="t" r="r" b="b"/>
              <a:pathLst>
                <a:path w="14315" h="14283" extrusionOk="0">
                  <a:moveTo>
                    <a:pt x="7157" y="0"/>
                  </a:moveTo>
                  <a:cubicBezTo>
                    <a:pt x="3199" y="0"/>
                    <a:pt x="0" y="3199"/>
                    <a:pt x="0" y="7126"/>
                  </a:cubicBezTo>
                  <a:cubicBezTo>
                    <a:pt x="0" y="11084"/>
                    <a:pt x="3199" y="14283"/>
                    <a:pt x="7157" y="14283"/>
                  </a:cubicBezTo>
                  <a:cubicBezTo>
                    <a:pt x="11116" y="14283"/>
                    <a:pt x="14315" y="11084"/>
                    <a:pt x="14315" y="7126"/>
                  </a:cubicBezTo>
                  <a:cubicBezTo>
                    <a:pt x="14315" y="3199"/>
                    <a:pt x="11116" y="0"/>
                    <a:pt x="7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38;p29">
              <a:extLst>
                <a:ext uri="{FF2B5EF4-FFF2-40B4-BE49-F238E27FC236}">
                  <a16:creationId xmlns:a16="http://schemas.microsoft.com/office/drawing/2014/main" id="{AC01B72C-E5B9-35E7-6C8B-18375A8FD048}"/>
                </a:ext>
              </a:extLst>
            </p:cNvPr>
            <p:cNvSpPr/>
            <p:nvPr/>
          </p:nvSpPr>
          <p:spPr>
            <a:xfrm>
              <a:off x="1992085" y="1448653"/>
              <a:ext cx="556607" cy="556607"/>
            </a:xfrm>
            <a:custGeom>
              <a:avLst/>
              <a:gdLst/>
              <a:ahLst/>
              <a:cxnLst/>
              <a:rect l="l" t="t" r="r" b="b"/>
              <a:pathLst>
                <a:path w="16849" h="16849" extrusionOk="0">
                  <a:moveTo>
                    <a:pt x="8425" y="0"/>
                  </a:moveTo>
                  <a:cubicBezTo>
                    <a:pt x="3770" y="0"/>
                    <a:pt x="1" y="3769"/>
                    <a:pt x="1" y="8424"/>
                  </a:cubicBezTo>
                  <a:cubicBezTo>
                    <a:pt x="1" y="13080"/>
                    <a:pt x="3770" y="16848"/>
                    <a:pt x="8425" y="16848"/>
                  </a:cubicBezTo>
                  <a:cubicBezTo>
                    <a:pt x="13080" y="16848"/>
                    <a:pt x="16849" y="13080"/>
                    <a:pt x="16849" y="8424"/>
                  </a:cubicBezTo>
                  <a:cubicBezTo>
                    <a:pt x="16849" y="3769"/>
                    <a:pt x="13080" y="0"/>
                    <a:pt x="8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39;p29">
              <a:extLst>
                <a:ext uri="{FF2B5EF4-FFF2-40B4-BE49-F238E27FC236}">
                  <a16:creationId xmlns:a16="http://schemas.microsoft.com/office/drawing/2014/main" id="{8C375CEA-4CFA-20BD-D98E-957EB82D571F}"/>
                </a:ext>
              </a:extLst>
            </p:cNvPr>
            <p:cNvSpPr/>
            <p:nvPr/>
          </p:nvSpPr>
          <p:spPr>
            <a:xfrm>
              <a:off x="2237964" y="1698497"/>
              <a:ext cx="63824" cy="56093"/>
            </a:xfrm>
            <a:custGeom>
              <a:avLst/>
              <a:gdLst/>
              <a:ahLst/>
              <a:cxnLst/>
              <a:rect l="l" t="t" r="r" b="b"/>
              <a:pathLst>
                <a:path w="1932" h="1698" extrusionOk="0">
                  <a:moveTo>
                    <a:pt x="982" y="1"/>
                  </a:moveTo>
                  <a:cubicBezTo>
                    <a:pt x="700" y="1"/>
                    <a:pt x="417" y="141"/>
                    <a:pt x="254" y="386"/>
                  </a:cubicBezTo>
                  <a:cubicBezTo>
                    <a:pt x="0" y="766"/>
                    <a:pt x="95" y="1305"/>
                    <a:pt x="507" y="1558"/>
                  </a:cubicBezTo>
                  <a:cubicBezTo>
                    <a:pt x="647" y="1652"/>
                    <a:pt x="810" y="1698"/>
                    <a:pt x="971" y="1698"/>
                  </a:cubicBezTo>
                  <a:cubicBezTo>
                    <a:pt x="1246" y="1698"/>
                    <a:pt x="1519" y="1564"/>
                    <a:pt x="1679" y="1305"/>
                  </a:cubicBezTo>
                  <a:cubicBezTo>
                    <a:pt x="1932" y="925"/>
                    <a:pt x="1805" y="386"/>
                    <a:pt x="1425" y="133"/>
                  </a:cubicBezTo>
                  <a:cubicBezTo>
                    <a:pt x="1291" y="43"/>
                    <a:pt x="1136" y="1"/>
                    <a:pt x="98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40;p29">
              <a:extLst>
                <a:ext uri="{FF2B5EF4-FFF2-40B4-BE49-F238E27FC236}">
                  <a16:creationId xmlns:a16="http://schemas.microsoft.com/office/drawing/2014/main" id="{02B5D5C0-2A47-5CAE-B7A9-0B4D6D205F89}"/>
                </a:ext>
              </a:extLst>
            </p:cNvPr>
            <p:cNvSpPr/>
            <p:nvPr/>
          </p:nvSpPr>
          <p:spPr>
            <a:xfrm>
              <a:off x="2107179" y="1563714"/>
              <a:ext cx="326452" cy="325692"/>
            </a:xfrm>
            <a:custGeom>
              <a:avLst/>
              <a:gdLst/>
              <a:ahLst/>
              <a:cxnLst/>
              <a:rect l="l" t="t" r="r" b="b"/>
              <a:pathLst>
                <a:path w="9882" h="9859" extrusionOk="0">
                  <a:moveTo>
                    <a:pt x="4933" y="2888"/>
                  </a:moveTo>
                  <a:cubicBezTo>
                    <a:pt x="5192" y="2888"/>
                    <a:pt x="5453" y="2938"/>
                    <a:pt x="5701" y="3041"/>
                  </a:cubicBezTo>
                  <a:cubicBezTo>
                    <a:pt x="7063" y="3611"/>
                    <a:pt x="7411" y="5321"/>
                    <a:pt x="6366" y="6366"/>
                  </a:cubicBezTo>
                  <a:cubicBezTo>
                    <a:pt x="5988" y="6765"/>
                    <a:pt x="5471" y="6969"/>
                    <a:pt x="4944" y="6969"/>
                  </a:cubicBezTo>
                  <a:cubicBezTo>
                    <a:pt x="4676" y="6969"/>
                    <a:pt x="4405" y="6916"/>
                    <a:pt x="4149" y="6810"/>
                  </a:cubicBezTo>
                  <a:cubicBezTo>
                    <a:pt x="2787" y="6271"/>
                    <a:pt x="2439" y="4529"/>
                    <a:pt x="3484" y="3484"/>
                  </a:cubicBezTo>
                  <a:cubicBezTo>
                    <a:pt x="3868" y="3100"/>
                    <a:pt x="4397" y="2888"/>
                    <a:pt x="4933" y="2888"/>
                  </a:cubicBezTo>
                  <a:close/>
                  <a:moveTo>
                    <a:pt x="4529" y="1"/>
                  </a:moveTo>
                  <a:lnTo>
                    <a:pt x="3357" y="254"/>
                  </a:lnTo>
                  <a:cubicBezTo>
                    <a:pt x="3231" y="286"/>
                    <a:pt x="3167" y="381"/>
                    <a:pt x="3167" y="508"/>
                  </a:cubicBezTo>
                  <a:lnTo>
                    <a:pt x="3167" y="1711"/>
                  </a:lnTo>
                  <a:cubicBezTo>
                    <a:pt x="2977" y="1806"/>
                    <a:pt x="2756" y="1964"/>
                    <a:pt x="2566" y="2123"/>
                  </a:cubicBezTo>
                  <a:lnTo>
                    <a:pt x="1457" y="1648"/>
                  </a:lnTo>
                  <a:cubicBezTo>
                    <a:pt x="1431" y="1630"/>
                    <a:pt x="1402" y="1622"/>
                    <a:pt x="1372" y="1622"/>
                  </a:cubicBezTo>
                  <a:cubicBezTo>
                    <a:pt x="1297" y="1622"/>
                    <a:pt x="1218" y="1674"/>
                    <a:pt x="1172" y="1743"/>
                  </a:cubicBezTo>
                  <a:lnTo>
                    <a:pt x="507" y="2724"/>
                  </a:lnTo>
                  <a:cubicBezTo>
                    <a:pt x="444" y="2819"/>
                    <a:pt x="444" y="2946"/>
                    <a:pt x="539" y="3041"/>
                  </a:cubicBezTo>
                  <a:lnTo>
                    <a:pt x="1394" y="3864"/>
                  </a:lnTo>
                  <a:cubicBezTo>
                    <a:pt x="1331" y="4118"/>
                    <a:pt x="1267" y="4371"/>
                    <a:pt x="1267" y="4593"/>
                  </a:cubicBezTo>
                  <a:lnTo>
                    <a:pt x="159" y="5068"/>
                  </a:lnTo>
                  <a:cubicBezTo>
                    <a:pt x="64" y="5100"/>
                    <a:pt x="1" y="5226"/>
                    <a:pt x="1" y="5321"/>
                  </a:cubicBezTo>
                  <a:lnTo>
                    <a:pt x="254" y="6493"/>
                  </a:lnTo>
                  <a:cubicBezTo>
                    <a:pt x="286" y="6620"/>
                    <a:pt x="381" y="6683"/>
                    <a:pt x="507" y="6683"/>
                  </a:cubicBezTo>
                  <a:lnTo>
                    <a:pt x="1679" y="6683"/>
                  </a:lnTo>
                  <a:cubicBezTo>
                    <a:pt x="1806" y="6873"/>
                    <a:pt x="1932" y="7095"/>
                    <a:pt x="2091" y="7285"/>
                  </a:cubicBezTo>
                  <a:lnTo>
                    <a:pt x="1616" y="8393"/>
                  </a:lnTo>
                  <a:cubicBezTo>
                    <a:pt x="1584" y="8488"/>
                    <a:pt x="1616" y="8615"/>
                    <a:pt x="1711" y="8678"/>
                  </a:cubicBezTo>
                  <a:lnTo>
                    <a:pt x="2692" y="9343"/>
                  </a:lnTo>
                  <a:cubicBezTo>
                    <a:pt x="2729" y="9367"/>
                    <a:pt x="2774" y="9378"/>
                    <a:pt x="2820" y="9378"/>
                  </a:cubicBezTo>
                  <a:cubicBezTo>
                    <a:pt x="2895" y="9378"/>
                    <a:pt x="2970" y="9351"/>
                    <a:pt x="3009" y="9311"/>
                  </a:cubicBezTo>
                  <a:lnTo>
                    <a:pt x="3833" y="8456"/>
                  </a:lnTo>
                  <a:cubicBezTo>
                    <a:pt x="4086" y="8520"/>
                    <a:pt x="4339" y="8583"/>
                    <a:pt x="4593" y="8583"/>
                  </a:cubicBezTo>
                  <a:lnTo>
                    <a:pt x="5036" y="9723"/>
                  </a:lnTo>
                  <a:cubicBezTo>
                    <a:pt x="5062" y="9801"/>
                    <a:pt x="5152" y="9858"/>
                    <a:pt x="5254" y="9858"/>
                  </a:cubicBezTo>
                  <a:cubicBezTo>
                    <a:pt x="5276" y="9858"/>
                    <a:pt x="5299" y="9855"/>
                    <a:pt x="5321" y="9850"/>
                  </a:cubicBezTo>
                  <a:lnTo>
                    <a:pt x="6493" y="9628"/>
                  </a:lnTo>
                  <a:cubicBezTo>
                    <a:pt x="6588" y="9597"/>
                    <a:pt x="6683" y="9502"/>
                    <a:pt x="6683" y="9375"/>
                  </a:cubicBezTo>
                  <a:lnTo>
                    <a:pt x="6651" y="8171"/>
                  </a:lnTo>
                  <a:cubicBezTo>
                    <a:pt x="6873" y="8076"/>
                    <a:pt x="7094" y="7918"/>
                    <a:pt x="7284" y="7760"/>
                  </a:cubicBezTo>
                  <a:lnTo>
                    <a:pt x="8393" y="8235"/>
                  </a:lnTo>
                  <a:cubicBezTo>
                    <a:pt x="8417" y="8243"/>
                    <a:pt x="8442" y="8247"/>
                    <a:pt x="8469" y="8247"/>
                  </a:cubicBezTo>
                  <a:cubicBezTo>
                    <a:pt x="8547" y="8247"/>
                    <a:pt x="8630" y="8211"/>
                    <a:pt x="8678" y="8140"/>
                  </a:cubicBezTo>
                  <a:lnTo>
                    <a:pt x="9343" y="7126"/>
                  </a:lnTo>
                  <a:cubicBezTo>
                    <a:pt x="9406" y="7031"/>
                    <a:pt x="9375" y="6905"/>
                    <a:pt x="9311" y="6810"/>
                  </a:cubicBezTo>
                  <a:lnTo>
                    <a:pt x="8456" y="5986"/>
                  </a:lnTo>
                  <a:cubicBezTo>
                    <a:pt x="8520" y="5765"/>
                    <a:pt x="8551" y="5511"/>
                    <a:pt x="8583" y="5258"/>
                  </a:cubicBezTo>
                  <a:lnTo>
                    <a:pt x="9723" y="4815"/>
                  </a:lnTo>
                  <a:cubicBezTo>
                    <a:pt x="9818" y="4751"/>
                    <a:pt x="9881" y="4624"/>
                    <a:pt x="9850" y="4529"/>
                  </a:cubicBezTo>
                  <a:lnTo>
                    <a:pt x="9628" y="3358"/>
                  </a:lnTo>
                  <a:cubicBezTo>
                    <a:pt x="9596" y="3263"/>
                    <a:pt x="9501" y="3168"/>
                    <a:pt x="9375" y="3168"/>
                  </a:cubicBezTo>
                  <a:lnTo>
                    <a:pt x="8171" y="3199"/>
                  </a:lnTo>
                  <a:cubicBezTo>
                    <a:pt x="8045" y="2978"/>
                    <a:pt x="7918" y="2756"/>
                    <a:pt x="7728" y="2566"/>
                  </a:cubicBezTo>
                  <a:lnTo>
                    <a:pt x="8203" y="1458"/>
                  </a:lnTo>
                  <a:cubicBezTo>
                    <a:pt x="8235" y="1363"/>
                    <a:pt x="8203" y="1236"/>
                    <a:pt x="8108" y="1173"/>
                  </a:cubicBezTo>
                  <a:lnTo>
                    <a:pt x="7126" y="508"/>
                  </a:lnTo>
                  <a:cubicBezTo>
                    <a:pt x="7083" y="479"/>
                    <a:pt x="7028" y="463"/>
                    <a:pt x="6974" y="463"/>
                  </a:cubicBezTo>
                  <a:cubicBezTo>
                    <a:pt x="6908" y="463"/>
                    <a:pt x="6844" y="487"/>
                    <a:pt x="6809" y="539"/>
                  </a:cubicBezTo>
                  <a:lnTo>
                    <a:pt x="5954" y="1394"/>
                  </a:lnTo>
                  <a:cubicBezTo>
                    <a:pt x="5733" y="1331"/>
                    <a:pt x="5479" y="1299"/>
                    <a:pt x="5258" y="1268"/>
                  </a:cubicBezTo>
                  <a:lnTo>
                    <a:pt x="4783" y="159"/>
                  </a:lnTo>
                  <a:cubicBezTo>
                    <a:pt x="4751" y="64"/>
                    <a:pt x="4624" y="1"/>
                    <a:pt x="452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41;p29">
              <a:extLst>
                <a:ext uri="{FF2B5EF4-FFF2-40B4-BE49-F238E27FC236}">
                  <a16:creationId xmlns:a16="http://schemas.microsoft.com/office/drawing/2014/main" id="{32FFA446-D3D6-D058-5483-75C6EFC8FC11}"/>
                </a:ext>
              </a:extLst>
            </p:cNvPr>
            <p:cNvSpPr/>
            <p:nvPr/>
          </p:nvSpPr>
          <p:spPr>
            <a:xfrm>
              <a:off x="2447208" y="1159894"/>
              <a:ext cx="330614" cy="327245"/>
            </a:xfrm>
            <a:custGeom>
              <a:avLst/>
              <a:gdLst/>
              <a:ahLst/>
              <a:cxnLst/>
              <a:rect l="l" t="t" r="r" b="b"/>
              <a:pathLst>
                <a:path w="10008" h="9906" extrusionOk="0">
                  <a:moveTo>
                    <a:pt x="1583" y="1"/>
                  </a:moveTo>
                  <a:cubicBezTo>
                    <a:pt x="665" y="1"/>
                    <a:pt x="0" y="634"/>
                    <a:pt x="0" y="1616"/>
                  </a:cubicBezTo>
                  <a:lnTo>
                    <a:pt x="0" y="6081"/>
                  </a:lnTo>
                  <a:cubicBezTo>
                    <a:pt x="0" y="6968"/>
                    <a:pt x="602" y="7696"/>
                    <a:pt x="1583" y="7696"/>
                  </a:cubicBezTo>
                  <a:lnTo>
                    <a:pt x="1995" y="7696"/>
                  </a:lnTo>
                  <a:cubicBezTo>
                    <a:pt x="2185" y="7696"/>
                    <a:pt x="2407" y="7886"/>
                    <a:pt x="2439" y="8140"/>
                  </a:cubicBezTo>
                  <a:lnTo>
                    <a:pt x="2755" y="9691"/>
                  </a:lnTo>
                  <a:cubicBezTo>
                    <a:pt x="2775" y="9829"/>
                    <a:pt x="2856" y="9906"/>
                    <a:pt x="2960" y="9906"/>
                  </a:cubicBezTo>
                  <a:cubicBezTo>
                    <a:pt x="3023" y="9906"/>
                    <a:pt x="3095" y="9878"/>
                    <a:pt x="3167" y="9818"/>
                  </a:cubicBezTo>
                  <a:lnTo>
                    <a:pt x="4909" y="8013"/>
                  </a:lnTo>
                  <a:cubicBezTo>
                    <a:pt x="5099" y="7823"/>
                    <a:pt x="5447" y="7696"/>
                    <a:pt x="5700" y="7696"/>
                  </a:cubicBezTo>
                  <a:lnTo>
                    <a:pt x="8424" y="7696"/>
                  </a:lnTo>
                  <a:cubicBezTo>
                    <a:pt x="9374" y="7696"/>
                    <a:pt x="10007" y="6904"/>
                    <a:pt x="10007" y="6081"/>
                  </a:cubicBezTo>
                  <a:lnTo>
                    <a:pt x="10007" y="1616"/>
                  </a:lnTo>
                  <a:cubicBezTo>
                    <a:pt x="10007" y="666"/>
                    <a:pt x="9342" y="1"/>
                    <a:pt x="842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42;p29">
              <a:extLst>
                <a:ext uri="{FF2B5EF4-FFF2-40B4-BE49-F238E27FC236}">
                  <a16:creationId xmlns:a16="http://schemas.microsoft.com/office/drawing/2014/main" id="{9331CB97-E971-E737-E5A4-3EDC196FF2A4}"/>
                </a:ext>
              </a:extLst>
            </p:cNvPr>
            <p:cNvSpPr/>
            <p:nvPr/>
          </p:nvSpPr>
          <p:spPr>
            <a:xfrm>
              <a:off x="2507860" y="1191443"/>
              <a:ext cx="207196" cy="183840"/>
            </a:xfrm>
            <a:custGeom>
              <a:avLst/>
              <a:gdLst/>
              <a:ahLst/>
              <a:cxnLst/>
              <a:rect l="l" t="t" r="r" b="b"/>
              <a:pathLst>
                <a:path w="6272" h="5565" extrusionOk="0">
                  <a:moveTo>
                    <a:pt x="3152" y="1"/>
                  </a:moveTo>
                  <a:cubicBezTo>
                    <a:pt x="2853" y="1"/>
                    <a:pt x="2549" y="50"/>
                    <a:pt x="2249" y="154"/>
                  </a:cubicBezTo>
                  <a:cubicBezTo>
                    <a:pt x="793" y="629"/>
                    <a:pt x="1" y="2213"/>
                    <a:pt x="508" y="3669"/>
                  </a:cubicBezTo>
                  <a:cubicBezTo>
                    <a:pt x="885" y="4827"/>
                    <a:pt x="1962" y="5564"/>
                    <a:pt x="3120" y="5564"/>
                  </a:cubicBezTo>
                  <a:cubicBezTo>
                    <a:pt x="3419" y="5564"/>
                    <a:pt x="3724" y="5515"/>
                    <a:pt x="4023" y="5411"/>
                  </a:cubicBezTo>
                  <a:cubicBezTo>
                    <a:pt x="5480" y="4936"/>
                    <a:pt x="6271" y="3353"/>
                    <a:pt x="5765" y="1896"/>
                  </a:cubicBezTo>
                  <a:cubicBezTo>
                    <a:pt x="5387" y="738"/>
                    <a:pt x="4310" y="1"/>
                    <a:pt x="315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43;p29">
              <a:extLst>
                <a:ext uri="{FF2B5EF4-FFF2-40B4-BE49-F238E27FC236}">
                  <a16:creationId xmlns:a16="http://schemas.microsoft.com/office/drawing/2014/main" id="{E034DFE0-7440-4036-4DC0-FBEF85799B9F}"/>
                </a:ext>
              </a:extLst>
            </p:cNvPr>
            <p:cNvSpPr/>
            <p:nvPr/>
          </p:nvSpPr>
          <p:spPr>
            <a:xfrm>
              <a:off x="2559131" y="1226856"/>
              <a:ext cx="106736" cy="137095"/>
            </a:xfrm>
            <a:custGeom>
              <a:avLst/>
              <a:gdLst/>
              <a:ahLst/>
              <a:cxnLst/>
              <a:rect l="l" t="t" r="r" b="b"/>
              <a:pathLst>
                <a:path w="3231" h="4150" extrusionOk="0">
                  <a:moveTo>
                    <a:pt x="1616" y="0"/>
                  </a:moveTo>
                  <a:cubicBezTo>
                    <a:pt x="1141" y="0"/>
                    <a:pt x="761" y="380"/>
                    <a:pt x="697" y="856"/>
                  </a:cubicBezTo>
                  <a:cubicBezTo>
                    <a:pt x="634" y="1236"/>
                    <a:pt x="729" y="1616"/>
                    <a:pt x="887" y="1964"/>
                  </a:cubicBezTo>
                  <a:cubicBezTo>
                    <a:pt x="919" y="2059"/>
                    <a:pt x="982" y="2186"/>
                    <a:pt x="1046" y="2281"/>
                  </a:cubicBezTo>
                  <a:lnTo>
                    <a:pt x="1046" y="2502"/>
                  </a:lnTo>
                  <a:cubicBezTo>
                    <a:pt x="1046" y="2597"/>
                    <a:pt x="1014" y="2661"/>
                    <a:pt x="951" y="2692"/>
                  </a:cubicBezTo>
                  <a:lnTo>
                    <a:pt x="349" y="3009"/>
                  </a:lnTo>
                  <a:cubicBezTo>
                    <a:pt x="127" y="3136"/>
                    <a:pt x="1" y="3326"/>
                    <a:pt x="1" y="3547"/>
                  </a:cubicBezTo>
                  <a:cubicBezTo>
                    <a:pt x="444" y="3927"/>
                    <a:pt x="1014" y="4149"/>
                    <a:pt x="1616" y="4149"/>
                  </a:cubicBezTo>
                  <a:cubicBezTo>
                    <a:pt x="2249" y="4149"/>
                    <a:pt x="2787" y="3927"/>
                    <a:pt x="3231" y="3547"/>
                  </a:cubicBezTo>
                  <a:cubicBezTo>
                    <a:pt x="3231" y="3326"/>
                    <a:pt x="3072" y="3136"/>
                    <a:pt x="2882" y="3009"/>
                  </a:cubicBezTo>
                  <a:lnTo>
                    <a:pt x="2217" y="2692"/>
                  </a:lnTo>
                  <a:cubicBezTo>
                    <a:pt x="2154" y="2661"/>
                    <a:pt x="2122" y="2597"/>
                    <a:pt x="2122" y="2534"/>
                  </a:cubicBezTo>
                  <a:cubicBezTo>
                    <a:pt x="2122" y="2407"/>
                    <a:pt x="2091" y="2312"/>
                    <a:pt x="2154" y="2217"/>
                  </a:cubicBezTo>
                  <a:cubicBezTo>
                    <a:pt x="2502" y="1711"/>
                    <a:pt x="2566" y="1299"/>
                    <a:pt x="2471" y="792"/>
                  </a:cubicBezTo>
                  <a:cubicBezTo>
                    <a:pt x="2407" y="317"/>
                    <a:pt x="2091" y="0"/>
                    <a:pt x="1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44;p29">
              <a:extLst>
                <a:ext uri="{FF2B5EF4-FFF2-40B4-BE49-F238E27FC236}">
                  <a16:creationId xmlns:a16="http://schemas.microsoft.com/office/drawing/2014/main" id="{58406EF5-070D-CC3B-701D-13640AE167D0}"/>
                </a:ext>
              </a:extLst>
            </p:cNvPr>
            <p:cNvSpPr/>
            <p:nvPr/>
          </p:nvSpPr>
          <p:spPr>
            <a:xfrm>
              <a:off x="771210" y="3734543"/>
              <a:ext cx="418487" cy="351823"/>
            </a:xfrm>
            <a:custGeom>
              <a:avLst/>
              <a:gdLst/>
              <a:ahLst/>
              <a:cxnLst/>
              <a:rect l="l" t="t" r="r" b="b"/>
              <a:pathLst>
                <a:path w="12668" h="10650" extrusionOk="0">
                  <a:moveTo>
                    <a:pt x="10514" y="1"/>
                  </a:moveTo>
                  <a:lnTo>
                    <a:pt x="887" y="7538"/>
                  </a:lnTo>
                  <a:cubicBezTo>
                    <a:pt x="127" y="8140"/>
                    <a:pt x="0" y="9248"/>
                    <a:pt x="602" y="10008"/>
                  </a:cubicBezTo>
                  <a:cubicBezTo>
                    <a:pt x="932" y="10430"/>
                    <a:pt x="1442" y="10650"/>
                    <a:pt x="1961" y="10650"/>
                  </a:cubicBezTo>
                  <a:cubicBezTo>
                    <a:pt x="2338" y="10650"/>
                    <a:pt x="2720" y="10533"/>
                    <a:pt x="3040" y="10293"/>
                  </a:cubicBezTo>
                  <a:lnTo>
                    <a:pt x="12668" y="2724"/>
                  </a:lnTo>
                  <a:cubicBezTo>
                    <a:pt x="11939" y="1838"/>
                    <a:pt x="11274" y="856"/>
                    <a:pt x="1051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45;p29">
              <a:extLst>
                <a:ext uri="{FF2B5EF4-FFF2-40B4-BE49-F238E27FC236}">
                  <a16:creationId xmlns:a16="http://schemas.microsoft.com/office/drawing/2014/main" id="{A8CBA42A-F0D5-73D4-F829-696CBA7B0CB2}"/>
                </a:ext>
              </a:extLst>
            </p:cNvPr>
            <p:cNvSpPr/>
            <p:nvPr/>
          </p:nvSpPr>
          <p:spPr>
            <a:xfrm>
              <a:off x="680166" y="3780165"/>
              <a:ext cx="397609" cy="346735"/>
            </a:xfrm>
            <a:custGeom>
              <a:avLst/>
              <a:gdLst/>
              <a:ahLst/>
              <a:cxnLst/>
              <a:rect l="l" t="t" r="r" b="b"/>
              <a:pathLst>
                <a:path w="12036" h="10496" extrusionOk="0">
                  <a:moveTo>
                    <a:pt x="10255" y="0"/>
                  </a:moveTo>
                  <a:cubicBezTo>
                    <a:pt x="10056" y="0"/>
                    <a:pt x="9856" y="66"/>
                    <a:pt x="9692" y="203"/>
                  </a:cubicBezTo>
                  <a:lnTo>
                    <a:pt x="1394" y="6885"/>
                  </a:lnTo>
                  <a:cubicBezTo>
                    <a:pt x="318" y="7740"/>
                    <a:pt x="1" y="9292"/>
                    <a:pt x="761" y="10464"/>
                  </a:cubicBezTo>
                  <a:cubicBezTo>
                    <a:pt x="761" y="10464"/>
                    <a:pt x="761" y="10464"/>
                    <a:pt x="761" y="10496"/>
                  </a:cubicBezTo>
                  <a:lnTo>
                    <a:pt x="12035" y="1723"/>
                  </a:lnTo>
                  <a:cubicBezTo>
                    <a:pt x="11655" y="1280"/>
                    <a:pt x="11307" y="805"/>
                    <a:pt x="10958" y="330"/>
                  </a:cubicBezTo>
                  <a:cubicBezTo>
                    <a:pt x="10779" y="114"/>
                    <a:pt x="10517" y="0"/>
                    <a:pt x="102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46;p29">
              <a:extLst>
                <a:ext uri="{FF2B5EF4-FFF2-40B4-BE49-F238E27FC236}">
                  <a16:creationId xmlns:a16="http://schemas.microsoft.com/office/drawing/2014/main" id="{97DFF392-BA94-95A3-C4BA-0437765B9D80}"/>
                </a:ext>
              </a:extLst>
            </p:cNvPr>
            <p:cNvSpPr/>
            <p:nvPr/>
          </p:nvSpPr>
          <p:spPr>
            <a:xfrm>
              <a:off x="705306" y="3837084"/>
              <a:ext cx="419544" cy="328599"/>
            </a:xfrm>
            <a:custGeom>
              <a:avLst/>
              <a:gdLst/>
              <a:ahLst/>
              <a:cxnLst/>
              <a:rect l="l" t="t" r="r" b="b"/>
              <a:pathLst>
                <a:path w="12700" h="9947" extrusionOk="0">
                  <a:moveTo>
                    <a:pt x="11243" y="0"/>
                  </a:moveTo>
                  <a:lnTo>
                    <a:pt x="0" y="8773"/>
                  </a:lnTo>
                  <a:cubicBezTo>
                    <a:pt x="527" y="9544"/>
                    <a:pt x="1368" y="9947"/>
                    <a:pt x="2215" y="9947"/>
                  </a:cubicBezTo>
                  <a:cubicBezTo>
                    <a:pt x="2794" y="9947"/>
                    <a:pt x="3376" y="9760"/>
                    <a:pt x="3864" y="9374"/>
                  </a:cubicBezTo>
                  <a:lnTo>
                    <a:pt x="12351" y="2534"/>
                  </a:lnTo>
                  <a:cubicBezTo>
                    <a:pt x="12668" y="2280"/>
                    <a:pt x="12699" y="1869"/>
                    <a:pt x="12478" y="1552"/>
                  </a:cubicBezTo>
                  <a:cubicBezTo>
                    <a:pt x="12066" y="1045"/>
                    <a:pt x="11654" y="539"/>
                    <a:pt x="11243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47;p29">
              <a:extLst>
                <a:ext uri="{FF2B5EF4-FFF2-40B4-BE49-F238E27FC236}">
                  <a16:creationId xmlns:a16="http://schemas.microsoft.com/office/drawing/2014/main" id="{C5993419-EBBA-113C-A0F8-1CBA315130BA}"/>
                </a:ext>
              </a:extLst>
            </p:cNvPr>
            <p:cNvSpPr/>
            <p:nvPr/>
          </p:nvSpPr>
          <p:spPr>
            <a:xfrm>
              <a:off x="1227325" y="3473798"/>
              <a:ext cx="255328" cy="296357"/>
            </a:xfrm>
            <a:custGeom>
              <a:avLst/>
              <a:gdLst/>
              <a:ahLst/>
              <a:cxnLst/>
              <a:rect l="l" t="t" r="r" b="b"/>
              <a:pathLst>
                <a:path w="7729" h="8971" extrusionOk="0">
                  <a:moveTo>
                    <a:pt x="3864" y="0"/>
                  </a:moveTo>
                  <a:cubicBezTo>
                    <a:pt x="3785" y="0"/>
                    <a:pt x="3706" y="24"/>
                    <a:pt x="3643" y="72"/>
                  </a:cubicBezTo>
                  <a:cubicBezTo>
                    <a:pt x="2788" y="927"/>
                    <a:pt x="1774" y="1307"/>
                    <a:pt x="444" y="1307"/>
                  </a:cubicBezTo>
                  <a:cubicBezTo>
                    <a:pt x="254" y="1307"/>
                    <a:pt x="128" y="1433"/>
                    <a:pt x="128" y="1623"/>
                  </a:cubicBezTo>
                  <a:cubicBezTo>
                    <a:pt x="128" y="1845"/>
                    <a:pt x="128" y="2067"/>
                    <a:pt x="96" y="2288"/>
                  </a:cubicBezTo>
                  <a:cubicBezTo>
                    <a:pt x="64" y="4569"/>
                    <a:pt x="1" y="7640"/>
                    <a:pt x="3769" y="8939"/>
                  </a:cubicBezTo>
                  <a:lnTo>
                    <a:pt x="3864" y="8971"/>
                  </a:lnTo>
                  <a:lnTo>
                    <a:pt x="3960" y="8939"/>
                  </a:lnTo>
                  <a:cubicBezTo>
                    <a:pt x="7728" y="7640"/>
                    <a:pt x="7665" y="4569"/>
                    <a:pt x="7633" y="2288"/>
                  </a:cubicBezTo>
                  <a:cubicBezTo>
                    <a:pt x="7633" y="2067"/>
                    <a:pt x="7633" y="1845"/>
                    <a:pt x="7633" y="1623"/>
                  </a:cubicBezTo>
                  <a:cubicBezTo>
                    <a:pt x="7633" y="1433"/>
                    <a:pt x="7475" y="1307"/>
                    <a:pt x="7285" y="1307"/>
                  </a:cubicBezTo>
                  <a:cubicBezTo>
                    <a:pt x="5955" y="1307"/>
                    <a:pt x="4941" y="895"/>
                    <a:pt x="4086" y="72"/>
                  </a:cubicBezTo>
                  <a:cubicBezTo>
                    <a:pt x="4023" y="24"/>
                    <a:pt x="3944" y="0"/>
                    <a:pt x="386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48;p29">
              <a:extLst>
                <a:ext uri="{FF2B5EF4-FFF2-40B4-BE49-F238E27FC236}">
                  <a16:creationId xmlns:a16="http://schemas.microsoft.com/office/drawing/2014/main" id="{10E1E939-90B9-AB30-6CD8-3AD26846BDE7}"/>
                </a:ext>
              </a:extLst>
            </p:cNvPr>
            <p:cNvSpPr/>
            <p:nvPr/>
          </p:nvSpPr>
          <p:spPr>
            <a:xfrm>
              <a:off x="1290124" y="3557211"/>
              <a:ext cx="129728" cy="118265"/>
            </a:xfrm>
            <a:custGeom>
              <a:avLst/>
              <a:gdLst/>
              <a:ahLst/>
              <a:cxnLst/>
              <a:rect l="l" t="t" r="r" b="b"/>
              <a:pathLst>
                <a:path w="3927" h="3580" extrusionOk="0">
                  <a:moveTo>
                    <a:pt x="1330" y="365"/>
                  </a:moveTo>
                  <a:lnTo>
                    <a:pt x="1330" y="365"/>
                  </a:lnTo>
                  <a:cubicBezTo>
                    <a:pt x="1235" y="492"/>
                    <a:pt x="1172" y="618"/>
                    <a:pt x="1108" y="777"/>
                  </a:cubicBezTo>
                  <a:cubicBezTo>
                    <a:pt x="1045" y="713"/>
                    <a:pt x="982" y="682"/>
                    <a:pt x="950" y="618"/>
                  </a:cubicBezTo>
                  <a:cubicBezTo>
                    <a:pt x="1045" y="523"/>
                    <a:pt x="1203" y="428"/>
                    <a:pt x="1330" y="365"/>
                  </a:cubicBezTo>
                  <a:close/>
                  <a:moveTo>
                    <a:pt x="2597" y="365"/>
                  </a:moveTo>
                  <a:lnTo>
                    <a:pt x="2597" y="365"/>
                  </a:lnTo>
                  <a:cubicBezTo>
                    <a:pt x="2724" y="428"/>
                    <a:pt x="2882" y="523"/>
                    <a:pt x="3009" y="618"/>
                  </a:cubicBezTo>
                  <a:cubicBezTo>
                    <a:pt x="2945" y="682"/>
                    <a:pt x="2882" y="713"/>
                    <a:pt x="2819" y="777"/>
                  </a:cubicBezTo>
                  <a:cubicBezTo>
                    <a:pt x="2755" y="618"/>
                    <a:pt x="2692" y="492"/>
                    <a:pt x="2597" y="365"/>
                  </a:cubicBezTo>
                  <a:close/>
                  <a:moveTo>
                    <a:pt x="1868" y="238"/>
                  </a:moveTo>
                  <a:lnTo>
                    <a:pt x="1868" y="998"/>
                  </a:lnTo>
                  <a:cubicBezTo>
                    <a:pt x="1678" y="998"/>
                    <a:pt x="1488" y="935"/>
                    <a:pt x="1330" y="872"/>
                  </a:cubicBezTo>
                  <a:cubicBezTo>
                    <a:pt x="1425" y="618"/>
                    <a:pt x="1583" y="333"/>
                    <a:pt x="1868" y="238"/>
                  </a:cubicBezTo>
                  <a:close/>
                  <a:moveTo>
                    <a:pt x="2090" y="238"/>
                  </a:moveTo>
                  <a:cubicBezTo>
                    <a:pt x="2344" y="333"/>
                    <a:pt x="2502" y="618"/>
                    <a:pt x="2597" y="872"/>
                  </a:cubicBezTo>
                  <a:cubicBezTo>
                    <a:pt x="2439" y="935"/>
                    <a:pt x="2280" y="998"/>
                    <a:pt x="2090" y="998"/>
                  </a:cubicBezTo>
                  <a:lnTo>
                    <a:pt x="2090" y="238"/>
                  </a:lnTo>
                  <a:close/>
                  <a:moveTo>
                    <a:pt x="2692" y="1093"/>
                  </a:moveTo>
                  <a:cubicBezTo>
                    <a:pt x="2724" y="1252"/>
                    <a:pt x="2755" y="1474"/>
                    <a:pt x="2755" y="1664"/>
                  </a:cubicBezTo>
                  <a:lnTo>
                    <a:pt x="2090" y="1664"/>
                  </a:lnTo>
                  <a:lnTo>
                    <a:pt x="2090" y="1220"/>
                  </a:lnTo>
                  <a:cubicBezTo>
                    <a:pt x="2280" y="1220"/>
                    <a:pt x="2502" y="1157"/>
                    <a:pt x="2692" y="1093"/>
                  </a:cubicBezTo>
                  <a:close/>
                  <a:moveTo>
                    <a:pt x="792" y="777"/>
                  </a:moveTo>
                  <a:cubicBezTo>
                    <a:pt x="855" y="872"/>
                    <a:pt x="950" y="935"/>
                    <a:pt x="1045" y="998"/>
                  </a:cubicBezTo>
                  <a:cubicBezTo>
                    <a:pt x="982" y="1188"/>
                    <a:pt x="950" y="1442"/>
                    <a:pt x="950" y="1695"/>
                  </a:cubicBezTo>
                  <a:lnTo>
                    <a:pt x="412" y="1695"/>
                  </a:lnTo>
                  <a:cubicBezTo>
                    <a:pt x="443" y="1347"/>
                    <a:pt x="570" y="1030"/>
                    <a:pt x="792" y="777"/>
                  </a:cubicBezTo>
                  <a:close/>
                  <a:moveTo>
                    <a:pt x="1267" y="1093"/>
                  </a:moveTo>
                  <a:cubicBezTo>
                    <a:pt x="1425" y="1188"/>
                    <a:pt x="1647" y="1220"/>
                    <a:pt x="1868" y="1252"/>
                  </a:cubicBezTo>
                  <a:lnTo>
                    <a:pt x="1868" y="1695"/>
                  </a:lnTo>
                  <a:lnTo>
                    <a:pt x="1172" y="1695"/>
                  </a:lnTo>
                  <a:cubicBezTo>
                    <a:pt x="1172" y="1474"/>
                    <a:pt x="1203" y="1283"/>
                    <a:pt x="1267" y="1093"/>
                  </a:cubicBezTo>
                  <a:close/>
                  <a:moveTo>
                    <a:pt x="3167" y="777"/>
                  </a:moveTo>
                  <a:cubicBezTo>
                    <a:pt x="3389" y="1030"/>
                    <a:pt x="3515" y="1347"/>
                    <a:pt x="3515" y="1695"/>
                  </a:cubicBezTo>
                  <a:lnTo>
                    <a:pt x="3009" y="1695"/>
                  </a:lnTo>
                  <a:cubicBezTo>
                    <a:pt x="2977" y="1442"/>
                    <a:pt x="2945" y="1188"/>
                    <a:pt x="2882" y="998"/>
                  </a:cubicBezTo>
                  <a:cubicBezTo>
                    <a:pt x="2977" y="935"/>
                    <a:pt x="3072" y="872"/>
                    <a:pt x="3167" y="777"/>
                  </a:cubicBezTo>
                  <a:close/>
                  <a:moveTo>
                    <a:pt x="1868" y="1917"/>
                  </a:moveTo>
                  <a:lnTo>
                    <a:pt x="1868" y="2360"/>
                  </a:lnTo>
                  <a:cubicBezTo>
                    <a:pt x="1647" y="2360"/>
                    <a:pt x="1457" y="2424"/>
                    <a:pt x="1267" y="2487"/>
                  </a:cubicBezTo>
                  <a:cubicBezTo>
                    <a:pt x="1203" y="2329"/>
                    <a:pt x="1172" y="2107"/>
                    <a:pt x="1172" y="1917"/>
                  </a:cubicBezTo>
                  <a:close/>
                  <a:moveTo>
                    <a:pt x="2755" y="1917"/>
                  </a:moveTo>
                  <a:cubicBezTo>
                    <a:pt x="2755" y="2107"/>
                    <a:pt x="2724" y="2297"/>
                    <a:pt x="2692" y="2487"/>
                  </a:cubicBezTo>
                  <a:cubicBezTo>
                    <a:pt x="2502" y="2424"/>
                    <a:pt x="2280" y="2360"/>
                    <a:pt x="2090" y="2360"/>
                  </a:cubicBezTo>
                  <a:lnTo>
                    <a:pt x="2090" y="1917"/>
                  </a:lnTo>
                  <a:close/>
                  <a:moveTo>
                    <a:pt x="950" y="1917"/>
                  </a:moveTo>
                  <a:cubicBezTo>
                    <a:pt x="950" y="2139"/>
                    <a:pt x="982" y="2392"/>
                    <a:pt x="1045" y="2614"/>
                  </a:cubicBezTo>
                  <a:cubicBezTo>
                    <a:pt x="950" y="2645"/>
                    <a:pt x="855" y="2740"/>
                    <a:pt x="760" y="2804"/>
                  </a:cubicBezTo>
                  <a:cubicBezTo>
                    <a:pt x="570" y="2550"/>
                    <a:pt x="443" y="2234"/>
                    <a:pt x="412" y="1917"/>
                  </a:cubicBezTo>
                  <a:close/>
                  <a:moveTo>
                    <a:pt x="3515" y="1917"/>
                  </a:moveTo>
                  <a:cubicBezTo>
                    <a:pt x="3515" y="2234"/>
                    <a:pt x="3357" y="2550"/>
                    <a:pt x="3167" y="2804"/>
                  </a:cubicBezTo>
                  <a:cubicBezTo>
                    <a:pt x="3072" y="2740"/>
                    <a:pt x="2977" y="2677"/>
                    <a:pt x="2882" y="2614"/>
                  </a:cubicBezTo>
                  <a:cubicBezTo>
                    <a:pt x="2945" y="2392"/>
                    <a:pt x="2977" y="2170"/>
                    <a:pt x="3009" y="1917"/>
                  </a:cubicBezTo>
                  <a:close/>
                  <a:moveTo>
                    <a:pt x="1108" y="2835"/>
                  </a:moveTo>
                  <a:cubicBezTo>
                    <a:pt x="1172" y="2962"/>
                    <a:pt x="1235" y="3120"/>
                    <a:pt x="1330" y="3215"/>
                  </a:cubicBezTo>
                  <a:cubicBezTo>
                    <a:pt x="1203" y="3152"/>
                    <a:pt x="1045" y="3089"/>
                    <a:pt x="950" y="2962"/>
                  </a:cubicBezTo>
                  <a:cubicBezTo>
                    <a:pt x="982" y="2930"/>
                    <a:pt x="1045" y="2867"/>
                    <a:pt x="1108" y="2835"/>
                  </a:cubicBezTo>
                  <a:close/>
                  <a:moveTo>
                    <a:pt x="2819" y="2835"/>
                  </a:moveTo>
                  <a:cubicBezTo>
                    <a:pt x="2882" y="2867"/>
                    <a:pt x="2945" y="2930"/>
                    <a:pt x="3009" y="2962"/>
                  </a:cubicBezTo>
                  <a:cubicBezTo>
                    <a:pt x="2882" y="3089"/>
                    <a:pt x="2724" y="3152"/>
                    <a:pt x="2597" y="3215"/>
                  </a:cubicBezTo>
                  <a:cubicBezTo>
                    <a:pt x="2692" y="3120"/>
                    <a:pt x="2755" y="2962"/>
                    <a:pt x="2819" y="2835"/>
                  </a:cubicBezTo>
                  <a:close/>
                  <a:moveTo>
                    <a:pt x="1868" y="2582"/>
                  </a:moveTo>
                  <a:lnTo>
                    <a:pt x="1868" y="3342"/>
                  </a:lnTo>
                  <a:cubicBezTo>
                    <a:pt x="1583" y="3279"/>
                    <a:pt x="1425" y="2962"/>
                    <a:pt x="1330" y="2709"/>
                  </a:cubicBezTo>
                  <a:cubicBezTo>
                    <a:pt x="1488" y="2645"/>
                    <a:pt x="1678" y="2614"/>
                    <a:pt x="1868" y="2582"/>
                  </a:cubicBezTo>
                  <a:close/>
                  <a:moveTo>
                    <a:pt x="2090" y="2582"/>
                  </a:moveTo>
                  <a:cubicBezTo>
                    <a:pt x="2280" y="2582"/>
                    <a:pt x="2439" y="2645"/>
                    <a:pt x="2597" y="2709"/>
                  </a:cubicBezTo>
                  <a:cubicBezTo>
                    <a:pt x="2502" y="2962"/>
                    <a:pt x="2344" y="3279"/>
                    <a:pt x="2090" y="3342"/>
                  </a:cubicBezTo>
                  <a:lnTo>
                    <a:pt x="2090" y="2582"/>
                  </a:lnTo>
                  <a:close/>
                  <a:moveTo>
                    <a:pt x="1963" y="1"/>
                  </a:moveTo>
                  <a:cubicBezTo>
                    <a:pt x="1504" y="1"/>
                    <a:pt x="1045" y="175"/>
                    <a:pt x="697" y="523"/>
                  </a:cubicBezTo>
                  <a:cubicBezTo>
                    <a:pt x="0" y="1220"/>
                    <a:pt x="0" y="2360"/>
                    <a:pt x="697" y="3057"/>
                  </a:cubicBezTo>
                  <a:cubicBezTo>
                    <a:pt x="1045" y="3405"/>
                    <a:pt x="1504" y="3579"/>
                    <a:pt x="1963" y="3579"/>
                  </a:cubicBezTo>
                  <a:cubicBezTo>
                    <a:pt x="2423" y="3579"/>
                    <a:pt x="2882" y="3405"/>
                    <a:pt x="3230" y="3057"/>
                  </a:cubicBezTo>
                  <a:cubicBezTo>
                    <a:pt x="3927" y="2360"/>
                    <a:pt x="3927" y="1220"/>
                    <a:pt x="3230" y="523"/>
                  </a:cubicBezTo>
                  <a:cubicBezTo>
                    <a:pt x="2882" y="175"/>
                    <a:pt x="2423" y="1"/>
                    <a:pt x="1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49;p29">
              <a:extLst>
                <a:ext uri="{FF2B5EF4-FFF2-40B4-BE49-F238E27FC236}">
                  <a16:creationId xmlns:a16="http://schemas.microsoft.com/office/drawing/2014/main" id="{97DE8F04-C460-B604-1A3D-4DFAAFFB7BC6}"/>
                </a:ext>
              </a:extLst>
            </p:cNvPr>
            <p:cNvSpPr/>
            <p:nvPr/>
          </p:nvSpPr>
          <p:spPr>
            <a:xfrm>
              <a:off x="1231520" y="1700776"/>
              <a:ext cx="1161312" cy="1980448"/>
            </a:xfrm>
            <a:custGeom>
              <a:avLst/>
              <a:gdLst/>
              <a:ahLst/>
              <a:cxnLst/>
              <a:rect l="l" t="t" r="r" b="b"/>
              <a:pathLst>
                <a:path w="35154" h="59950" extrusionOk="0">
                  <a:moveTo>
                    <a:pt x="127" y="0"/>
                  </a:moveTo>
                  <a:cubicBezTo>
                    <a:pt x="64" y="0"/>
                    <a:pt x="1" y="64"/>
                    <a:pt x="1" y="159"/>
                  </a:cubicBezTo>
                  <a:cubicBezTo>
                    <a:pt x="1" y="222"/>
                    <a:pt x="64" y="285"/>
                    <a:pt x="127" y="285"/>
                  </a:cubicBezTo>
                  <a:lnTo>
                    <a:pt x="666" y="285"/>
                  </a:lnTo>
                  <a:cubicBezTo>
                    <a:pt x="729" y="285"/>
                    <a:pt x="792" y="222"/>
                    <a:pt x="792" y="159"/>
                  </a:cubicBezTo>
                  <a:cubicBezTo>
                    <a:pt x="792" y="64"/>
                    <a:pt x="761" y="0"/>
                    <a:pt x="666" y="0"/>
                  </a:cubicBezTo>
                  <a:close/>
                  <a:moveTo>
                    <a:pt x="1742" y="0"/>
                  </a:moveTo>
                  <a:cubicBezTo>
                    <a:pt x="1647" y="0"/>
                    <a:pt x="1616" y="64"/>
                    <a:pt x="1616" y="159"/>
                  </a:cubicBezTo>
                  <a:cubicBezTo>
                    <a:pt x="1616" y="222"/>
                    <a:pt x="1647" y="285"/>
                    <a:pt x="1742" y="285"/>
                  </a:cubicBezTo>
                  <a:lnTo>
                    <a:pt x="2281" y="285"/>
                  </a:lnTo>
                  <a:cubicBezTo>
                    <a:pt x="2344" y="285"/>
                    <a:pt x="2407" y="222"/>
                    <a:pt x="2407" y="159"/>
                  </a:cubicBezTo>
                  <a:cubicBezTo>
                    <a:pt x="2407" y="64"/>
                    <a:pt x="2344" y="0"/>
                    <a:pt x="2281" y="0"/>
                  </a:cubicBezTo>
                  <a:close/>
                  <a:moveTo>
                    <a:pt x="3326" y="0"/>
                  </a:moveTo>
                  <a:cubicBezTo>
                    <a:pt x="3262" y="0"/>
                    <a:pt x="3199" y="64"/>
                    <a:pt x="3199" y="159"/>
                  </a:cubicBezTo>
                  <a:cubicBezTo>
                    <a:pt x="3199" y="222"/>
                    <a:pt x="3262" y="285"/>
                    <a:pt x="3326" y="285"/>
                  </a:cubicBezTo>
                  <a:lnTo>
                    <a:pt x="3864" y="285"/>
                  </a:lnTo>
                  <a:cubicBezTo>
                    <a:pt x="3928" y="285"/>
                    <a:pt x="3991" y="222"/>
                    <a:pt x="3991" y="159"/>
                  </a:cubicBezTo>
                  <a:cubicBezTo>
                    <a:pt x="3991" y="64"/>
                    <a:pt x="3928" y="0"/>
                    <a:pt x="3864" y="0"/>
                  </a:cubicBezTo>
                  <a:close/>
                  <a:moveTo>
                    <a:pt x="4941" y="0"/>
                  </a:moveTo>
                  <a:cubicBezTo>
                    <a:pt x="4846" y="0"/>
                    <a:pt x="4783" y="64"/>
                    <a:pt x="4783" y="159"/>
                  </a:cubicBezTo>
                  <a:cubicBezTo>
                    <a:pt x="4783" y="222"/>
                    <a:pt x="4846" y="285"/>
                    <a:pt x="4941" y="285"/>
                  </a:cubicBezTo>
                  <a:lnTo>
                    <a:pt x="5448" y="285"/>
                  </a:lnTo>
                  <a:cubicBezTo>
                    <a:pt x="5543" y="285"/>
                    <a:pt x="5606" y="222"/>
                    <a:pt x="5606" y="159"/>
                  </a:cubicBezTo>
                  <a:cubicBezTo>
                    <a:pt x="5606" y="64"/>
                    <a:pt x="5543" y="0"/>
                    <a:pt x="5448" y="0"/>
                  </a:cubicBezTo>
                  <a:close/>
                  <a:moveTo>
                    <a:pt x="6524" y="0"/>
                  </a:moveTo>
                  <a:cubicBezTo>
                    <a:pt x="6461" y="0"/>
                    <a:pt x="6398" y="64"/>
                    <a:pt x="6398" y="159"/>
                  </a:cubicBezTo>
                  <a:cubicBezTo>
                    <a:pt x="6398" y="222"/>
                    <a:pt x="6461" y="285"/>
                    <a:pt x="6524" y="285"/>
                  </a:cubicBezTo>
                  <a:lnTo>
                    <a:pt x="7063" y="285"/>
                  </a:lnTo>
                  <a:cubicBezTo>
                    <a:pt x="7126" y="285"/>
                    <a:pt x="7189" y="222"/>
                    <a:pt x="7189" y="159"/>
                  </a:cubicBezTo>
                  <a:cubicBezTo>
                    <a:pt x="7189" y="64"/>
                    <a:pt x="7126" y="0"/>
                    <a:pt x="7063" y="0"/>
                  </a:cubicBezTo>
                  <a:close/>
                  <a:moveTo>
                    <a:pt x="8108" y="0"/>
                  </a:moveTo>
                  <a:cubicBezTo>
                    <a:pt x="8044" y="0"/>
                    <a:pt x="7981" y="64"/>
                    <a:pt x="7981" y="159"/>
                  </a:cubicBezTo>
                  <a:cubicBezTo>
                    <a:pt x="7981" y="222"/>
                    <a:pt x="8044" y="285"/>
                    <a:pt x="8108" y="285"/>
                  </a:cubicBezTo>
                  <a:lnTo>
                    <a:pt x="8646" y="285"/>
                  </a:lnTo>
                  <a:cubicBezTo>
                    <a:pt x="8741" y="285"/>
                    <a:pt x="8773" y="222"/>
                    <a:pt x="8773" y="159"/>
                  </a:cubicBezTo>
                  <a:cubicBezTo>
                    <a:pt x="8773" y="64"/>
                    <a:pt x="8741" y="0"/>
                    <a:pt x="8646" y="0"/>
                  </a:cubicBezTo>
                  <a:close/>
                  <a:moveTo>
                    <a:pt x="9723" y="0"/>
                  </a:moveTo>
                  <a:cubicBezTo>
                    <a:pt x="9660" y="0"/>
                    <a:pt x="9596" y="64"/>
                    <a:pt x="9596" y="159"/>
                  </a:cubicBezTo>
                  <a:cubicBezTo>
                    <a:pt x="9596" y="222"/>
                    <a:pt x="9660" y="285"/>
                    <a:pt x="9723" y="285"/>
                  </a:cubicBezTo>
                  <a:lnTo>
                    <a:pt x="10261" y="285"/>
                  </a:lnTo>
                  <a:cubicBezTo>
                    <a:pt x="10325" y="285"/>
                    <a:pt x="10388" y="222"/>
                    <a:pt x="10388" y="159"/>
                  </a:cubicBezTo>
                  <a:cubicBezTo>
                    <a:pt x="10388" y="64"/>
                    <a:pt x="10325" y="0"/>
                    <a:pt x="10261" y="0"/>
                  </a:cubicBezTo>
                  <a:close/>
                  <a:moveTo>
                    <a:pt x="11306" y="0"/>
                  </a:moveTo>
                  <a:cubicBezTo>
                    <a:pt x="11243" y="0"/>
                    <a:pt x="11180" y="64"/>
                    <a:pt x="11180" y="159"/>
                  </a:cubicBezTo>
                  <a:cubicBezTo>
                    <a:pt x="11180" y="222"/>
                    <a:pt x="11243" y="285"/>
                    <a:pt x="11306" y="285"/>
                  </a:cubicBezTo>
                  <a:lnTo>
                    <a:pt x="11845" y="285"/>
                  </a:lnTo>
                  <a:cubicBezTo>
                    <a:pt x="11908" y="285"/>
                    <a:pt x="11971" y="222"/>
                    <a:pt x="11971" y="159"/>
                  </a:cubicBezTo>
                  <a:cubicBezTo>
                    <a:pt x="11971" y="64"/>
                    <a:pt x="11908" y="0"/>
                    <a:pt x="11845" y="0"/>
                  </a:cubicBezTo>
                  <a:close/>
                  <a:moveTo>
                    <a:pt x="12922" y="0"/>
                  </a:moveTo>
                  <a:cubicBezTo>
                    <a:pt x="12827" y="0"/>
                    <a:pt x="12763" y="64"/>
                    <a:pt x="12763" y="159"/>
                  </a:cubicBezTo>
                  <a:cubicBezTo>
                    <a:pt x="12763" y="222"/>
                    <a:pt x="12827" y="285"/>
                    <a:pt x="12922" y="285"/>
                  </a:cubicBezTo>
                  <a:lnTo>
                    <a:pt x="13428" y="285"/>
                  </a:lnTo>
                  <a:cubicBezTo>
                    <a:pt x="13523" y="285"/>
                    <a:pt x="13587" y="222"/>
                    <a:pt x="13587" y="159"/>
                  </a:cubicBezTo>
                  <a:cubicBezTo>
                    <a:pt x="13587" y="64"/>
                    <a:pt x="13523" y="0"/>
                    <a:pt x="13428" y="0"/>
                  </a:cubicBezTo>
                  <a:close/>
                  <a:moveTo>
                    <a:pt x="14505" y="0"/>
                  </a:moveTo>
                  <a:cubicBezTo>
                    <a:pt x="14442" y="0"/>
                    <a:pt x="14378" y="64"/>
                    <a:pt x="14378" y="159"/>
                  </a:cubicBezTo>
                  <a:cubicBezTo>
                    <a:pt x="14378" y="222"/>
                    <a:pt x="14442" y="285"/>
                    <a:pt x="14505" y="285"/>
                  </a:cubicBezTo>
                  <a:lnTo>
                    <a:pt x="15043" y="285"/>
                  </a:lnTo>
                  <a:cubicBezTo>
                    <a:pt x="15107" y="285"/>
                    <a:pt x="15170" y="222"/>
                    <a:pt x="15170" y="159"/>
                  </a:cubicBezTo>
                  <a:cubicBezTo>
                    <a:pt x="15170" y="64"/>
                    <a:pt x="15107" y="0"/>
                    <a:pt x="15043" y="0"/>
                  </a:cubicBezTo>
                  <a:close/>
                  <a:moveTo>
                    <a:pt x="15962" y="159"/>
                  </a:moveTo>
                  <a:cubicBezTo>
                    <a:pt x="15867" y="159"/>
                    <a:pt x="15803" y="222"/>
                    <a:pt x="15803" y="317"/>
                  </a:cubicBezTo>
                  <a:lnTo>
                    <a:pt x="15803" y="824"/>
                  </a:lnTo>
                  <a:cubicBezTo>
                    <a:pt x="15803" y="919"/>
                    <a:pt x="15867" y="982"/>
                    <a:pt x="15962" y="982"/>
                  </a:cubicBezTo>
                  <a:cubicBezTo>
                    <a:pt x="16025" y="982"/>
                    <a:pt x="16088" y="919"/>
                    <a:pt x="16088" y="824"/>
                  </a:cubicBezTo>
                  <a:lnTo>
                    <a:pt x="16088" y="317"/>
                  </a:lnTo>
                  <a:cubicBezTo>
                    <a:pt x="16088" y="222"/>
                    <a:pt x="16025" y="159"/>
                    <a:pt x="15962" y="159"/>
                  </a:cubicBezTo>
                  <a:close/>
                  <a:moveTo>
                    <a:pt x="15962" y="1774"/>
                  </a:moveTo>
                  <a:cubicBezTo>
                    <a:pt x="15867" y="1774"/>
                    <a:pt x="15803" y="1837"/>
                    <a:pt x="15803" y="1901"/>
                  </a:cubicBezTo>
                  <a:lnTo>
                    <a:pt x="15803" y="2439"/>
                  </a:lnTo>
                  <a:cubicBezTo>
                    <a:pt x="15803" y="2502"/>
                    <a:pt x="15867" y="2566"/>
                    <a:pt x="15962" y="2566"/>
                  </a:cubicBezTo>
                  <a:cubicBezTo>
                    <a:pt x="16025" y="2566"/>
                    <a:pt x="16088" y="2502"/>
                    <a:pt x="16088" y="2439"/>
                  </a:cubicBezTo>
                  <a:lnTo>
                    <a:pt x="16088" y="1901"/>
                  </a:lnTo>
                  <a:cubicBezTo>
                    <a:pt x="16088" y="1837"/>
                    <a:pt x="16025" y="1774"/>
                    <a:pt x="15962" y="1774"/>
                  </a:cubicBezTo>
                  <a:close/>
                  <a:moveTo>
                    <a:pt x="15962" y="3357"/>
                  </a:moveTo>
                  <a:cubicBezTo>
                    <a:pt x="15867" y="3357"/>
                    <a:pt x="15803" y="3421"/>
                    <a:pt x="15803" y="3484"/>
                  </a:cubicBezTo>
                  <a:lnTo>
                    <a:pt x="15803" y="4022"/>
                  </a:lnTo>
                  <a:cubicBezTo>
                    <a:pt x="15803" y="4086"/>
                    <a:pt x="15867" y="4149"/>
                    <a:pt x="15962" y="4149"/>
                  </a:cubicBezTo>
                  <a:cubicBezTo>
                    <a:pt x="16025" y="4149"/>
                    <a:pt x="16088" y="4086"/>
                    <a:pt x="16088" y="4022"/>
                  </a:cubicBezTo>
                  <a:lnTo>
                    <a:pt x="16088" y="3484"/>
                  </a:lnTo>
                  <a:cubicBezTo>
                    <a:pt x="16088" y="3421"/>
                    <a:pt x="16025" y="3357"/>
                    <a:pt x="15962" y="3357"/>
                  </a:cubicBezTo>
                  <a:close/>
                  <a:moveTo>
                    <a:pt x="15962" y="4972"/>
                  </a:moveTo>
                  <a:cubicBezTo>
                    <a:pt x="15867" y="4972"/>
                    <a:pt x="15803" y="5004"/>
                    <a:pt x="15803" y="5099"/>
                  </a:cubicBezTo>
                  <a:lnTo>
                    <a:pt x="15803" y="5638"/>
                  </a:lnTo>
                  <a:cubicBezTo>
                    <a:pt x="15803" y="5701"/>
                    <a:pt x="15867" y="5764"/>
                    <a:pt x="15962" y="5764"/>
                  </a:cubicBezTo>
                  <a:cubicBezTo>
                    <a:pt x="16025" y="5764"/>
                    <a:pt x="16088" y="5701"/>
                    <a:pt x="16088" y="5638"/>
                  </a:cubicBezTo>
                  <a:lnTo>
                    <a:pt x="16088" y="5099"/>
                  </a:lnTo>
                  <a:cubicBezTo>
                    <a:pt x="16088" y="5004"/>
                    <a:pt x="16025" y="4972"/>
                    <a:pt x="15962" y="4972"/>
                  </a:cubicBezTo>
                  <a:close/>
                  <a:moveTo>
                    <a:pt x="15962" y="6556"/>
                  </a:moveTo>
                  <a:cubicBezTo>
                    <a:pt x="15867" y="6556"/>
                    <a:pt x="15803" y="6619"/>
                    <a:pt x="15803" y="6683"/>
                  </a:cubicBezTo>
                  <a:lnTo>
                    <a:pt x="15803" y="7221"/>
                  </a:lnTo>
                  <a:cubicBezTo>
                    <a:pt x="15803" y="7284"/>
                    <a:pt x="15867" y="7348"/>
                    <a:pt x="15962" y="7348"/>
                  </a:cubicBezTo>
                  <a:cubicBezTo>
                    <a:pt x="16025" y="7348"/>
                    <a:pt x="16088" y="7284"/>
                    <a:pt x="16088" y="7221"/>
                  </a:cubicBezTo>
                  <a:lnTo>
                    <a:pt x="16088" y="6683"/>
                  </a:lnTo>
                  <a:cubicBezTo>
                    <a:pt x="16088" y="6619"/>
                    <a:pt x="16025" y="6556"/>
                    <a:pt x="15962" y="6556"/>
                  </a:cubicBezTo>
                  <a:close/>
                  <a:moveTo>
                    <a:pt x="15962" y="8139"/>
                  </a:moveTo>
                  <a:cubicBezTo>
                    <a:pt x="15867" y="8139"/>
                    <a:pt x="15803" y="8203"/>
                    <a:pt x="15803" y="8298"/>
                  </a:cubicBezTo>
                  <a:lnTo>
                    <a:pt x="15803" y="8804"/>
                  </a:lnTo>
                  <a:cubicBezTo>
                    <a:pt x="15803" y="8899"/>
                    <a:pt x="15867" y="8963"/>
                    <a:pt x="15962" y="8963"/>
                  </a:cubicBezTo>
                  <a:cubicBezTo>
                    <a:pt x="16025" y="8963"/>
                    <a:pt x="16088" y="8899"/>
                    <a:pt x="16088" y="8804"/>
                  </a:cubicBezTo>
                  <a:lnTo>
                    <a:pt x="16088" y="8298"/>
                  </a:lnTo>
                  <a:cubicBezTo>
                    <a:pt x="16088" y="8203"/>
                    <a:pt x="16025" y="8139"/>
                    <a:pt x="15962" y="8139"/>
                  </a:cubicBezTo>
                  <a:close/>
                  <a:moveTo>
                    <a:pt x="15962" y="9754"/>
                  </a:moveTo>
                  <a:cubicBezTo>
                    <a:pt x="15867" y="9754"/>
                    <a:pt x="15803" y="9818"/>
                    <a:pt x="15803" y="9881"/>
                  </a:cubicBezTo>
                  <a:lnTo>
                    <a:pt x="15803" y="10420"/>
                  </a:lnTo>
                  <a:cubicBezTo>
                    <a:pt x="15803" y="10483"/>
                    <a:pt x="15867" y="10546"/>
                    <a:pt x="15962" y="10546"/>
                  </a:cubicBezTo>
                  <a:cubicBezTo>
                    <a:pt x="16025" y="10546"/>
                    <a:pt x="16088" y="10483"/>
                    <a:pt x="16088" y="10420"/>
                  </a:cubicBezTo>
                  <a:lnTo>
                    <a:pt x="16088" y="9881"/>
                  </a:lnTo>
                  <a:cubicBezTo>
                    <a:pt x="16088" y="9818"/>
                    <a:pt x="16025" y="9754"/>
                    <a:pt x="15962" y="9754"/>
                  </a:cubicBezTo>
                  <a:close/>
                  <a:moveTo>
                    <a:pt x="15962" y="11338"/>
                  </a:moveTo>
                  <a:cubicBezTo>
                    <a:pt x="15867" y="11338"/>
                    <a:pt x="15803" y="11401"/>
                    <a:pt x="15803" y="11465"/>
                  </a:cubicBezTo>
                  <a:lnTo>
                    <a:pt x="15803" y="12003"/>
                  </a:lnTo>
                  <a:cubicBezTo>
                    <a:pt x="15803" y="12098"/>
                    <a:pt x="15867" y="12130"/>
                    <a:pt x="15962" y="12130"/>
                  </a:cubicBezTo>
                  <a:cubicBezTo>
                    <a:pt x="16025" y="12130"/>
                    <a:pt x="16088" y="12098"/>
                    <a:pt x="16088" y="12003"/>
                  </a:cubicBezTo>
                  <a:lnTo>
                    <a:pt x="16088" y="11465"/>
                  </a:lnTo>
                  <a:cubicBezTo>
                    <a:pt x="16088" y="11401"/>
                    <a:pt x="16025" y="11338"/>
                    <a:pt x="15962" y="11338"/>
                  </a:cubicBezTo>
                  <a:close/>
                  <a:moveTo>
                    <a:pt x="15962" y="12921"/>
                  </a:moveTo>
                  <a:cubicBezTo>
                    <a:pt x="15867" y="12921"/>
                    <a:pt x="15803" y="12985"/>
                    <a:pt x="15803" y="13080"/>
                  </a:cubicBezTo>
                  <a:lnTo>
                    <a:pt x="15803" y="13618"/>
                  </a:lnTo>
                  <a:cubicBezTo>
                    <a:pt x="15803" y="13681"/>
                    <a:pt x="15867" y="13745"/>
                    <a:pt x="15962" y="13745"/>
                  </a:cubicBezTo>
                  <a:cubicBezTo>
                    <a:pt x="16025" y="13745"/>
                    <a:pt x="16088" y="13681"/>
                    <a:pt x="16088" y="13618"/>
                  </a:cubicBezTo>
                  <a:lnTo>
                    <a:pt x="16088" y="13080"/>
                  </a:lnTo>
                  <a:cubicBezTo>
                    <a:pt x="16088" y="12985"/>
                    <a:pt x="16025" y="12921"/>
                    <a:pt x="15962" y="12921"/>
                  </a:cubicBezTo>
                  <a:close/>
                  <a:moveTo>
                    <a:pt x="15962" y="14536"/>
                  </a:moveTo>
                  <a:cubicBezTo>
                    <a:pt x="15867" y="14536"/>
                    <a:pt x="15803" y="14600"/>
                    <a:pt x="15803" y="14663"/>
                  </a:cubicBezTo>
                  <a:lnTo>
                    <a:pt x="15803" y="15202"/>
                  </a:lnTo>
                  <a:cubicBezTo>
                    <a:pt x="15803" y="15265"/>
                    <a:pt x="15867" y="15328"/>
                    <a:pt x="15962" y="15328"/>
                  </a:cubicBezTo>
                  <a:cubicBezTo>
                    <a:pt x="16025" y="15328"/>
                    <a:pt x="16088" y="15265"/>
                    <a:pt x="16088" y="15202"/>
                  </a:cubicBezTo>
                  <a:lnTo>
                    <a:pt x="16088" y="14663"/>
                  </a:lnTo>
                  <a:cubicBezTo>
                    <a:pt x="16088" y="14600"/>
                    <a:pt x="16025" y="14536"/>
                    <a:pt x="15962" y="14536"/>
                  </a:cubicBezTo>
                  <a:close/>
                  <a:moveTo>
                    <a:pt x="15962" y="16120"/>
                  </a:moveTo>
                  <a:cubicBezTo>
                    <a:pt x="15867" y="16120"/>
                    <a:pt x="15803" y="16183"/>
                    <a:pt x="15803" y="16278"/>
                  </a:cubicBezTo>
                  <a:lnTo>
                    <a:pt x="15803" y="16785"/>
                  </a:lnTo>
                  <a:cubicBezTo>
                    <a:pt x="15803" y="16880"/>
                    <a:pt x="15867" y="16943"/>
                    <a:pt x="15962" y="16943"/>
                  </a:cubicBezTo>
                  <a:cubicBezTo>
                    <a:pt x="16025" y="16943"/>
                    <a:pt x="16088" y="16880"/>
                    <a:pt x="16088" y="16785"/>
                  </a:cubicBezTo>
                  <a:lnTo>
                    <a:pt x="16088" y="16278"/>
                  </a:lnTo>
                  <a:cubicBezTo>
                    <a:pt x="16088" y="16183"/>
                    <a:pt x="16025" y="16120"/>
                    <a:pt x="15962" y="16120"/>
                  </a:cubicBezTo>
                  <a:close/>
                  <a:moveTo>
                    <a:pt x="15962" y="17735"/>
                  </a:moveTo>
                  <a:cubicBezTo>
                    <a:pt x="15867" y="17735"/>
                    <a:pt x="15803" y="17798"/>
                    <a:pt x="15803" y="17862"/>
                  </a:cubicBezTo>
                  <a:lnTo>
                    <a:pt x="15803" y="18400"/>
                  </a:lnTo>
                  <a:cubicBezTo>
                    <a:pt x="15803" y="18463"/>
                    <a:pt x="15867" y="18527"/>
                    <a:pt x="15962" y="18527"/>
                  </a:cubicBezTo>
                  <a:cubicBezTo>
                    <a:pt x="16025" y="18527"/>
                    <a:pt x="16088" y="18463"/>
                    <a:pt x="16088" y="18400"/>
                  </a:cubicBezTo>
                  <a:lnTo>
                    <a:pt x="16088" y="17862"/>
                  </a:lnTo>
                  <a:cubicBezTo>
                    <a:pt x="16088" y="17798"/>
                    <a:pt x="16025" y="17735"/>
                    <a:pt x="15962" y="17735"/>
                  </a:cubicBezTo>
                  <a:close/>
                  <a:moveTo>
                    <a:pt x="15962" y="19318"/>
                  </a:moveTo>
                  <a:cubicBezTo>
                    <a:pt x="15867" y="19318"/>
                    <a:pt x="15803" y="19382"/>
                    <a:pt x="15803" y="19477"/>
                  </a:cubicBezTo>
                  <a:lnTo>
                    <a:pt x="15803" y="19984"/>
                  </a:lnTo>
                  <a:cubicBezTo>
                    <a:pt x="15803" y="20079"/>
                    <a:pt x="15867" y="20142"/>
                    <a:pt x="15962" y="20142"/>
                  </a:cubicBezTo>
                  <a:cubicBezTo>
                    <a:pt x="16025" y="20142"/>
                    <a:pt x="16088" y="20079"/>
                    <a:pt x="16088" y="19984"/>
                  </a:cubicBezTo>
                  <a:lnTo>
                    <a:pt x="16088" y="19477"/>
                  </a:lnTo>
                  <a:cubicBezTo>
                    <a:pt x="16088" y="19382"/>
                    <a:pt x="16025" y="19318"/>
                    <a:pt x="15962" y="19318"/>
                  </a:cubicBezTo>
                  <a:close/>
                  <a:moveTo>
                    <a:pt x="15962" y="20934"/>
                  </a:moveTo>
                  <a:cubicBezTo>
                    <a:pt x="15867" y="20934"/>
                    <a:pt x="15803" y="20997"/>
                    <a:pt x="15803" y="21060"/>
                  </a:cubicBezTo>
                  <a:lnTo>
                    <a:pt x="15803" y="21599"/>
                  </a:lnTo>
                  <a:cubicBezTo>
                    <a:pt x="15803" y="21662"/>
                    <a:pt x="15867" y="21725"/>
                    <a:pt x="15962" y="21725"/>
                  </a:cubicBezTo>
                  <a:cubicBezTo>
                    <a:pt x="16025" y="21725"/>
                    <a:pt x="16088" y="21662"/>
                    <a:pt x="16088" y="21599"/>
                  </a:cubicBezTo>
                  <a:lnTo>
                    <a:pt x="16088" y="21060"/>
                  </a:lnTo>
                  <a:cubicBezTo>
                    <a:pt x="16088" y="20997"/>
                    <a:pt x="16025" y="20934"/>
                    <a:pt x="15962" y="20934"/>
                  </a:cubicBezTo>
                  <a:close/>
                  <a:moveTo>
                    <a:pt x="15962" y="22517"/>
                  </a:moveTo>
                  <a:cubicBezTo>
                    <a:pt x="15867" y="22517"/>
                    <a:pt x="15803" y="22580"/>
                    <a:pt x="15803" y="22644"/>
                  </a:cubicBezTo>
                  <a:lnTo>
                    <a:pt x="15803" y="23182"/>
                  </a:lnTo>
                  <a:cubicBezTo>
                    <a:pt x="15803" y="23245"/>
                    <a:pt x="15867" y="23309"/>
                    <a:pt x="15962" y="23309"/>
                  </a:cubicBezTo>
                  <a:cubicBezTo>
                    <a:pt x="16025" y="23309"/>
                    <a:pt x="16088" y="23245"/>
                    <a:pt x="16088" y="23182"/>
                  </a:cubicBezTo>
                  <a:lnTo>
                    <a:pt x="16088" y="22644"/>
                  </a:lnTo>
                  <a:cubicBezTo>
                    <a:pt x="16088" y="22580"/>
                    <a:pt x="16025" y="22517"/>
                    <a:pt x="15962" y="22517"/>
                  </a:cubicBezTo>
                  <a:close/>
                  <a:moveTo>
                    <a:pt x="15962" y="24132"/>
                  </a:moveTo>
                  <a:cubicBezTo>
                    <a:pt x="15867" y="24132"/>
                    <a:pt x="15803" y="24164"/>
                    <a:pt x="15803" y="24259"/>
                  </a:cubicBezTo>
                  <a:lnTo>
                    <a:pt x="15803" y="24797"/>
                  </a:lnTo>
                  <a:cubicBezTo>
                    <a:pt x="15803" y="24861"/>
                    <a:pt x="15867" y="24924"/>
                    <a:pt x="15962" y="24924"/>
                  </a:cubicBezTo>
                  <a:cubicBezTo>
                    <a:pt x="16025" y="24924"/>
                    <a:pt x="16088" y="24861"/>
                    <a:pt x="16088" y="24797"/>
                  </a:cubicBezTo>
                  <a:lnTo>
                    <a:pt x="16088" y="24259"/>
                  </a:lnTo>
                  <a:cubicBezTo>
                    <a:pt x="16088" y="24164"/>
                    <a:pt x="16025" y="24132"/>
                    <a:pt x="15962" y="24132"/>
                  </a:cubicBezTo>
                  <a:close/>
                  <a:moveTo>
                    <a:pt x="15962" y="25716"/>
                  </a:moveTo>
                  <a:cubicBezTo>
                    <a:pt x="15867" y="25716"/>
                    <a:pt x="15803" y="25779"/>
                    <a:pt x="15803" y="25842"/>
                  </a:cubicBezTo>
                  <a:lnTo>
                    <a:pt x="15803" y="26381"/>
                  </a:lnTo>
                  <a:cubicBezTo>
                    <a:pt x="15803" y="26444"/>
                    <a:pt x="15867" y="26507"/>
                    <a:pt x="15962" y="26507"/>
                  </a:cubicBezTo>
                  <a:cubicBezTo>
                    <a:pt x="16025" y="26507"/>
                    <a:pt x="16088" y="26444"/>
                    <a:pt x="16088" y="26381"/>
                  </a:cubicBezTo>
                  <a:lnTo>
                    <a:pt x="16088" y="25842"/>
                  </a:lnTo>
                  <a:cubicBezTo>
                    <a:pt x="16088" y="25779"/>
                    <a:pt x="16025" y="25716"/>
                    <a:pt x="15962" y="25716"/>
                  </a:cubicBezTo>
                  <a:close/>
                  <a:moveTo>
                    <a:pt x="15962" y="27299"/>
                  </a:moveTo>
                  <a:cubicBezTo>
                    <a:pt x="15867" y="27299"/>
                    <a:pt x="15803" y="27362"/>
                    <a:pt x="15803" y="27457"/>
                  </a:cubicBezTo>
                  <a:lnTo>
                    <a:pt x="15803" y="27964"/>
                  </a:lnTo>
                  <a:cubicBezTo>
                    <a:pt x="15803" y="28059"/>
                    <a:pt x="15867" y="28122"/>
                    <a:pt x="15962" y="28122"/>
                  </a:cubicBezTo>
                  <a:cubicBezTo>
                    <a:pt x="16025" y="28122"/>
                    <a:pt x="16088" y="28059"/>
                    <a:pt x="16088" y="27964"/>
                  </a:cubicBezTo>
                  <a:lnTo>
                    <a:pt x="16088" y="27457"/>
                  </a:lnTo>
                  <a:cubicBezTo>
                    <a:pt x="16088" y="27362"/>
                    <a:pt x="16025" y="27299"/>
                    <a:pt x="15962" y="27299"/>
                  </a:cubicBezTo>
                  <a:close/>
                  <a:moveTo>
                    <a:pt x="15962" y="28914"/>
                  </a:moveTo>
                  <a:cubicBezTo>
                    <a:pt x="15867" y="28914"/>
                    <a:pt x="15803" y="28977"/>
                    <a:pt x="15803" y="29041"/>
                  </a:cubicBezTo>
                  <a:lnTo>
                    <a:pt x="15803" y="29579"/>
                  </a:lnTo>
                  <a:cubicBezTo>
                    <a:pt x="15803" y="29643"/>
                    <a:pt x="15867" y="29706"/>
                    <a:pt x="15962" y="29706"/>
                  </a:cubicBezTo>
                  <a:cubicBezTo>
                    <a:pt x="16025" y="29706"/>
                    <a:pt x="16088" y="29643"/>
                    <a:pt x="16088" y="29579"/>
                  </a:cubicBezTo>
                  <a:lnTo>
                    <a:pt x="16088" y="29041"/>
                  </a:lnTo>
                  <a:cubicBezTo>
                    <a:pt x="16088" y="28977"/>
                    <a:pt x="16025" y="28914"/>
                    <a:pt x="15962" y="28914"/>
                  </a:cubicBezTo>
                  <a:close/>
                  <a:moveTo>
                    <a:pt x="15962" y="30498"/>
                  </a:moveTo>
                  <a:cubicBezTo>
                    <a:pt x="15867" y="30498"/>
                    <a:pt x="15803" y="30561"/>
                    <a:pt x="15803" y="30624"/>
                  </a:cubicBezTo>
                  <a:lnTo>
                    <a:pt x="15803" y="31163"/>
                  </a:lnTo>
                  <a:cubicBezTo>
                    <a:pt x="15803" y="31258"/>
                    <a:pt x="15867" y="31289"/>
                    <a:pt x="15962" y="31289"/>
                  </a:cubicBezTo>
                  <a:cubicBezTo>
                    <a:pt x="16025" y="31289"/>
                    <a:pt x="16088" y="31258"/>
                    <a:pt x="16088" y="31163"/>
                  </a:cubicBezTo>
                  <a:lnTo>
                    <a:pt x="16088" y="30624"/>
                  </a:lnTo>
                  <a:cubicBezTo>
                    <a:pt x="16088" y="30561"/>
                    <a:pt x="16025" y="30498"/>
                    <a:pt x="15962" y="30498"/>
                  </a:cubicBezTo>
                  <a:close/>
                  <a:moveTo>
                    <a:pt x="15962" y="32113"/>
                  </a:moveTo>
                  <a:cubicBezTo>
                    <a:pt x="15867" y="32113"/>
                    <a:pt x="15803" y="32144"/>
                    <a:pt x="15803" y="32239"/>
                  </a:cubicBezTo>
                  <a:lnTo>
                    <a:pt x="15803" y="32778"/>
                  </a:lnTo>
                  <a:cubicBezTo>
                    <a:pt x="15803" y="32841"/>
                    <a:pt x="15867" y="32904"/>
                    <a:pt x="15962" y="32904"/>
                  </a:cubicBezTo>
                  <a:cubicBezTo>
                    <a:pt x="16025" y="32904"/>
                    <a:pt x="16088" y="32841"/>
                    <a:pt x="16088" y="32778"/>
                  </a:cubicBezTo>
                  <a:lnTo>
                    <a:pt x="16088" y="32239"/>
                  </a:lnTo>
                  <a:cubicBezTo>
                    <a:pt x="16088" y="32144"/>
                    <a:pt x="16025" y="32113"/>
                    <a:pt x="15962" y="32113"/>
                  </a:cubicBezTo>
                  <a:close/>
                  <a:moveTo>
                    <a:pt x="15962" y="33696"/>
                  </a:moveTo>
                  <a:cubicBezTo>
                    <a:pt x="15867" y="33696"/>
                    <a:pt x="15803" y="33759"/>
                    <a:pt x="15803" y="33823"/>
                  </a:cubicBezTo>
                  <a:lnTo>
                    <a:pt x="15803" y="34361"/>
                  </a:lnTo>
                  <a:cubicBezTo>
                    <a:pt x="15803" y="34425"/>
                    <a:pt x="15867" y="34488"/>
                    <a:pt x="15962" y="34488"/>
                  </a:cubicBezTo>
                  <a:cubicBezTo>
                    <a:pt x="16025" y="34488"/>
                    <a:pt x="16088" y="34425"/>
                    <a:pt x="16088" y="34361"/>
                  </a:cubicBezTo>
                  <a:lnTo>
                    <a:pt x="16088" y="33823"/>
                  </a:lnTo>
                  <a:cubicBezTo>
                    <a:pt x="16088" y="33759"/>
                    <a:pt x="16025" y="33696"/>
                    <a:pt x="15962" y="33696"/>
                  </a:cubicBezTo>
                  <a:close/>
                  <a:moveTo>
                    <a:pt x="15962" y="35280"/>
                  </a:moveTo>
                  <a:cubicBezTo>
                    <a:pt x="15867" y="35280"/>
                    <a:pt x="15803" y="35343"/>
                    <a:pt x="15803" y="35438"/>
                  </a:cubicBezTo>
                  <a:lnTo>
                    <a:pt x="15803" y="35945"/>
                  </a:lnTo>
                  <a:cubicBezTo>
                    <a:pt x="15803" y="36040"/>
                    <a:pt x="15867" y="36103"/>
                    <a:pt x="15962" y="36103"/>
                  </a:cubicBezTo>
                  <a:cubicBezTo>
                    <a:pt x="16025" y="36103"/>
                    <a:pt x="16088" y="36040"/>
                    <a:pt x="16088" y="35945"/>
                  </a:cubicBezTo>
                  <a:lnTo>
                    <a:pt x="16088" y="35438"/>
                  </a:lnTo>
                  <a:cubicBezTo>
                    <a:pt x="16088" y="35343"/>
                    <a:pt x="16025" y="35280"/>
                    <a:pt x="15962" y="35280"/>
                  </a:cubicBezTo>
                  <a:close/>
                  <a:moveTo>
                    <a:pt x="15962" y="36895"/>
                  </a:moveTo>
                  <a:cubicBezTo>
                    <a:pt x="15867" y="36895"/>
                    <a:pt x="15803" y="36958"/>
                    <a:pt x="15803" y="37021"/>
                  </a:cubicBezTo>
                  <a:lnTo>
                    <a:pt x="15803" y="37560"/>
                  </a:lnTo>
                  <a:cubicBezTo>
                    <a:pt x="15803" y="37623"/>
                    <a:pt x="15867" y="37686"/>
                    <a:pt x="15962" y="37686"/>
                  </a:cubicBezTo>
                  <a:cubicBezTo>
                    <a:pt x="16025" y="37686"/>
                    <a:pt x="16088" y="37623"/>
                    <a:pt x="16088" y="37560"/>
                  </a:cubicBezTo>
                  <a:lnTo>
                    <a:pt x="16088" y="37021"/>
                  </a:lnTo>
                  <a:cubicBezTo>
                    <a:pt x="16088" y="36958"/>
                    <a:pt x="16025" y="36895"/>
                    <a:pt x="15962" y="36895"/>
                  </a:cubicBezTo>
                  <a:close/>
                  <a:moveTo>
                    <a:pt x="15962" y="38478"/>
                  </a:moveTo>
                  <a:cubicBezTo>
                    <a:pt x="15867" y="38478"/>
                    <a:pt x="15803" y="38542"/>
                    <a:pt x="15803" y="38637"/>
                  </a:cubicBezTo>
                  <a:lnTo>
                    <a:pt x="15803" y="39143"/>
                  </a:lnTo>
                  <a:cubicBezTo>
                    <a:pt x="15803" y="39238"/>
                    <a:pt x="15867" y="39302"/>
                    <a:pt x="15962" y="39302"/>
                  </a:cubicBezTo>
                  <a:cubicBezTo>
                    <a:pt x="16025" y="39302"/>
                    <a:pt x="16088" y="39238"/>
                    <a:pt x="16088" y="39143"/>
                  </a:cubicBezTo>
                  <a:lnTo>
                    <a:pt x="16088" y="38637"/>
                  </a:lnTo>
                  <a:cubicBezTo>
                    <a:pt x="16088" y="38542"/>
                    <a:pt x="16025" y="38478"/>
                    <a:pt x="15962" y="38478"/>
                  </a:cubicBezTo>
                  <a:close/>
                  <a:moveTo>
                    <a:pt x="15962" y="40093"/>
                  </a:moveTo>
                  <a:cubicBezTo>
                    <a:pt x="15867" y="40093"/>
                    <a:pt x="15803" y="40157"/>
                    <a:pt x="15803" y="40220"/>
                  </a:cubicBezTo>
                  <a:lnTo>
                    <a:pt x="15803" y="40758"/>
                  </a:lnTo>
                  <a:cubicBezTo>
                    <a:pt x="15803" y="40822"/>
                    <a:pt x="15867" y="40885"/>
                    <a:pt x="15962" y="40885"/>
                  </a:cubicBezTo>
                  <a:cubicBezTo>
                    <a:pt x="16025" y="40885"/>
                    <a:pt x="16088" y="40822"/>
                    <a:pt x="16088" y="40758"/>
                  </a:cubicBezTo>
                  <a:lnTo>
                    <a:pt x="16088" y="40220"/>
                  </a:lnTo>
                  <a:cubicBezTo>
                    <a:pt x="16088" y="40157"/>
                    <a:pt x="16025" y="40093"/>
                    <a:pt x="15962" y="40093"/>
                  </a:cubicBezTo>
                  <a:close/>
                  <a:moveTo>
                    <a:pt x="15962" y="41677"/>
                  </a:moveTo>
                  <a:cubicBezTo>
                    <a:pt x="15867" y="41677"/>
                    <a:pt x="15803" y="41740"/>
                    <a:pt x="15803" y="41803"/>
                  </a:cubicBezTo>
                  <a:lnTo>
                    <a:pt x="15803" y="42342"/>
                  </a:lnTo>
                  <a:cubicBezTo>
                    <a:pt x="15803" y="42405"/>
                    <a:pt x="15867" y="42468"/>
                    <a:pt x="15962" y="42468"/>
                  </a:cubicBezTo>
                  <a:cubicBezTo>
                    <a:pt x="16025" y="42468"/>
                    <a:pt x="16088" y="42405"/>
                    <a:pt x="16088" y="42342"/>
                  </a:cubicBezTo>
                  <a:lnTo>
                    <a:pt x="16088" y="41803"/>
                  </a:lnTo>
                  <a:cubicBezTo>
                    <a:pt x="16088" y="41740"/>
                    <a:pt x="16025" y="41677"/>
                    <a:pt x="15962" y="41677"/>
                  </a:cubicBezTo>
                  <a:close/>
                  <a:moveTo>
                    <a:pt x="15962" y="43292"/>
                  </a:moveTo>
                  <a:cubicBezTo>
                    <a:pt x="15867" y="43292"/>
                    <a:pt x="15803" y="43324"/>
                    <a:pt x="15803" y="43419"/>
                  </a:cubicBezTo>
                  <a:lnTo>
                    <a:pt x="15803" y="43957"/>
                  </a:lnTo>
                  <a:cubicBezTo>
                    <a:pt x="15803" y="44020"/>
                    <a:pt x="15867" y="44084"/>
                    <a:pt x="15962" y="44084"/>
                  </a:cubicBezTo>
                  <a:cubicBezTo>
                    <a:pt x="16025" y="44084"/>
                    <a:pt x="16088" y="44020"/>
                    <a:pt x="16088" y="43957"/>
                  </a:cubicBezTo>
                  <a:lnTo>
                    <a:pt x="16088" y="43419"/>
                  </a:lnTo>
                  <a:cubicBezTo>
                    <a:pt x="16088" y="43324"/>
                    <a:pt x="16025" y="43292"/>
                    <a:pt x="15962" y="43292"/>
                  </a:cubicBezTo>
                  <a:close/>
                  <a:moveTo>
                    <a:pt x="15962" y="44875"/>
                  </a:moveTo>
                  <a:cubicBezTo>
                    <a:pt x="15867" y="44875"/>
                    <a:pt x="15803" y="44939"/>
                    <a:pt x="15803" y="45002"/>
                  </a:cubicBezTo>
                  <a:lnTo>
                    <a:pt x="15803" y="45540"/>
                  </a:lnTo>
                  <a:cubicBezTo>
                    <a:pt x="15803" y="45604"/>
                    <a:pt x="15867" y="45667"/>
                    <a:pt x="15962" y="45667"/>
                  </a:cubicBezTo>
                  <a:cubicBezTo>
                    <a:pt x="16025" y="45667"/>
                    <a:pt x="16088" y="45604"/>
                    <a:pt x="16088" y="45540"/>
                  </a:cubicBezTo>
                  <a:lnTo>
                    <a:pt x="16088" y="45002"/>
                  </a:lnTo>
                  <a:cubicBezTo>
                    <a:pt x="16088" y="44939"/>
                    <a:pt x="16025" y="44875"/>
                    <a:pt x="15962" y="44875"/>
                  </a:cubicBezTo>
                  <a:close/>
                  <a:moveTo>
                    <a:pt x="15962" y="46459"/>
                  </a:moveTo>
                  <a:cubicBezTo>
                    <a:pt x="15867" y="46459"/>
                    <a:pt x="15803" y="46522"/>
                    <a:pt x="15803" y="46617"/>
                  </a:cubicBezTo>
                  <a:lnTo>
                    <a:pt x="15803" y="47124"/>
                  </a:lnTo>
                  <a:cubicBezTo>
                    <a:pt x="15803" y="47219"/>
                    <a:pt x="15867" y="47250"/>
                    <a:pt x="15962" y="47250"/>
                  </a:cubicBezTo>
                  <a:cubicBezTo>
                    <a:pt x="16025" y="47250"/>
                    <a:pt x="16088" y="47219"/>
                    <a:pt x="16088" y="47124"/>
                  </a:cubicBezTo>
                  <a:lnTo>
                    <a:pt x="16088" y="46617"/>
                  </a:lnTo>
                  <a:cubicBezTo>
                    <a:pt x="16088" y="46522"/>
                    <a:pt x="16025" y="46459"/>
                    <a:pt x="15962" y="46459"/>
                  </a:cubicBezTo>
                  <a:close/>
                  <a:moveTo>
                    <a:pt x="15962" y="48074"/>
                  </a:moveTo>
                  <a:cubicBezTo>
                    <a:pt x="15867" y="48074"/>
                    <a:pt x="15803" y="48137"/>
                    <a:pt x="15803" y="48201"/>
                  </a:cubicBezTo>
                  <a:lnTo>
                    <a:pt x="15803" y="48739"/>
                  </a:lnTo>
                  <a:cubicBezTo>
                    <a:pt x="15803" y="48802"/>
                    <a:pt x="15867" y="48866"/>
                    <a:pt x="15962" y="48866"/>
                  </a:cubicBezTo>
                  <a:cubicBezTo>
                    <a:pt x="16025" y="48866"/>
                    <a:pt x="16088" y="48802"/>
                    <a:pt x="16088" y="48739"/>
                  </a:cubicBezTo>
                  <a:lnTo>
                    <a:pt x="16088" y="48201"/>
                  </a:lnTo>
                  <a:cubicBezTo>
                    <a:pt x="16088" y="48137"/>
                    <a:pt x="16025" y="48074"/>
                    <a:pt x="15962" y="48074"/>
                  </a:cubicBezTo>
                  <a:close/>
                  <a:moveTo>
                    <a:pt x="15962" y="49657"/>
                  </a:moveTo>
                  <a:cubicBezTo>
                    <a:pt x="15867" y="49657"/>
                    <a:pt x="15803" y="49721"/>
                    <a:pt x="15803" y="49784"/>
                  </a:cubicBezTo>
                  <a:lnTo>
                    <a:pt x="15803" y="50322"/>
                  </a:lnTo>
                  <a:cubicBezTo>
                    <a:pt x="15803" y="50417"/>
                    <a:pt x="15867" y="50449"/>
                    <a:pt x="15962" y="50449"/>
                  </a:cubicBezTo>
                  <a:cubicBezTo>
                    <a:pt x="16025" y="50449"/>
                    <a:pt x="16088" y="50417"/>
                    <a:pt x="16088" y="50322"/>
                  </a:cubicBezTo>
                  <a:lnTo>
                    <a:pt x="16088" y="49784"/>
                  </a:lnTo>
                  <a:cubicBezTo>
                    <a:pt x="16088" y="49721"/>
                    <a:pt x="16025" y="49657"/>
                    <a:pt x="15962" y="49657"/>
                  </a:cubicBezTo>
                  <a:close/>
                  <a:moveTo>
                    <a:pt x="15962" y="51272"/>
                  </a:moveTo>
                  <a:cubicBezTo>
                    <a:pt x="15867" y="51272"/>
                    <a:pt x="15803" y="51304"/>
                    <a:pt x="15803" y="51399"/>
                  </a:cubicBezTo>
                  <a:lnTo>
                    <a:pt x="15803" y="51937"/>
                  </a:lnTo>
                  <a:cubicBezTo>
                    <a:pt x="15803" y="52001"/>
                    <a:pt x="15867" y="52064"/>
                    <a:pt x="15962" y="52064"/>
                  </a:cubicBezTo>
                  <a:cubicBezTo>
                    <a:pt x="16025" y="52064"/>
                    <a:pt x="16088" y="52001"/>
                    <a:pt x="16088" y="51937"/>
                  </a:cubicBezTo>
                  <a:lnTo>
                    <a:pt x="16088" y="51399"/>
                  </a:lnTo>
                  <a:cubicBezTo>
                    <a:pt x="16088" y="51304"/>
                    <a:pt x="16025" y="51272"/>
                    <a:pt x="15962" y="51272"/>
                  </a:cubicBezTo>
                  <a:close/>
                  <a:moveTo>
                    <a:pt x="15962" y="52856"/>
                  </a:moveTo>
                  <a:cubicBezTo>
                    <a:pt x="15867" y="52856"/>
                    <a:pt x="15803" y="52919"/>
                    <a:pt x="15803" y="52983"/>
                  </a:cubicBezTo>
                  <a:lnTo>
                    <a:pt x="15803" y="53521"/>
                  </a:lnTo>
                  <a:cubicBezTo>
                    <a:pt x="15803" y="53584"/>
                    <a:pt x="15867" y="53648"/>
                    <a:pt x="15962" y="53648"/>
                  </a:cubicBezTo>
                  <a:cubicBezTo>
                    <a:pt x="16025" y="53648"/>
                    <a:pt x="16088" y="53584"/>
                    <a:pt x="16088" y="53521"/>
                  </a:cubicBezTo>
                  <a:lnTo>
                    <a:pt x="16088" y="52983"/>
                  </a:lnTo>
                  <a:cubicBezTo>
                    <a:pt x="16088" y="52919"/>
                    <a:pt x="16025" y="52856"/>
                    <a:pt x="15962" y="52856"/>
                  </a:cubicBezTo>
                  <a:close/>
                  <a:moveTo>
                    <a:pt x="15962" y="54439"/>
                  </a:moveTo>
                  <a:cubicBezTo>
                    <a:pt x="15867" y="54439"/>
                    <a:pt x="15803" y="54503"/>
                    <a:pt x="15803" y="54598"/>
                  </a:cubicBezTo>
                  <a:lnTo>
                    <a:pt x="15803" y="55104"/>
                  </a:lnTo>
                  <a:cubicBezTo>
                    <a:pt x="15803" y="55199"/>
                    <a:pt x="15867" y="55263"/>
                    <a:pt x="15962" y="55263"/>
                  </a:cubicBezTo>
                  <a:cubicBezTo>
                    <a:pt x="16025" y="55263"/>
                    <a:pt x="16088" y="55199"/>
                    <a:pt x="16088" y="55104"/>
                  </a:cubicBezTo>
                  <a:lnTo>
                    <a:pt x="16088" y="54598"/>
                  </a:lnTo>
                  <a:cubicBezTo>
                    <a:pt x="16088" y="54503"/>
                    <a:pt x="16025" y="54439"/>
                    <a:pt x="15962" y="54439"/>
                  </a:cubicBezTo>
                  <a:close/>
                  <a:moveTo>
                    <a:pt x="15962" y="56054"/>
                  </a:moveTo>
                  <a:cubicBezTo>
                    <a:pt x="15867" y="56054"/>
                    <a:pt x="15803" y="56118"/>
                    <a:pt x="15803" y="56181"/>
                  </a:cubicBezTo>
                  <a:lnTo>
                    <a:pt x="15803" y="56719"/>
                  </a:lnTo>
                  <a:cubicBezTo>
                    <a:pt x="15803" y="56783"/>
                    <a:pt x="15867" y="56846"/>
                    <a:pt x="15962" y="56846"/>
                  </a:cubicBezTo>
                  <a:cubicBezTo>
                    <a:pt x="16025" y="56846"/>
                    <a:pt x="16088" y="56783"/>
                    <a:pt x="16088" y="56719"/>
                  </a:cubicBezTo>
                  <a:lnTo>
                    <a:pt x="16088" y="56181"/>
                  </a:lnTo>
                  <a:cubicBezTo>
                    <a:pt x="16088" y="56118"/>
                    <a:pt x="16025" y="56054"/>
                    <a:pt x="15962" y="56054"/>
                  </a:cubicBezTo>
                  <a:close/>
                  <a:moveTo>
                    <a:pt x="15962" y="57638"/>
                  </a:moveTo>
                  <a:cubicBezTo>
                    <a:pt x="15867" y="57638"/>
                    <a:pt x="15803" y="57701"/>
                    <a:pt x="15803" y="57796"/>
                  </a:cubicBezTo>
                  <a:lnTo>
                    <a:pt x="15803" y="58303"/>
                  </a:lnTo>
                  <a:cubicBezTo>
                    <a:pt x="15803" y="58398"/>
                    <a:pt x="15867" y="58461"/>
                    <a:pt x="15962" y="58461"/>
                  </a:cubicBezTo>
                  <a:cubicBezTo>
                    <a:pt x="16025" y="58461"/>
                    <a:pt x="16088" y="58398"/>
                    <a:pt x="16088" y="58303"/>
                  </a:cubicBezTo>
                  <a:lnTo>
                    <a:pt x="16088" y="57796"/>
                  </a:lnTo>
                  <a:cubicBezTo>
                    <a:pt x="16088" y="57701"/>
                    <a:pt x="16025" y="57638"/>
                    <a:pt x="15962" y="57638"/>
                  </a:cubicBezTo>
                  <a:close/>
                  <a:moveTo>
                    <a:pt x="15962" y="59253"/>
                  </a:moveTo>
                  <a:cubicBezTo>
                    <a:pt x="15867" y="59253"/>
                    <a:pt x="15803" y="59285"/>
                    <a:pt x="15803" y="59380"/>
                  </a:cubicBezTo>
                  <a:lnTo>
                    <a:pt x="15803" y="59823"/>
                  </a:lnTo>
                  <a:cubicBezTo>
                    <a:pt x="15803" y="59886"/>
                    <a:pt x="15867" y="59950"/>
                    <a:pt x="15962" y="59950"/>
                  </a:cubicBezTo>
                  <a:lnTo>
                    <a:pt x="16025" y="59950"/>
                  </a:lnTo>
                  <a:cubicBezTo>
                    <a:pt x="16120" y="59950"/>
                    <a:pt x="16183" y="59886"/>
                    <a:pt x="16183" y="59823"/>
                  </a:cubicBezTo>
                  <a:cubicBezTo>
                    <a:pt x="16183" y="59760"/>
                    <a:pt x="16152" y="59728"/>
                    <a:pt x="16088" y="59696"/>
                  </a:cubicBezTo>
                  <a:lnTo>
                    <a:pt x="16088" y="59380"/>
                  </a:lnTo>
                  <a:cubicBezTo>
                    <a:pt x="16088" y="59285"/>
                    <a:pt x="16025" y="59253"/>
                    <a:pt x="15962" y="59253"/>
                  </a:cubicBezTo>
                  <a:close/>
                  <a:moveTo>
                    <a:pt x="17102" y="59696"/>
                  </a:moveTo>
                  <a:cubicBezTo>
                    <a:pt x="17039" y="59696"/>
                    <a:pt x="16975" y="59760"/>
                    <a:pt x="16975" y="59823"/>
                  </a:cubicBezTo>
                  <a:cubicBezTo>
                    <a:pt x="16975" y="59886"/>
                    <a:pt x="17039" y="59950"/>
                    <a:pt x="17102" y="59950"/>
                  </a:cubicBezTo>
                  <a:lnTo>
                    <a:pt x="17640" y="59950"/>
                  </a:lnTo>
                  <a:cubicBezTo>
                    <a:pt x="17704" y="59950"/>
                    <a:pt x="17767" y="59886"/>
                    <a:pt x="17767" y="59823"/>
                  </a:cubicBezTo>
                  <a:cubicBezTo>
                    <a:pt x="17767" y="59760"/>
                    <a:pt x="17704" y="59696"/>
                    <a:pt x="17640" y="59696"/>
                  </a:cubicBezTo>
                  <a:close/>
                  <a:moveTo>
                    <a:pt x="18685" y="59696"/>
                  </a:moveTo>
                  <a:cubicBezTo>
                    <a:pt x="18622" y="59696"/>
                    <a:pt x="18559" y="59760"/>
                    <a:pt x="18559" y="59823"/>
                  </a:cubicBezTo>
                  <a:cubicBezTo>
                    <a:pt x="18559" y="59886"/>
                    <a:pt x="18622" y="59950"/>
                    <a:pt x="18685" y="59950"/>
                  </a:cubicBezTo>
                  <a:lnTo>
                    <a:pt x="19224" y="59950"/>
                  </a:lnTo>
                  <a:cubicBezTo>
                    <a:pt x="19319" y="59950"/>
                    <a:pt x="19382" y="59886"/>
                    <a:pt x="19382" y="59823"/>
                  </a:cubicBezTo>
                  <a:cubicBezTo>
                    <a:pt x="19382" y="59760"/>
                    <a:pt x="19319" y="59696"/>
                    <a:pt x="19224" y="59696"/>
                  </a:cubicBezTo>
                  <a:close/>
                  <a:moveTo>
                    <a:pt x="20300" y="59696"/>
                  </a:moveTo>
                  <a:cubicBezTo>
                    <a:pt x="20205" y="59696"/>
                    <a:pt x="20174" y="59760"/>
                    <a:pt x="20174" y="59823"/>
                  </a:cubicBezTo>
                  <a:cubicBezTo>
                    <a:pt x="20174" y="59886"/>
                    <a:pt x="20205" y="59950"/>
                    <a:pt x="20300" y="59950"/>
                  </a:cubicBezTo>
                  <a:lnTo>
                    <a:pt x="20839" y="59950"/>
                  </a:lnTo>
                  <a:cubicBezTo>
                    <a:pt x="20902" y="59950"/>
                    <a:pt x="20965" y="59886"/>
                    <a:pt x="20965" y="59823"/>
                  </a:cubicBezTo>
                  <a:cubicBezTo>
                    <a:pt x="20965" y="59760"/>
                    <a:pt x="20902" y="59696"/>
                    <a:pt x="20839" y="59696"/>
                  </a:cubicBezTo>
                  <a:close/>
                  <a:moveTo>
                    <a:pt x="21884" y="59696"/>
                  </a:moveTo>
                  <a:cubicBezTo>
                    <a:pt x="21821" y="59696"/>
                    <a:pt x="21757" y="59760"/>
                    <a:pt x="21757" y="59823"/>
                  </a:cubicBezTo>
                  <a:cubicBezTo>
                    <a:pt x="21757" y="59886"/>
                    <a:pt x="21821" y="59950"/>
                    <a:pt x="21884" y="59950"/>
                  </a:cubicBezTo>
                  <a:lnTo>
                    <a:pt x="22422" y="59950"/>
                  </a:lnTo>
                  <a:cubicBezTo>
                    <a:pt x="22486" y="59950"/>
                    <a:pt x="22549" y="59886"/>
                    <a:pt x="22549" y="59823"/>
                  </a:cubicBezTo>
                  <a:cubicBezTo>
                    <a:pt x="22549" y="59760"/>
                    <a:pt x="22517" y="59696"/>
                    <a:pt x="22422" y="59696"/>
                  </a:cubicBezTo>
                  <a:close/>
                  <a:moveTo>
                    <a:pt x="23499" y="59696"/>
                  </a:moveTo>
                  <a:cubicBezTo>
                    <a:pt x="23404" y="59696"/>
                    <a:pt x="23372" y="59760"/>
                    <a:pt x="23372" y="59823"/>
                  </a:cubicBezTo>
                  <a:cubicBezTo>
                    <a:pt x="23372" y="59886"/>
                    <a:pt x="23404" y="59950"/>
                    <a:pt x="23499" y="59950"/>
                  </a:cubicBezTo>
                  <a:lnTo>
                    <a:pt x="24037" y="59950"/>
                  </a:lnTo>
                  <a:cubicBezTo>
                    <a:pt x="24101" y="59950"/>
                    <a:pt x="24164" y="59886"/>
                    <a:pt x="24164" y="59823"/>
                  </a:cubicBezTo>
                  <a:cubicBezTo>
                    <a:pt x="24164" y="59760"/>
                    <a:pt x="24101" y="59696"/>
                    <a:pt x="24037" y="59696"/>
                  </a:cubicBezTo>
                  <a:close/>
                  <a:moveTo>
                    <a:pt x="25082" y="59696"/>
                  </a:moveTo>
                  <a:cubicBezTo>
                    <a:pt x="25019" y="59696"/>
                    <a:pt x="24956" y="59760"/>
                    <a:pt x="24956" y="59823"/>
                  </a:cubicBezTo>
                  <a:cubicBezTo>
                    <a:pt x="24956" y="59886"/>
                    <a:pt x="25019" y="59950"/>
                    <a:pt x="25082" y="59950"/>
                  </a:cubicBezTo>
                  <a:lnTo>
                    <a:pt x="25621" y="59950"/>
                  </a:lnTo>
                  <a:cubicBezTo>
                    <a:pt x="25684" y="59950"/>
                    <a:pt x="25747" y="59886"/>
                    <a:pt x="25747" y="59823"/>
                  </a:cubicBezTo>
                  <a:cubicBezTo>
                    <a:pt x="25747" y="59760"/>
                    <a:pt x="25684" y="59696"/>
                    <a:pt x="25621" y="59696"/>
                  </a:cubicBezTo>
                  <a:close/>
                  <a:moveTo>
                    <a:pt x="26698" y="59696"/>
                  </a:moveTo>
                  <a:cubicBezTo>
                    <a:pt x="26603" y="59696"/>
                    <a:pt x="26539" y="59760"/>
                    <a:pt x="26539" y="59823"/>
                  </a:cubicBezTo>
                  <a:cubicBezTo>
                    <a:pt x="26539" y="59886"/>
                    <a:pt x="26603" y="59950"/>
                    <a:pt x="26698" y="59950"/>
                  </a:cubicBezTo>
                  <a:lnTo>
                    <a:pt x="27204" y="59950"/>
                  </a:lnTo>
                  <a:cubicBezTo>
                    <a:pt x="27299" y="59950"/>
                    <a:pt x="27363" y="59886"/>
                    <a:pt x="27363" y="59823"/>
                  </a:cubicBezTo>
                  <a:cubicBezTo>
                    <a:pt x="27363" y="59760"/>
                    <a:pt x="27299" y="59696"/>
                    <a:pt x="27204" y="59696"/>
                  </a:cubicBezTo>
                  <a:close/>
                  <a:moveTo>
                    <a:pt x="28281" y="59696"/>
                  </a:moveTo>
                  <a:cubicBezTo>
                    <a:pt x="28218" y="59696"/>
                    <a:pt x="28154" y="59760"/>
                    <a:pt x="28154" y="59823"/>
                  </a:cubicBezTo>
                  <a:cubicBezTo>
                    <a:pt x="28154" y="59886"/>
                    <a:pt x="28218" y="59950"/>
                    <a:pt x="28281" y="59950"/>
                  </a:cubicBezTo>
                  <a:lnTo>
                    <a:pt x="28819" y="59950"/>
                  </a:lnTo>
                  <a:cubicBezTo>
                    <a:pt x="28883" y="59950"/>
                    <a:pt x="28946" y="59886"/>
                    <a:pt x="28946" y="59823"/>
                  </a:cubicBezTo>
                  <a:cubicBezTo>
                    <a:pt x="28946" y="59760"/>
                    <a:pt x="28883" y="59696"/>
                    <a:pt x="28819" y="59696"/>
                  </a:cubicBezTo>
                  <a:close/>
                  <a:moveTo>
                    <a:pt x="29864" y="59696"/>
                  </a:moveTo>
                  <a:cubicBezTo>
                    <a:pt x="29801" y="59696"/>
                    <a:pt x="29738" y="59760"/>
                    <a:pt x="29738" y="59823"/>
                  </a:cubicBezTo>
                  <a:cubicBezTo>
                    <a:pt x="29738" y="59886"/>
                    <a:pt x="29801" y="59950"/>
                    <a:pt x="29864" y="59950"/>
                  </a:cubicBezTo>
                  <a:lnTo>
                    <a:pt x="30403" y="59950"/>
                  </a:lnTo>
                  <a:cubicBezTo>
                    <a:pt x="30498" y="59950"/>
                    <a:pt x="30530" y="59886"/>
                    <a:pt x="30530" y="59823"/>
                  </a:cubicBezTo>
                  <a:cubicBezTo>
                    <a:pt x="30530" y="59760"/>
                    <a:pt x="30498" y="59696"/>
                    <a:pt x="30403" y="59696"/>
                  </a:cubicBezTo>
                  <a:close/>
                  <a:moveTo>
                    <a:pt x="31480" y="59696"/>
                  </a:moveTo>
                  <a:cubicBezTo>
                    <a:pt x="31416" y="59696"/>
                    <a:pt x="31353" y="59760"/>
                    <a:pt x="31353" y="59823"/>
                  </a:cubicBezTo>
                  <a:cubicBezTo>
                    <a:pt x="31353" y="59886"/>
                    <a:pt x="31416" y="59950"/>
                    <a:pt x="31480" y="59950"/>
                  </a:cubicBezTo>
                  <a:lnTo>
                    <a:pt x="32018" y="59950"/>
                  </a:lnTo>
                  <a:cubicBezTo>
                    <a:pt x="32081" y="59950"/>
                    <a:pt x="32145" y="59886"/>
                    <a:pt x="32145" y="59823"/>
                  </a:cubicBezTo>
                  <a:cubicBezTo>
                    <a:pt x="32145" y="59760"/>
                    <a:pt x="32081" y="59696"/>
                    <a:pt x="32018" y="59696"/>
                  </a:cubicBezTo>
                  <a:close/>
                  <a:moveTo>
                    <a:pt x="33063" y="59696"/>
                  </a:moveTo>
                  <a:cubicBezTo>
                    <a:pt x="33000" y="59696"/>
                    <a:pt x="32936" y="59760"/>
                    <a:pt x="32936" y="59823"/>
                  </a:cubicBezTo>
                  <a:cubicBezTo>
                    <a:pt x="32936" y="59886"/>
                    <a:pt x="33000" y="59950"/>
                    <a:pt x="33063" y="59950"/>
                  </a:cubicBezTo>
                  <a:lnTo>
                    <a:pt x="33601" y="59950"/>
                  </a:lnTo>
                  <a:cubicBezTo>
                    <a:pt x="33665" y="59950"/>
                    <a:pt x="33728" y="59886"/>
                    <a:pt x="33728" y="59823"/>
                  </a:cubicBezTo>
                  <a:cubicBezTo>
                    <a:pt x="33728" y="59760"/>
                    <a:pt x="33665" y="59696"/>
                    <a:pt x="33601" y="59696"/>
                  </a:cubicBezTo>
                  <a:close/>
                  <a:moveTo>
                    <a:pt x="34678" y="59696"/>
                  </a:moveTo>
                  <a:cubicBezTo>
                    <a:pt x="34583" y="59696"/>
                    <a:pt x="34520" y="59760"/>
                    <a:pt x="34520" y="59823"/>
                  </a:cubicBezTo>
                  <a:cubicBezTo>
                    <a:pt x="34520" y="59886"/>
                    <a:pt x="34583" y="59950"/>
                    <a:pt x="34678" y="59950"/>
                  </a:cubicBezTo>
                  <a:lnTo>
                    <a:pt x="34995" y="59950"/>
                  </a:lnTo>
                  <a:cubicBezTo>
                    <a:pt x="35090" y="59950"/>
                    <a:pt x="35153" y="59886"/>
                    <a:pt x="35153" y="59823"/>
                  </a:cubicBezTo>
                  <a:cubicBezTo>
                    <a:pt x="35153" y="59760"/>
                    <a:pt x="35090" y="59696"/>
                    <a:pt x="34995" y="59696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50;p29">
              <a:extLst>
                <a:ext uri="{FF2B5EF4-FFF2-40B4-BE49-F238E27FC236}">
                  <a16:creationId xmlns:a16="http://schemas.microsoft.com/office/drawing/2014/main" id="{B25EA137-C19B-ACBD-1D7A-C115A58AB1A8}"/>
                </a:ext>
              </a:extLst>
            </p:cNvPr>
            <p:cNvSpPr/>
            <p:nvPr/>
          </p:nvSpPr>
          <p:spPr>
            <a:xfrm>
              <a:off x="2174141" y="3233435"/>
              <a:ext cx="473953" cy="865220"/>
            </a:xfrm>
            <a:custGeom>
              <a:avLst/>
              <a:gdLst/>
              <a:ahLst/>
              <a:cxnLst/>
              <a:rect l="l" t="t" r="r" b="b"/>
              <a:pathLst>
                <a:path w="14347" h="26191" extrusionOk="0">
                  <a:moveTo>
                    <a:pt x="2787" y="0"/>
                  </a:moveTo>
                  <a:cubicBezTo>
                    <a:pt x="1267" y="0"/>
                    <a:pt x="0" y="1235"/>
                    <a:pt x="0" y="2724"/>
                  </a:cubicBezTo>
                  <a:lnTo>
                    <a:pt x="0" y="23467"/>
                  </a:lnTo>
                  <a:cubicBezTo>
                    <a:pt x="0" y="24955"/>
                    <a:pt x="1267" y="26191"/>
                    <a:pt x="2756" y="26191"/>
                  </a:cubicBezTo>
                  <a:lnTo>
                    <a:pt x="11591" y="26159"/>
                  </a:lnTo>
                  <a:cubicBezTo>
                    <a:pt x="13111" y="26159"/>
                    <a:pt x="14346" y="24955"/>
                    <a:pt x="14346" y="23435"/>
                  </a:cubicBezTo>
                  <a:lnTo>
                    <a:pt x="14346" y="2724"/>
                  </a:lnTo>
                  <a:cubicBezTo>
                    <a:pt x="14346" y="1235"/>
                    <a:pt x="13143" y="0"/>
                    <a:pt x="1162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51;p29">
              <a:extLst>
                <a:ext uri="{FF2B5EF4-FFF2-40B4-BE49-F238E27FC236}">
                  <a16:creationId xmlns:a16="http://schemas.microsoft.com/office/drawing/2014/main" id="{6F2A2BBE-9F67-BECE-B8B1-B37EFEE6C60B}"/>
                </a:ext>
              </a:extLst>
            </p:cNvPr>
            <p:cNvSpPr/>
            <p:nvPr/>
          </p:nvSpPr>
          <p:spPr>
            <a:xfrm>
              <a:off x="2155311" y="3249127"/>
              <a:ext cx="469758" cy="855805"/>
            </a:xfrm>
            <a:custGeom>
              <a:avLst/>
              <a:gdLst/>
              <a:ahLst/>
              <a:cxnLst/>
              <a:rect l="l" t="t" r="r" b="b"/>
              <a:pathLst>
                <a:path w="14220" h="25906" extrusionOk="0">
                  <a:moveTo>
                    <a:pt x="2756" y="0"/>
                  </a:moveTo>
                  <a:cubicBezTo>
                    <a:pt x="1267" y="0"/>
                    <a:pt x="0" y="1236"/>
                    <a:pt x="0" y="2724"/>
                  </a:cubicBezTo>
                  <a:lnTo>
                    <a:pt x="0" y="23214"/>
                  </a:lnTo>
                  <a:cubicBezTo>
                    <a:pt x="0" y="24670"/>
                    <a:pt x="1235" y="25906"/>
                    <a:pt x="2724" y="25906"/>
                  </a:cubicBezTo>
                  <a:lnTo>
                    <a:pt x="11496" y="25874"/>
                  </a:lnTo>
                  <a:cubicBezTo>
                    <a:pt x="12985" y="25874"/>
                    <a:pt x="14188" y="24670"/>
                    <a:pt x="14188" y="23182"/>
                  </a:cubicBezTo>
                  <a:lnTo>
                    <a:pt x="14188" y="2724"/>
                  </a:lnTo>
                  <a:cubicBezTo>
                    <a:pt x="14220" y="1204"/>
                    <a:pt x="12985" y="0"/>
                    <a:pt x="1149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52;p29">
              <a:extLst>
                <a:ext uri="{FF2B5EF4-FFF2-40B4-BE49-F238E27FC236}">
                  <a16:creationId xmlns:a16="http://schemas.microsoft.com/office/drawing/2014/main" id="{AF18B4C5-EF8A-7B68-22CE-5E3264FB1764}"/>
                </a:ext>
              </a:extLst>
            </p:cNvPr>
            <p:cNvSpPr/>
            <p:nvPr/>
          </p:nvSpPr>
          <p:spPr>
            <a:xfrm>
              <a:off x="2335252" y="3302478"/>
              <a:ext cx="110932" cy="27221"/>
            </a:xfrm>
            <a:custGeom>
              <a:avLst/>
              <a:gdLst/>
              <a:ahLst/>
              <a:cxnLst/>
              <a:rect l="l" t="t" r="r" b="b"/>
              <a:pathLst>
                <a:path w="3358" h="824" extrusionOk="0">
                  <a:moveTo>
                    <a:pt x="412" y="1"/>
                  </a:moveTo>
                  <a:cubicBezTo>
                    <a:pt x="190" y="1"/>
                    <a:pt x="0" y="191"/>
                    <a:pt x="0" y="412"/>
                  </a:cubicBezTo>
                  <a:cubicBezTo>
                    <a:pt x="0" y="634"/>
                    <a:pt x="190" y="824"/>
                    <a:pt x="412" y="824"/>
                  </a:cubicBezTo>
                  <a:lnTo>
                    <a:pt x="2946" y="824"/>
                  </a:lnTo>
                  <a:cubicBezTo>
                    <a:pt x="3167" y="824"/>
                    <a:pt x="3357" y="634"/>
                    <a:pt x="3357" y="412"/>
                  </a:cubicBezTo>
                  <a:cubicBezTo>
                    <a:pt x="3357" y="191"/>
                    <a:pt x="3167" y="1"/>
                    <a:pt x="294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53;p29">
              <a:extLst>
                <a:ext uri="{FF2B5EF4-FFF2-40B4-BE49-F238E27FC236}">
                  <a16:creationId xmlns:a16="http://schemas.microsoft.com/office/drawing/2014/main" id="{A9C88B0F-6675-9F08-1CAC-C6C09D068C6A}"/>
                </a:ext>
              </a:extLst>
            </p:cNvPr>
            <p:cNvSpPr/>
            <p:nvPr/>
          </p:nvSpPr>
          <p:spPr>
            <a:xfrm>
              <a:off x="2294454" y="3303536"/>
              <a:ext cx="27221" cy="26164"/>
            </a:xfrm>
            <a:custGeom>
              <a:avLst/>
              <a:gdLst/>
              <a:ahLst/>
              <a:cxnLst/>
              <a:rect l="l" t="t" r="r" b="b"/>
              <a:pathLst>
                <a:path w="824" h="792" extrusionOk="0">
                  <a:moveTo>
                    <a:pt x="412" y="0"/>
                  </a:moveTo>
                  <a:cubicBezTo>
                    <a:pt x="309" y="0"/>
                    <a:pt x="206" y="32"/>
                    <a:pt x="127" y="95"/>
                  </a:cubicBezTo>
                  <a:cubicBezTo>
                    <a:pt x="64" y="190"/>
                    <a:pt x="0" y="285"/>
                    <a:pt x="0" y="412"/>
                  </a:cubicBezTo>
                  <a:cubicBezTo>
                    <a:pt x="0" y="507"/>
                    <a:pt x="64" y="602"/>
                    <a:pt x="127" y="697"/>
                  </a:cubicBezTo>
                  <a:cubicBezTo>
                    <a:pt x="222" y="760"/>
                    <a:pt x="317" y="792"/>
                    <a:pt x="412" y="792"/>
                  </a:cubicBezTo>
                  <a:cubicBezTo>
                    <a:pt x="539" y="792"/>
                    <a:pt x="634" y="760"/>
                    <a:pt x="697" y="697"/>
                  </a:cubicBezTo>
                  <a:cubicBezTo>
                    <a:pt x="792" y="602"/>
                    <a:pt x="824" y="507"/>
                    <a:pt x="824" y="412"/>
                  </a:cubicBezTo>
                  <a:cubicBezTo>
                    <a:pt x="824" y="285"/>
                    <a:pt x="792" y="190"/>
                    <a:pt x="697" y="95"/>
                  </a:cubicBezTo>
                  <a:cubicBezTo>
                    <a:pt x="618" y="32"/>
                    <a:pt x="515" y="0"/>
                    <a:pt x="41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54;p29">
              <a:extLst>
                <a:ext uri="{FF2B5EF4-FFF2-40B4-BE49-F238E27FC236}">
                  <a16:creationId xmlns:a16="http://schemas.microsoft.com/office/drawing/2014/main" id="{77AA28E8-B5EF-7205-B7FC-03762A84895C}"/>
                </a:ext>
              </a:extLst>
            </p:cNvPr>
            <p:cNvSpPr/>
            <p:nvPr/>
          </p:nvSpPr>
          <p:spPr>
            <a:xfrm>
              <a:off x="2347806" y="3998196"/>
              <a:ext cx="80572" cy="79548"/>
            </a:xfrm>
            <a:custGeom>
              <a:avLst/>
              <a:gdLst/>
              <a:ahLst/>
              <a:cxnLst/>
              <a:rect l="l" t="t" r="r" b="b"/>
              <a:pathLst>
                <a:path w="2439" h="2408" extrusionOk="0">
                  <a:moveTo>
                    <a:pt x="1236" y="0"/>
                  </a:moveTo>
                  <a:cubicBezTo>
                    <a:pt x="570" y="0"/>
                    <a:pt x="0" y="539"/>
                    <a:pt x="0" y="1204"/>
                  </a:cubicBezTo>
                  <a:cubicBezTo>
                    <a:pt x="0" y="1869"/>
                    <a:pt x="570" y="2407"/>
                    <a:pt x="1236" y="2407"/>
                  </a:cubicBezTo>
                  <a:cubicBezTo>
                    <a:pt x="1901" y="2407"/>
                    <a:pt x="2439" y="1869"/>
                    <a:pt x="2439" y="1204"/>
                  </a:cubicBezTo>
                  <a:cubicBezTo>
                    <a:pt x="2439" y="539"/>
                    <a:pt x="1901" y="0"/>
                    <a:pt x="1236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55;p29">
              <a:extLst>
                <a:ext uri="{FF2B5EF4-FFF2-40B4-BE49-F238E27FC236}">
                  <a16:creationId xmlns:a16="http://schemas.microsoft.com/office/drawing/2014/main" id="{44DEE89A-78E2-E019-148A-D43CD9C358F6}"/>
                </a:ext>
              </a:extLst>
            </p:cNvPr>
            <p:cNvSpPr/>
            <p:nvPr/>
          </p:nvSpPr>
          <p:spPr>
            <a:xfrm>
              <a:off x="2202386" y="3376774"/>
              <a:ext cx="380827" cy="594234"/>
            </a:xfrm>
            <a:custGeom>
              <a:avLst/>
              <a:gdLst/>
              <a:ahLst/>
              <a:cxnLst/>
              <a:rect l="l" t="t" r="r" b="b"/>
              <a:pathLst>
                <a:path w="11528" h="17988" extrusionOk="0">
                  <a:moveTo>
                    <a:pt x="919" y="0"/>
                  </a:moveTo>
                  <a:cubicBezTo>
                    <a:pt x="412" y="0"/>
                    <a:pt x="0" y="412"/>
                    <a:pt x="0" y="918"/>
                  </a:cubicBezTo>
                  <a:lnTo>
                    <a:pt x="0" y="17070"/>
                  </a:lnTo>
                  <a:cubicBezTo>
                    <a:pt x="0" y="17576"/>
                    <a:pt x="412" y="17988"/>
                    <a:pt x="919" y="17988"/>
                  </a:cubicBezTo>
                  <a:lnTo>
                    <a:pt x="10515" y="17988"/>
                  </a:lnTo>
                  <a:cubicBezTo>
                    <a:pt x="11053" y="17988"/>
                    <a:pt x="11528" y="17513"/>
                    <a:pt x="11528" y="16975"/>
                  </a:cubicBezTo>
                  <a:lnTo>
                    <a:pt x="11528" y="918"/>
                  </a:lnTo>
                  <a:cubicBezTo>
                    <a:pt x="11528" y="412"/>
                    <a:pt x="11116" y="0"/>
                    <a:pt x="10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56;p29">
              <a:extLst>
                <a:ext uri="{FF2B5EF4-FFF2-40B4-BE49-F238E27FC236}">
                  <a16:creationId xmlns:a16="http://schemas.microsoft.com/office/drawing/2014/main" id="{3C8B3108-145F-EE40-982E-241C5D5F3373}"/>
                </a:ext>
              </a:extLst>
            </p:cNvPr>
            <p:cNvSpPr/>
            <p:nvPr/>
          </p:nvSpPr>
          <p:spPr>
            <a:xfrm>
              <a:off x="2230631" y="3522194"/>
              <a:ext cx="326452" cy="297381"/>
            </a:xfrm>
            <a:custGeom>
              <a:avLst/>
              <a:gdLst/>
              <a:ahLst/>
              <a:cxnLst/>
              <a:rect l="l" t="t" r="r" b="b"/>
              <a:pathLst>
                <a:path w="9882" h="9002" extrusionOk="0">
                  <a:moveTo>
                    <a:pt x="4941" y="0"/>
                  </a:moveTo>
                  <a:cubicBezTo>
                    <a:pt x="3793" y="0"/>
                    <a:pt x="2645" y="443"/>
                    <a:pt x="1774" y="1330"/>
                  </a:cubicBezTo>
                  <a:cubicBezTo>
                    <a:pt x="1" y="3072"/>
                    <a:pt x="1" y="5922"/>
                    <a:pt x="1774" y="7696"/>
                  </a:cubicBezTo>
                  <a:cubicBezTo>
                    <a:pt x="2645" y="8566"/>
                    <a:pt x="3793" y="9002"/>
                    <a:pt x="4941" y="9002"/>
                  </a:cubicBezTo>
                  <a:cubicBezTo>
                    <a:pt x="6089" y="9002"/>
                    <a:pt x="7237" y="8566"/>
                    <a:pt x="8108" y="7696"/>
                  </a:cubicBezTo>
                  <a:cubicBezTo>
                    <a:pt x="9881" y="5922"/>
                    <a:pt x="9881" y="3072"/>
                    <a:pt x="8108" y="1330"/>
                  </a:cubicBezTo>
                  <a:cubicBezTo>
                    <a:pt x="7237" y="443"/>
                    <a:pt x="6089" y="0"/>
                    <a:pt x="49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57;p29">
              <a:extLst>
                <a:ext uri="{FF2B5EF4-FFF2-40B4-BE49-F238E27FC236}">
                  <a16:creationId xmlns:a16="http://schemas.microsoft.com/office/drawing/2014/main" id="{64864E74-F44E-2D7E-4EE0-1B626919B2CC}"/>
                </a:ext>
              </a:extLst>
            </p:cNvPr>
            <p:cNvSpPr/>
            <p:nvPr/>
          </p:nvSpPr>
          <p:spPr>
            <a:xfrm>
              <a:off x="2324780" y="3577858"/>
              <a:ext cx="157841" cy="183939"/>
            </a:xfrm>
            <a:custGeom>
              <a:avLst/>
              <a:gdLst/>
              <a:ahLst/>
              <a:cxnLst/>
              <a:rect l="l" t="t" r="r" b="b"/>
              <a:pathLst>
                <a:path w="4778" h="5568" extrusionOk="0">
                  <a:moveTo>
                    <a:pt x="3404" y="551"/>
                  </a:moveTo>
                  <a:cubicBezTo>
                    <a:pt x="3649" y="551"/>
                    <a:pt x="3868" y="731"/>
                    <a:pt x="3896" y="1007"/>
                  </a:cubicBezTo>
                  <a:cubicBezTo>
                    <a:pt x="3959" y="1292"/>
                    <a:pt x="3769" y="1545"/>
                    <a:pt x="3453" y="1609"/>
                  </a:cubicBezTo>
                  <a:cubicBezTo>
                    <a:pt x="3432" y="1611"/>
                    <a:pt x="3411" y="1612"/>
                    <a:pt x="3391" y="1612"/>
                  </a:cubicBezTo>
                  <a:cubicBezTo>
                    <a:pt x="3132" y="1612"/>
                    <a:pt x="2910" y="1429"/>
                    <a:pt x="2851" y="1165"/>
                  </a:cubicBezTo>
                  <a:cubicBezTo>
                    <a:pt x="2819" y="880"/>
                    <a:pt x="3009" y="595"/>
                    <a:pt x="3294" y="563"/>
                  </a:cubicBezTo>
                  <a:cubicBezTo>
                    <a:pt x="3331" y="555"/>
                    <a:pt x="3368" y="551"/>
                    <a:pt x="3404" y="551"/>
                  </a:cubicBezTo>
                  <a:close/>
                  <a:moveTo>
                    <a:pt x="1983" y="2918"/>
                  </a:moveTo>
                  <a:cubicBezTo>
                    <a:pt x="2007" y="2918"/>
                    <a:pt x="2033" y="2926"/>
                    <a:pt x="2059" y="2939"/>
                  </a:cubicBezTo>
                  <a:cubicBezTo>
                    <a:pt x="2091" y="2970"/>
                    <a:pt x="2091" y="3034"/>
                    <a:pt x="2059" y="3097"/>
                  </a:cubicBezTo>
                  <a:lnTo>
                    <a:pt x="856" y="4807"/>
                  </a:lnTo>
                  <a:cubicBezTo>
                    <a:pt x="824" y="4807"/>
                    <a:pt x="792" y="4839"/>
                    <a:pt x="792" y="4839"/>
                  </a:cubicBezTo>
                  <a:cubicBezTo>
                    <a:pt x="761" y="4839"/>
                    <a:pt x="729" y="4839"/>
                    <a:pt x="697" y="4807"/>
                  </a:cubicBezTo>
                  <a:cubicBezTo>
                    <a:pt x="666" y="4775"/>
                    <a:pt x="634" y="4712"/>
                    <a:pt x="697" y="4680"/>
                  </a:cubicBezTo>
                  <a:lnTo>
                    <a:pt x="1901" y="2970"/>
                  </a:lnTo>
                  <a:cubicBezTo>
                    <a:pt x="1919" y="2933"/>
                    <a:pt x="1949" y="2918"/>
                    <a:pt x="1983" y="2918"/>
                  </a:cubicBezTo>
                  <a:close/>
                  <a:moveTo>
                    <a:pt x="2944" y="1"/>
                  </a:moveTo>
                  <a:cubicBezTo>
                    <a:pt x="2851" y="1"/>
                    <a:pt x="2756" y="9"/>
                    <a:pt x="2661" y="25"/>
                  </a:cubicBezTo>
                  <a:cubicBezTo>
                    <a:pt x="1743" y="183"/>
                    <a:pt x="1109" y="1039"/>
                    <a:pt x="1267" y="1957"/>
                  </a:cubicBezTo>
                  <a:cubicBezTo>
                    <a:pt x="1299" y="2084"/>
                    <a:pt x="1331" y="2179"/>
                    <a:pt x="1362" y="2305"/>
                  </a:cubicBezTo>
                  <a:lnTo>
                    <a:pt x="1204" y="2432"/>
                  </a:lnTo>
                  <a:cubicBezTo>
                    <a:pt x="1172" y="2432"/>
                    <a:pt x="1141" y="2464"/>
                    <a:pt x="1141" y="2495"/>
                  </a:cubicBezTo>
                  <a:cubicBezTo>
                    <a:pt x="1141" y="2559"/>
                    <a:pt x="1172" y="2590"/>
                    <a:pt x="1204" y="2590"/>
                  </a:cubicBezTo>
                  <a:lnTo>
                    <a:pt x="1362" y="2717"/>
                  </a:lnTo>
                  <a:lnTo>
                    <a:pt x="1267" y="2844"/>
                  </a:lnTo>
                  <a:lnTo>
                    <a:pt x="1109" y="2844"/>
                  </a:lnTo>
                  <a:cubicBezTo>
                    <a:pt x="1046" y="2875"/>
                    <a:pt x="1014" y="2907"/>
                    <a:pt x="1014" y="2970"/>
                  </a:cubicBezTo>
                  <a:lnTo>
                    <a:pt x="1046" y="3160"/>
                  </a:lnTo>
                  <a:lnTo>
                    <a:pt x="919" y="3319"/>
                  </a:lnTo>
                  <a:lnTo>
                    <a:pt x="761" y="3350"/>
                  </a:lnTo>
                  <a:cubicBezTo>
                    <a:pt x="697" y="3350"/>
                    <a:pt x="666" y="3414"/>
                    <a:pt x="666" y="3477"/>
                  </a:cubicBezTo>
                  <a:lnTo>
                    <a:pt x="697" y="3635"/>
                  </a:lnTo>
                  <a:lnTo>
                    <a:pt x="571" y="3794"/>
                  </a:lnTo>
                  <a:lnTo>
                    <a:pt x="412" y="3825"/>
                  </a:lnTo>
                  <a:cubicBezTo>
                    <a:pt x="349" y="3825"/>
                    <a:pt x="317" y="3889"/>
                    <a:pt x="317" y="3952"/>
                  </a:cubicBezTo>
                  <a:lnTo>
                    <a:pt x="349" y="4110"/>
                  </a:lnTo>
                  <a:lnTo>
                    <a:pt x="32" y="4585"/>
                  </a:lnTo>
                  <a:cubicBezTo>
                    <a:pt x="1" y="4585"/>
                    <a:pt x="1" y="4617"/>
                    <a:pt x="1" y="4649"/>
                  </a:cubicBezTo>
                  <a:lnTo>
                    <a:pt x="127" y="5472"/>
                  </a:lnTo>
                  <a:cubicBezTo>
                    <a:pt x="159" y="5536"/>
                    <a:pt x="191" y="5567"/>
                    <a:pt x="254" y="5567"/>
                  </a:cubicBezTo>
                  <a:lnTo>
                    <a:pt x="1109" y="5441"/>
                  </a:lnTo>
                  <a:cubicBezTo>
                    <a:pt x="1141" y="5441"/>
                    <a:pt x="1141" y="5409"/>
                    <a:pt x="1172" y="5377"/>
                  </a:cubicBezTo>
                  <a:lnTo>
                    <a:pt x="2503" y="3540"/>
                  </a:lnTo>
                  <a:lnTo>
                    <a:pt x="2661" y="3635"/>
                  </a:lnTo>
                  <a:cubicBezTo>
                    <a:pt x="2693" y="3667"/>
                    <a:pt x="2724" y="3667"/>
                    <a:pt x="2756" y="3667"/>
                  </a:cubicBezTo>
                  <a:cubicBezTo>
                    <a:pt x="2788" y="3635"/>
                    <a:pt x="2819" y="3635"/>
                    <a:pt x="2819" y="3604"/>
                  </a:cubicBezTo>
                  <a:lnTo>
                    <a:pt x="2883" y="3382"/>
                  </a:lnTo>
                  <a:cubicBezTo>
                    <a:pt x="2917" y="3384"/>
                    <a:pt x="2950" y="3385"/>
                    <a:pt x="2984" y="3385"/>
                  </a:cubicBezTo>
                  <a:cubicBezTo>
                    <a:pt x="4039" y="3385"/>
                    <a:pt x="4778" y="2431"/>
                    <a:pt x="4624" y="1419"/>
                  </a:cubicBezTo>
                  <a:cubicBezTo>
                    <a:pt x="4482" y="595"/>
                    <a:pt x="3755" y="1"/>
                    <a:pt x="2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58;p29">
              <a:extLst>
                <a:ext uri="{FF2B5EF4-FFF2-40B4-BE49-F238E27FC236}">
                  <a16:creationId xmlns:a16="http://schemas.microsoft.com/office/drawing/2014/main" id="{1A50E382-AF76-CE39-4900-4C440DFFC44B}"/>
                </a:ext>
              </a:extLst>
            </p:cNvPr>
            <p:cNvSpPr/>
            <p:nvPr/>
          </p:nvSpPr>
          <p:spPr>
            <a:xfrm>
              <a:off x="1055774" y="2095181"/>
              <a:ext cx="1427013" cy="833836"/>
            </a:xfrm>
            <a:custGeom>
              <a:avLst/>
              <a:gdLst/>
              <a:ahLst/>
              <a:cxnLst/>
              <a:rect l="l" t="t" r="r" b="b"/>
              <a:pathLst>
                <a:path w="43197" h="25241" extrusionOk="0">
                  <a:moveTo>
                    <a:pt x="1805" y="1"/>
                  </a:moveTo>
                  <a:cubicBezTo>
                    <a:pt x="792" y="1"/>
                    <a:pt x="0" y="824"/>
                    <a:pt x="0" y="1806"/>
                  </a:cubicBezTo>
                  <a:lnTo>
                    <a:pt x="0" y="24924"/>
                  </a:lnTo>
                  <a:lnTo>
                    <a:pt x="43197" y="25241"/>
                  </a:lnTo>
                  <a:lnTo>
                    <a:pt x="43165" y="1774"/>
                  </a:lnTo>
                  <a:cubicBezTo>
                    <a:pt x="43165" y="792"/>
                    <a:pt x="42405" y="1"/>
                    <a:pt x="41423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59;p29">
              <a:extLst>
                <a:ext uri="{FF2B5EF4-FFF2-40B4-BE49-F238E27FC236}">
                  <a16:creationId xmlns:a16="http://schemas.microsoft.com/office/drawing/2014/main" id="{3EEB8587-0ED5-8BD0-169B-02916F0A818F}"/>
                </a:ext>
              </a:extLst>
            </p:cNvPr>
            <p:cNvSpPr/>
            <p:nvPr/>
          </p:nvSpPr>
          <p:spPr>
            <a:xfrm>
              <a:off x="1043221" y="2107735"/>
              <a:ext cx="1427013" cy="823397"/>
            </a:xfrm>
            <a:custGeom>
              <a:avLst/>
              <a:gdLst/>
              <a:ahLst/>
              <a:cxnLst/>
              <a:rect l="l" t="t" r="r" b="b"/>
              <a:pathLst>
                <a:path w="43197" h="24925" extrusionOk="0">
                  <a:moveTo>
                    <a:pt x="1520" y="1"/>
                  </a:moveTo>
                  <a:cubicBezTo>
                    <a:pt x="697" y="1"/>
                    <a:pt x="0" y="666"/>
                    <a:pt x="0" y="1489"/>
                  </a:cubicBezTo>
                  <a:lnTo>
                    <a:pt x="0" y="24924"/>
                  </a:lnTo>
                  <a:lnTo>
                    <a:pt x="43197" y="24924"/>
                  </a:lnTo>
                  <a:lnTo>
                    <a:pt x="43197" y="1457"/>
                  </a:lnTo>
                  <a:cubicBezTo>
                    <a:pt x="43197" y="666"/>
                    <a:pt x="42532" y="1"/>
                    <a:pt x="4170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60;p29">
              <a:extLst>
                <a:ext uri="{FF2B5EF4-FFF2-40B4-BE49-F238E27FC236}">
                  <a16:creationId xmlns:a16="http://schemas.microsoft.com/office/drawing/2014/main" id="{D708BF21-167C-F64B-0E1A-481E8A322D0A}"/>
                </a:ext>
              </a:extLst>
            </p:cNvPr>
            <p:cNvSpPr/>
            <p:nvPr/>
          </p:nvSpPr>
          <p:spPr>
            <a:xfrm>
              <a:off x="762820" y="2928985"/>
              <a:ext cx="2029637" cy="226025"/>
            </a:xfrm>
            <a:custGeom>
              <a:avLst/>
              <a:gdLst/>
              <a:ahLst/>
              <a:cxnLst/>
              <a:rect l="l" t="t" r="r" b="b"/>
              <a:pathLst>
                <a:path w="61439" h="6842" extrusionOk="0">
                  <a:moveTo>
                    <a:pt x="52065" y="1"/>
                  </a:moveTo>
                  <a:lnTo>
                    <a:pt x="8456" y="64"/>
                  </a:lnTo>
                  <a:lnTo>
                    <a:pt x="444" y="2788"/>
                  </a:lnTo>
                  <a:cubicBezTo>
                    <a:pt x="1" y="3674"/>
                    <a:pt x="349" y="6841"/>
                    <a:pt x="1584" y="6841"/>
                  </a:cubicBezTo>
                  <a:lnTo>
                    <a:pt x="58494" y="6841"/>
                  </a:lnTo>
                  <a:cubicBezTo>
                    <a:pt x="59697" y="6841"/>
                    <a:pt x="61439" y="3294"/>
                    <a:pt x="59982" y="2503"/>
                  </a:cubicBezTo>
                  <a:lnTo>
                    <a:pt x="52065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61;p29">
              <a:extLst>
                <a:ext uri="{FF2B5EF4-FFF2-40B4-BE49-F238E27FC236}">
                  <a16:creationId xmlns:a16="http://schemas.microsoft.com/office/drawing/2014/main" id="{AAA0B45B-B826-DA28-A0B3-60FDA1E046CE}"/>
                </a:ext>
              </a:extLst>
            </p:cNvPr>
            <p:cNvSpPr/>
            <p:nvPr/>
          </p:nvSpPr>
          <p:spPr>
            <a:xfrm>
              <a:off x="762820" y="2931099"/>
              <a:ext cx="2005588" cy="121371"/>
            </a:xfrm>
            <a:custGeom>
              <a:avLst/>
              <a:gdLst/>
              <a:ahLst/>
              <a:cxnLst/>
              <a:rect l="l" t="t" r="r" b="b"/>
              <a:pathLst>
                <a:path w="60711" h="3674" extrusionOk="0">
                  <a:moveTo>
                    <a:pt x="8456" y="0"/>
                  </a:moveTo>
                  <a:lnTo>
                    <a:pt x="444" y="2724"/>
                  </a:lnTo>
                  <a:cubicBezTo>
                    <a:pt x="1" y="3547"/>
                    <a:pt x="349" y="3674"/>
                    <a:pt x="1584" y="3674"/>
                  </a:cubicBezTo>
                  <a:lnTo>
                    <a:pt x="58494" y="3674"/>
                  </a:lnTo>
                  <a:cubicBezTo>
                    <a:pt x="59697" y="3674"/>
                    <a:pt x="60710" y="3515"/>
                    <a:pt x="59824" y="2724"/>
                  </a:cubicBezTo>
                  <a:lnTo>
                    <a:pt x="5162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62;p29">
              <a:extLst>
                <a:ext uri="{FF2B5EF4-FFF2-40B4-BE49-F238E27FC236}">
                  <a16:creationId xmlns:a16="http://schemas.microsoft.com/office/drawing/2014/main" id="{1824CD73-3259-412B-2C30-3FC0349342CF}"/>
                </a:ext>
              </a:extLst>
            </p:cNvPr>
            <p:cNvSpPr/>
            <p:nvPr/>
          </p:nvSpPr>
          <p:spPr>
            <a:xfrm>
              <a:off x="1469009" y="2966645"/>
              <a:ext cx="583795" cy="56523"/>
            </a:xfrm>
            <a:custGeom>
              <a:avLst/>
              <a:gdLst/>
              <a:ahLst/>
              <a:cxnLst/>
              <a:rect l="l" t="t" r="r" b="b"/>
              <a:pathLst>
                <a:path w="17672" h="1711" extrusionOk="0">
                  <a:moveTo>
                    <a:pt x="1552" y="1"/>
                  </a:moveTo>
                  <a:cubicBezTo>
                    <a:pt x="1267" y="1"/>
                    <a:pt x="1046" y="96"/>
                    <a:pt x="950" y="223"/>
                  </a:cubicBezTo>
                  <a:lnTo>
                    <a:pt x="127" y="1299"/>
                  </a:lnTo>
                  <a:cubicBezTo>
                    <a:pt x="0" y="1489"/>
                    <a:pt x="317" y="1711"/>
                    <a:pt x="760" y="1711"/>
                  </a:cubicBezTo>
                  <a:lnTo>
                    <a:pt x="16912" y="1711"/>
                  </a:lnTo>
                  <a:cubicBezTo>
                    <a:pt x="17355" y="1711"/>
                    <a:pt x="17672" y="1489"/>
                    <a:pt x="17513" y="1299"/>
                  </a:cubicBezTo>
                  <a:lnTo>
                    <a:pt x="16722" y="223"/>
                  </a:lnTo>
                  <a:cubicBezTo>
                    <a:pt x="16627" y="96"/>
                    <a:pt x="16373" y="1"/>
                    <a:pt x="1608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63;p29">
              <a:extLst>
                <a:ext uri="{FF2B5EF4-FFF2-40B4-BE49-F238E27FC236}">
                  <a16:creationId xmlns:a16="http://schemas.microsoft.com/office/drawing/2014/main" id="{75439A9F-DBCB-21E3-DBC8-7A475BEA6902}"/>
                </a:ext>
              </a:extLst>
            </p:cNvPr>
            <p:cNvSpPr/>
            <p:nvPr/>
          </p:nvSpPr>
          <p:spPr>
            <a:xfrm>
              <a:off x="1122703" y="2174697"/>
              <a:ext cx="1277430" cy="752240"/>
            </a:xfrm>
            <a:custGeom>
              <a:avLst/>
              <a:gdLst/>
              <a:ahLst/>
              <a:cxnLst/>
              <a:rect l="l" t="t" r="r" b="b"/>
              <a:pathLst>
                <a:path w="38669" h="22771" extrusionOk="0">
                  <a:moveTo>
                    <a:pt x="1679" y="0"/>
                  </a:moveTo>
                  <a:cubicBezTo>
                    <a:pt x="761" y="0"/>
                    <a:pt x="1" y="761"/>
                    <a:pt x="1" y="1679"/>
                  </a:cubicBezTo>
                  <a:lnTo>
                    <a:pt x="1" y="22770"/>
                  </a:lnTo>
                  <a:lnTo>
                    <a:pt x="38669" y="22770"/>
                  </a:lnTo>
                  <a:lnTo>
                    <a:pt x="38669" y="1679"/>
                  </a:lnTo>
                  <a:cubicBezTo>
                    <a:pt x="38669" y="761"/>
                    <a:pt x="37909" y="0"/>
                    <a:pt x="3699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64;p29">
              <a:extLst>
                <a:ext uri="{FF2B5EF4-FFF2-40B4-BE49-F238E27FC236}">
                  <a16:creationId xmlns:a16="http://schemas.microsoft.com/office/drawing/2014/main" id="{FBF6EA9C-170B-FB9E-8565-37C1DB52C72D}"/>
                </a:ext>
              </a:extLst>
            </p:cNvPr>
            <p:cNvSpPr/>
            <p:nvPr/>
          </p:nvSpPr>
          <p:spPr>
            <a:xfrm>
              <a:off x="1454374" y="2275585"/>
              <a:ext cx="619373" cy="558391"/>
            </a:xfrm>
            <a:custGeom>
              <a:avLst/>
              <a:gdLst/>
              <a:ahLst/>
              <a:cxnLst/>
              <a:rect l="l" t="t" r="r" b="b"/>
              <a:pathLst>
                <a:path w="18749" h="16903" extrusionOk="0">
                  <a:moveTo>
                    <a:pt x="9358" y="1"/>
                  </a:moveTo>
                  <a:cubicBezTo>
                    <a:pt x="5645" y="1"/>
                    <a:pt x="2239" y="2474"/>
                    <a:pt x="1235" y="6225"/>
                  </a:cubicBezTo>
                  <a:cubicBezTo>
                    <a:pt x="0" y="10754"/>
                    <a:pt x="2660" y="15378"/>
                    <a:pt x="7189" y="16613"/>
                  </a:cubicBezTo>
                  <a:cubicBezTo>
                    <a:pt x="7921" y="16809"/>
                    <a:pt x="8655" y="16902"/>
                    <a:pt x="9379" y="16902"/>
                  </a:cubicBezTo>
                  <a:cubicBezTo>
                    <a:pt x="13101" y="16902"/>
                    <a:pt x="16511" y="14425"/>
                    <a:pt x="17545" y="10659"/>
                  </a:cubicBezTo>
                  <a:cubicBezTo>
                    <a:pt x="18748" y="6162"/>
                    <a:pt x="16088" y="1507"/>
                    <a:pt x="11591" y="303"/>
                  </a:cubicBezTo>
                  <a:cubicBezTo>
                    <a:pt x="10845" y="99"/>
                    <a:pt x="10095" y="1"/>
                    <a:pt x="9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65;p29">
              <a:extLst>
                <a:ext uri="{FF2B5EF4-FFF2-40B4-BE49-F238E27FC236}">
                  <a16:creationId xmlns:a16="http://schemas.microsoft.com/office/drawing/2014/main" id="{F363CFC2-4F73-25AE-A42A-E7048761A090}"/>
                </a:ext>
              </a:extLst>
            </p:cNvPr>
            <p:cNvSpPr/>
            <p:nvPr/>
          </p:nvSpPr>
          <p:spPr>
            <a:xfrm>
              <a:off x="1631178" y="2376606"/>
              <a:ext cx="266791" cy="355721"/>
            </a:xfrm>
            <a:custGeom>
              <a:avLst/>
              <a:gdLst/>
              <a:ahLst/>
              <a:cxnLst/>
              <a:rect l="l" t="t" r="r" b="b"/>
              <a:pathLst>
                <a:path w="8076" h="10768" extrusionOk="0">
                  <a:moveTo>
                    <a:pt x="4022" y="1362"/>
                  </a:moveTo>
                  <a:cubicBezTo>
                    <a:pt x="5036" y="1362"/>
                    <a:pt x="5827" y="2154"/>
                    <a:pt x="5827" y="3167"/>
                  </a:cubicBezTo>
                  <a:lnTo>
                    <a:pt x="5827" y="3864"/>
                  </a:lnTo>
                  <a:lnTo>
                    <a:pt x="5827" y="4054"/>
                  </a:lnTo>
                  <a:lnTo>
                    <a:pt x="2249" y="4054"/>
                  </a:lnTo>
                  <a:lnTo>
                    <a:pt x="2249" y="3864"/>
                  </a:lnTo>
                  <a:lnTo>
                    <a:pt x="2249" y="3167"/>
                  </a:lnTo>
                  <a:cubicBezTo>
                    <a:pt x="2249" y="2154"/>
                    <a:pt x="3040" y="1362"/>
                    <a:pt x="4022" y="1362"/>
                  </a:cubicBezTo>
                  <a:close/>
                  <a:moveTo>
                    <a:pt x="4054" y="5828"/>
                  </a:moveTo>
                  <a:cubicBezTo>
                    <a:pt x="4529" y="5828"/>
                    <a:pt x="4941" y="6239"/>
                    <a:pt x="4941" y="6746"/>
                  </a:cubicBezTo>
                  <a:cubicBezTo>
                    <a:pt x="4941" y="7031"/>
                    <a:pt x="4782" y="7284"/>
                    <a:pt x="4560" y="7474"/>
                  </a:cubicBezTo>
                  <a:lnTo>
                    <a:pt x="4719" y="8741"/>
                  </a:lnTo>
                  <a:cubicBezTo>
                    <a:pt x="4719" y="8805"/>
                    <a:pt x="4687" y="8868"/>
                    <a:pt x="4655" y="8900"/>
                  </a:cubicBezTo>
                  <a:cubicBezTo>
                    <a:pt x="4624" y="8963"/>
                    <a:pt x="4560" y="8995"/>
                    <a:pt x="4497" y="8995"/>
                  </a:cubicBezTo>
                  <a:lnTo>
                    <a:pt x="3579" y="8995"/>
                  </a:lnTo>
                  <a:cubicBezTo>
                    <a:pt x="3515" y="8995"/>
                    <a:pt x="3452" y="8963"/>
                    <a:pt x="3420" y="8900"/>
                  </a:cubicBezTo>
                  <a:cubicBezTo>
                    <a:pt x="3389" y="8868"/>
                    <a:pt x="3357" y="8805"/>
                    <a:pt x="3357" y="8741"/>
                  </a:cubicBezTo>
                  <a:lnTo>
                    <a:pt x="3515" y="7474"/>
                  </a:lnTo>
                  <a:cubicBezTo>
                    <a:pt x="3294" y="7284"/>
                    <a:pt x="3135" y="7031"/>
                    <a:pt x="3135" y="6746"/>
                  </a:cubicBezTo>
                  <a:cubicBezTo>
                    <a:pt x="3135" y="6239"/>
                    <a:pt x="3547" y="5828"/>
                    <a:pt x="4054" y="5828"/>
                  </a:cubicBezTo>
                  <a:close/>
                  <a:moveTo>
                    <a:pt x="4022" y="1"/>
                  </a:moveTo>
                  <a:cubicBezTo>
                    <a:pt x="2312" y="1"/>
                    <a:pt x="887" y="1426"/>
                    <a:pt x="887" y="3167"/>
                  </a:cubicBezTo>
                  <a:lnTo>
                    <a:pt x="887" y="3864"/>
                  </a:lnTo>
                  <a:lnTo>
                    <a:pt x="887" y="4054"/>
                  </a:lnTo>
                  <a:lnTo>
                    <a:pt x="222" y="4054"/>
                  </a:lnTo>
                  <a:cubicBezTo>
                    <a:pt x="95" y="4054"/>
                    <a:pt x="0" y="4149"/>
                    <a:pt x="0" y="4276"/>
                  </a:cubicBezTo>
                  <a:lnTo>
                    <a:pt x="0" y="9881"/>
                  </a:lnTo>
                  <a:cubicBezTo>
                    <a:pt x="0" y="10388"/>
                    <a:pt x="412" y="10768"/>
                    <a:pt x="887" y="10768"/>
                  </a:cubicBezTo>
                  <a:lnTo>
                    <a:pt x="7157" y="10768"/>
                  </a:lnTo>
                  <a:cubicBezTo>
                    <a:pt x="7664" y="10768"/>
                    <a:pt x="8076" y="10388"/>
                    <a:pt x="8076" y="9881"/>
                  </a:cubicBezTo>
                  <a:lnTo>
                    <a:pt x="8076" y="4276"/>
                  </a:lnTo>
                  <a:cubicBezTo>
                    <a:pt x="8076" y="4149"/>
                    <a:pt x="7981" y="4054"/>
                    <a:pt x="7854" y="4054"/>
                  </a:cubicBezTo>
                  <a:lnTo>
                    <a:pt x="7189" y="4054"/>
                  </a:lnTo>
                  <a:lnTo>
                    <a:pt x="7189" y="3864"/>
                  </a:lnTo>
                  <a:lnTo>
                    <a:pt x="7189" y="3167"/>
                  </a:lnTo>
                  <a:cubicBezTo>
                    <a:pt x="7189" y="1426"/>
                    <a:pt x="5764" y="1"/>
                    <a:pt x="402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66;p29">
              <a:extLst>
                <a:ext uri="{FF2B5EF4-FFF2-40B4-BE49-F238E27FC236}">
                  <a16:creationId xmlns:a16="http://schemas.microsoft.com/office/drawing/2014/main" id="{0AC9DEE0-CC16-7BEB-CF1D-29D1E49F4B38}"/>
                </a:ext>
              </a:extLst>
            </p:cNvPr>
            <p:cNvSpPr/>
            <p:nvPr/>
          </p:nvSpPr>
          <p:spPr>
            <a:xfrm>
              <a:off x="793179" y="937073"/>
              <a:ext cx="699913" cy="915433"/>
            </a:xfrm>
            <a:custGeom>
              <a:avLst/>
              <a:gdLst/>
              <a:ahLst/>
              <a:cxnLst/>
              <a:rect l="l" t="t" r="r" b="b"/>
              <a:pathLst>
                <a:path w="21187" h="27711" extrusionOk="0">
                  <a:moveTo>
                    <a:pt x="2122" y="0"/>
                  </a:moveTo>
                  <a:cubicBezTo>
                    <a:pt x="950" y="0"/>
                    <a:pt x="0" y="982"/>
                    <a:pt x="0" y="2122"/>
                  </a:cubicBezTo>
                  <a:lnTo>
                    <a:pt x="0" y="25589"/>
                  </a:lnTo>
                  <a:cubicBezTo>
                    <a:pt x="0" y="26760"/>
                    <a:pt x="950" y="27710"/>
                    <a:pt x="2122" y="27710"/>
                  </a:cubicBezTo>
                  <a:lnTo>
                    <a:pt x="19065" y="27710"/>
                  </a:lnTo>
                  <a:cubicBezTo>
                    <a:pt x="20237" y="27710"/>
                    <a:pt x="21187" y="26760"/>
                    <a:pt x="21187" y="25589"/>
                  </a:cubicBezTo>
                  <a:lnTo>
                    <a:pt x="21187" y="2122"/>
                  </a:lnTo>
                  <a:cubicBezTo>
                    <a:pt x="21187" y="982"/>
                    <a:pt x="20237" y="0"/>
                    <a:pt x="1906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67;p29">
              <a:extLst>
                <a:ext uri="{FF2B5EF4-FFF2-40B4-BE49-F238E27FC236}">
                  <a16:creationId xmlns:a16="http://schemas.microsoft.com/office/drawing/2014/main" id="{E1BA2CB7-9455-E4FD-F562-6EBB5F611D51}"/>
                </a:ext>
              </a:extLst>
            </p:cNvPr>
            <p:cNvSpPr/>
            <p:nvPr/>
          </p:nvSpPr>
          <p:spPr>
            <a:xfrm>
              <a:off x="773292" y="957984"/>
              <a:ext cx="699946" cy="914409"/>
            </a:xfrm>
            <a:custGeom>
              <a:avLst/>
              <a:gdLst/>
              <a:ahLst/>
              <a:cxnLst/>
              <a:rect l="l" t="t" r="r" b="b"/>
              <a:pathLst>
                <a:path w="21188" h="27680" extrusionOk="0">
                  <a:moveTo>
                    <a:pt x="1679" y="1"/>
                  </a:moveTo>
                  <a:cubicBezTo>
                    <a:pt x="761" y="1"/>
                    <a:pt x="0" y="761"/>
                    <a:pt x="0" y="1679"/>
                  </a:cubicBezTo>
                  <a:lnTo>
                    <a:pt x="0" y="25969"/>
                  </a:lnTo>
                  <a:cubicBezTo>
                    <a:pt x="0" y="26919"/>
                    <a:pt x="761" y="27679"/>
                    <a:pt x="1679" y="27679"/>
                  </a:cubicBezTo>
                  <a:lnTo>
                    <a:pt x="19509" y="27679"/>
                  </a:lnTo>
                  <a:cubicBezTo>
                    <a:pt x="20427" y="27679"/>
                    <a:pt x="21187" y="26919"/>
                    <a:pt x="21187" y="25969"/>
                  </a:cubicBezTo>
                  <a:lnTo>
                    <a:pt x="21187" y="1679"/>
                  </a:lnTo>
                  <a:cubicBezTo>
                    <a:pt x="21187" y="761"/>
                    <a:pt x="20427" y="1"/>
                    <a:pt x="1950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68;p29">
              <a:extLst>
                <a:ext uri="{FF2B5EF4-FFF2-40B4-BE49-F238E27FC236}">
                  <a16:creationId xmlns:a16="http://schemas.microsoft.com/office/drawing/2014/main" id="{D903261C-501A-2C2F-BB40-1AC7AF1F7BA0}"/>
                </a:ext>
              </a:extLst>
            </p:cNvPr>
            <p:cNvSpPr/>
            <p:nvPr/>
          </p:nvSpPr>
          <p:spPr>
            <a:xfrm>
              <a:off x="1082962" y="1765624"/>
              <a:ext cx="80605" cy="80605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869"/>
                    <a:pt x="539" y="2439"/>
                    <a:pt x="1204" y="2439"/>
                  </a:cubicBezTo>
                  <a:cubicBezTo>
                    <a:pt x="1869" y="2439"/>
                    <a:pt x="2439" y="1869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69;p29">
              <a:extLst>
                <a:ext uri="{FF2B5EF4-FFF2-40B4-BE49-F238E27FC236}">
                  <a16:creationId xmlns:a16="http://schemas.microsoft.com/office/drawing/2014/main" id="{B033A1B5-F8F0-21C3-C33A-617255E17096}"/>
                </a:ext>
              </a:extLst>
            </p:cNvPr>
            <p:cNvSpPr/>
            <p:nvPr/>
          </p:nvSpPr>
          <p:spPr>
            <a:xfrm>
              <a:off x="826643" y="1018670"/>
              <a:ext cx="593209" cy="725019"/>
            </a:xfrm>
            <a:custGeom>
              <a:avLst/>
              <a:gdLst/>
              <a:ahLst/>
              <a:cxnLst/>
              <a:rect l="l" t="t" r="r" b="b"/>
              <a:pathLst>
                <a:path w="17957" h="21947" extrusionOk="0">
                  <a:moveTo>
                    <a:pt x="887" y="0"/>
                  </a:moveTo>
                  <a:cubicBezTo>
                    <a:pt x="381" y="0"/>
                    <a:pt x="1" y="412"/>
                    <a:pt x="1" y="887"/>
                  </a:cubicBezTo>
                  <a:lnTo>
                    <a:pt x="1" y="21028"/>
                  </a:lnTo>
                  <a:cubicBezTo>
                    <a:pt x="1" y="21535"/>
                    <a:pt x="381" y="21947"/>
                    <a:pt x="887" y="21947"/>
                  </a:cubicBezTo>
                  <a:lnTo>
                    <a:pt x="17070" y="21947"/>
                  </a:lnTo>
                  <a:cubicBezTo>
                    <a:pt x="17577" y="21947"/>
                    <a:pt x="17957" y="21535"/>
                    <a:pt x="17957" y="21028"/>
                  </a:cubicBezTo>
                  <a:lnTo>
                    <a:pt x="17957" y="887"/>
                  </a:lnTo>
                  <a:cubicBezTo>
                    <a:pt x="17957" y="412"/>
                    <a:pt x="17577" y="0"/>
                    <a:pt x="1707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70;p29">
              <a:extLst>
                <a:ext uri="{FF2B5EF4-FFF2-40B4-BE49-F238E27FC236}">
                  <a16:creationId xmlns:a16="http://schemas.microsoft.com/office/drawing/2014/main" id="{A6BDB314-662E-2A05-24F5-5BDC9081D557}"/>
                </a:ext>
              </a:extLst>
            </p:cNvPr>
            <p:cNvSpPr/>
            <p:nvPr/>
          </p:nvSpPr>
          <p:spPr>
            <a:xfrm>
              <a:off x="907216" y="1196894"/>
              <a:ext cx="432098" cy="380101"/>
            </a:xfrm>
            <a:custGeom>
              <a:avLst/>
              <a:gdLst/>
              <a:ahLst/>
              <a:cxnLst/>
              <a:rect l="l" t="t" r="r" b="b"/>
              <a:pathLst>
                <a:path w="13080" h="11506" extrusionOk="0">
                  <a:moveTo>
                    <a:pt x="6528" y="0"/>
                  </a:moveTo>
                  <a:cubicBezTo>
                    <a:pt x="5798" y="0"/>
                    <a:pt x="5056" y="139"/>
                    <a:pt x="4339" y="432"/>
                  </a:cubicBezTo>
                  <a:cubicBezTo>
                    <a:pt x="1394" y="1668"/>
                    <a:pt x="0" y="5024"/>
                    <a:pt x="1235" y="7970"/>
                  </a:cubicBezTo>
                  <a:cubicBezTo>
                    <a:pt x="2145" y="10172"/>
                    <a:pt x="4285" y="11506"/>
                    <a:pt x="6548" y="11506"/>
                  </a:cubicBezTo>
                  <a:cubicBezTo>
                    <a:pt x="7279" y="11506"/>
                    <a:pt x="8022" y="11367"/>
                    <a:pt x="8741" y="11073"/>
                  </a:cubicBezTo>
                  <a:cubicBezTo>
                    <a:pt x="11686" y="9838"/>
                    <a:pt x="13079" y="6481"/>
                    <a:pt x="11844" y="3568"/>
                  </a:cubicBezTo>
                  <a:cubicBezTo>
                    <a:pt x="10934" y="1340"/>
                    <a:pt x="8792" y="0"/>
                    <a:pt x="6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71;p29">
              <a:extLst>
                <a:ext uri="{FF2B5EF4-FFF2-40B4-BE49-F238E27FC236}">
                  <a16:creationId xmlns:a16="http://schemas.microsoft.com/office/drawing/2014/main" id="{BC26BE26-4665-574B-815A-84ED836504A5}"/>
                </a:ext>
              </a:extLst>
            </p:cNvPr>
            <p:cNvSpPr/>
            <p:nvPr/>
          </p:nvSpPr>
          <p:spPr>
            <a:xfrm>
              <a:off x="1009723" y="1288202"/>
              <a:ext cx="227050" cy="206502"/>
            </a:xfrm>
            <a:custGeom>
              <a:avLst/>
              <a:gdLst/>
              <a:ahLst/>
              <a:cxnLst/>
              <a:rect l="l" t="t" r="r" b="b"/>
              <a:pathLst>
                <a:path w="6873" h="6251" extrusionOk="0">
                  <a:moveTo>
                    <a:pt x="2637" y="0"/>
                  </a:moveTo>
                  <a:cubicBezTo>
                    <a:pt x="2613" y="0"/>
                    <a:pt x="2588" y="4"/>
                    <a:pt x="2566" y="12"/>
                  </a:cubicBezTo>
                  <a:cubicBezTo>
                    <a:pt x="2471" y="75"/>
                    <a:pt x="2408" y="202"/>
                    <a:pt x="2471" y="297"/>
                  </a:cubicBezTo>
                  <a:lnTo>
                    <a:pt x="2598" y="614"/>
                  </a:lnTo>
                  <a:cubicBezTo>
                    <a:pt x="2218" y="709"/>
                    <a:pt x="1901" y="1057"/>
                    <a:pt x="1901" y="1469"/>
                  </a:cubicBezTo>
                  <a:lnTo>
                    <a:pt x="1901" y="1532"/>
                  </a:lnTo>
                  <a:lnTo>
                    <a:pt x="1711" y="1532"/>
                  </a:lnTo>
                  <a:cubicBezTo>
                    <a:pt x="1521" y="1532"/>
                    <a:pt x="1394" y="1690"/>
                    <a:pt x="1394" y="1880"/>
                  </a:cubicBezTo>
                  <a:lnTo>
                    <a:pt x="1394" y="2039"/>
                  </a:lnTo>
                  <a:cubicBezTo>
                    <a:pt x="1014" y="1944"/>
                    <a:pt x="729" y="1627"/>
                    <a:pt x="729" y="1215"/>
                  </a:cubicBezTo>
                  <a:lnTo>
                    <a:pt x="729" y="962"/>
                  </a:lnTo>
                  <a:cubicBezTo>
                    <a:pt x="729" y="835"/>
                    <a:pt x="634" y="740"/>
                    <a:pt x="507" y="740"/>
                  </a:cubicBezTo>
                  <a:cubicBezTo>
                    <a:pt x="412" y="740"/>
                    <a:pt x="317" y="835"/>
                    <a:pt x="317" y="962"/>
                  </a:cubicBezTo>
                  <a:lnTo>
                    <a:pt x="317" y="1215"/>
                  </a:lnTo>
                  <a:cubicBezTo>
                    <a:pt x="317" y="1849"/>
                    <a:pt x="792" y="2355"/>
                    <a:pt x="1394" y="2450"/>
                  </a:cubicBezTo>
                  <a:lnTo>
                    <a:pt x="1394" y="2862"/>
                  </a:lnTo>
                  <a:lnTo>
                    <a:pt x="191" y="2862"/>
                  </a:lnTo>
                  <a:cubicBezTo>
                    <a:pt x="64" y="2862"/>
                    <a:pt x="1" y="2957"/>
                    <a:pt x="1" y="3052"/>
                  </a:cubicBezTo>
                  <a:cubicBezTo>
                    <a:pt x="1" y="3179"/>
                    <a:pt x="64" y="3274"/>
                    <a:pt x="191" y="3274"/>
                  </a:cubicBezTo>
                  <a:lnTo>
                    <a:pt x="1394" y="3274"/>
                  </a:lnTo>
                  <a:lnTo>
                    <a:pt x="1394" y="3686"/>
                  </a:lnTo>
                  <a:cubicBezTo>
                    <a:pt x="792" y="3781"/>
                    <a:pt x="317" y="4287"/>
                    <a:pt x="317" y="4921"/>
                  </a:cubicBezTo>
                  <a:lnTo>
                    <a:pt x="317" y="5174"/>
                  </a:lnTo>
                  <a:cubicBezTo>
                    <a:pt x="317" y="5269"/>
                    <a:pt x="412" y="5364"/>
                    <a:pt x="507" y="5364"/>
                  </a:cubicBezTo>
                  <a:cubicBezTo>
                    <a:pt x="634" y="5364"/>
                    <a:pt x="729" y="5269"/>
                    <a:pt x="729" y="5174"/>
                  </a:cubicBezTo>
                  <a:lnTo>
                    <a:pt x="729" y="4921"/>
                  </a:lnTo>
                  <a:cubicBezTo>
                    <a:pt x="729" y="4509"/>
                    <a:pt x="1014" y="4161"/>
                    <a:pt x="1394" y="4066"/>
                  </a:cubicBezTo>
                  <a:lnTo>
                    <a:pt x="1394" y="4192"/>
                  </a:lnTo>
                  <a:cubicBezTo>
                    <a:pt x="1394" y="5332"/>
                    <a:pt x="2313" y="6251"/>
                    <a:pt x="3421" y="6251"/>
                  </a:cubicBezTo>
                  <a:cubicBezTo>
                    <a:pt x="4561" y="6251"/>
                    <a:pt x="5479" y="5332"/>
                    <a:pt x="5479" y="4192"/>
                  </a:cubicBezTo>
                  <a:lnTo>
                    <a:pt x="5479" y="4066"/>
                  </a:lnTo>
                  <a:cubicBezTo>
                    <a:pt x="5859" y="4161"/>
                    <a:pt x="6145" y="4509"/>
                    <a:pt x="6145" y="4921"/>
                  </a:cubicBezTo>
                  <a:lnTo>
                    <a:pt x="6145" y="5174"/>
                  </a:lnTo>
                  <a:cubicBezTo>
                    <a:pt x="6145" y="5269"/>
                    <a:pt x="6240" y="5364"/>
                    <a:pt x="6335" y="5364"/>
                  </a:cubicBezTo>
                  <a:cubicBezTo>
                    <a:pt x="6461" y="5364"/>
                    <a:pt x="6556" y="5269"/>
                    <a:pt x="6556" y="5174"/>
                  </a:cubicBezTo>
                  <a:lnTo>
                    <a:pt x="6556" y="4921"/>
                  </a:lnTo>
                  <a:cubicBezTo>
                    <a:pt x="6556" y="4287"/>
                    <a:pt x="6081" y="3781"/>
                    <a:pt x="5479" y="3686"/>
                  </a:cubicBezTo>
                  <a:lnTo>
                    <a:pt x="5479" y="3274"/>
                  </a:lnTo>
                  <a:lnTo>
                    <a:pt x="6683" y="3274"/>
                  </a:lnTo>
                  <a:cubicBezTo>
                    <a:pt x="6778" y="3274"/>
                    <a:pt x="6873" y="3179"/>
                    <a:pt x="6873" y="3052"/>
                  </a:cubicBezTo>
                  <a:cubicBezTo>
                    <a:pt x="6873" y="2957"/>
                    <a:pt x="6778" y="2862"/>
                    <a:pt x="6683" y="2862"/>
                  </a:cubicBezTo>
                  <a:lnTo>
                    <a:pt x="5479" y="2862"/>
                  </a:lnTo>
                  <a:lnTo>
                    <a:pt x="5479" y="2450"/>
                  </a:lnTo>
                  <a:cubicBezTo>
                    <a:pt x="6081" y="2355"/>
                    <a:pt x="6556" y="1849"/>
                    <a:pt x="6556" y="1215"/>
                  </a:cubicBezTo>
                  <a:lnTo>
                    <a:pt x="6556" y="962"/>
                  </a:lnTo>
                  <a:cubicBezTo>
                    <a:pt x="6556" y="835"/>
                    <a:pt x="6461" y="740"/>
                    <a:pt x="6335" y="740"/>
                  </a:cubicBezTo>
                  <a:cubicBezTo>
                    <a:pt x="6240" y="740"/>
                    <a:pt x="6145" y="835"/>
                    <a:pt x="6145" y="962"/>
                  </a:cubicBezTo>
                  <a:lnTo>
                    <a:pt x="6145" y="1215"/>
                  </a:lnTo>
                  <a:cubicBezTo>
                    <a:pt x="6145" y="1627"/>
                    <a:pt x="5859" y="1975"/>
                    <a:pt x="5479" y="2039"/>
                  </a:cubicBezTo>
                  <a:lnTo>
                    <a:pt x="5479" y="1880"/>
                  </a:lnTo>
                  <a:cubicBezTo>
                    <a:pt x="5479" y="1690"/>
                    <a:pt x="5321" y="1532"/>
                    <a:pt x="5163" y="1532"/>
                  </a:cubicBezTo>
                  <a:lnTo>
                    <a:pt x="4941" y="1532"/>
                  </a:lnTo>
                  <a:lnTo>
                    <a:pt x="4941" y="1469"/>
                  </a:lnTo>
                  <a:cubicBezTo>
                    <a:pt x="4941" y="1057"/>
                    <a:pt x="4656" y="709"/>
                    <a:pt x="4244" y="614"/>
                  </a:cubicBezTo>
                  <a:lnTo>
                    <a:pt x="4403" y="297"/>
                  </a:lnTo>
                  <a:cubicBezTo>
                    <a:pt x="4434" y="202"/>
                    <a:pt x="4403" y="75"/>
                    <a:pt x="4308" y="12"/>
                  </a:cubicBezTo>
                  <a:cubicBezTo>
                    <a:pt x="4285" y="4"/>
                    <a:pt x="4261" y="0"/>
                    <a:pt x="4237" y="0"/>
                  </a:cubicBezTo>
                  <a:cubicBezTo>
                    <a:pt x="4158" y="0"/>
                    <a:pt x="4079" y="42"/>
                    <a:pt x="4054" y="139"/>
                  </a:cubicBezTo>
                  <a:lnTo>
                    <a:pt x="3833" y="614"/>
                  </a:lnTo>
                  <a:lnTo>
                    <a:pt x="3041" y="614"/>
                  </a:lnTo>
                  <a:lnTo>
                    <a:pt x="2819" y="139"/>
                  </a:lnTo>
                  <a:cubicBezTo>
                    <a:pt x="2795" y="42"/>
                    <a:pt x="2715" y="0"/>
                    <a:pt x="26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797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p30"/>
          <p:cNvSpPr/>
          <p:nvPr/>
        </p:nvSpPr>
        <p:spPr>
          <a:xfrm>
            <a:off x="798793" y="2836569"/>
            <a:ext cx="7598702" cy="67760"/>
          </a:xfrm>
          <a:custGeom>
            <a:avLst/>
            <a:gdLst/>
            <a:ahLst/>
            <a:cxnLst/>
            <a:rect l="l" t="t" r="r" b="b"/>
            <a:pathLst>
              <a:path w="248730" h="2218" extrusionOk="0">
                <a:moveTo>
                  <a:pt x="0" y="1"/>
                </a:moveTo>
                <a:lnTo>
                  <a:pt x="0" y="2218"/>
                </a:lnTo>
                <a:lnTo>
                  <a:pt x="248729" y="2218"/>
                </a:lnTo>
                <a:lnTo>
                  <a:pt x="248729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1" name="Google Shape;2591;p30"/>
          <p:cNvSpPr/>
          <p:nvPr/>
        </p:nvSpPr>
        <p:spPr>
          <a:xfrm>
            <a:off x="663334" y="2792089"/>
            <a:ext cx="157730" cy="158677"/>
          </a:xfrm>
          <a:custGeom>
            <a:avLst/>
            <a:gdLst/>
            <a:ahLst/>
            <a:cxnLst/>
            <a:rect l="l" t="t" r="r" b="b"/>
            <a:pathLst>
              <a:path w="5163" h="5194" extrusionOk="0">
                <a:moveTo>
                  <a:pt x="2566" y="0"/>
                </a:moveTo>
                <a:cubicBezTo>
                  <a:pt x="1141" y="0"/>
                  <a:pt x="1" y="1172"/>
                  <a:pt x="1" y="2597"/>
                </a:cubicBezTo>
                <a:cubicBezTo>
                  <a:pt x="1" y="4022"/>
                  <a:pt x="1141" y="5194"/>
                  <a:pt x="2566" y="5194"/>
                </a:cubicBezTo>
                <a:cubicBezTo>
                  <a:pt x="4023" y="5194"/>
                  <a:pt x="5163" y="4022"/>
                  <a:pt x="5163" y="2597"/>
                </a:cubicBezTo>
                <a:cubicBezTo>
                  <a:pt x="5163" y="1172"/>
                  <a:pt x="4023" y="0"/>
                  <a:pt x="2566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2" name="Google Shape;2592;p30"/>
          <p:cNvSpPr/>
          <p:nvPr/>
        </p:nvSpPr>
        <p:spPr>
          <a:xfrm>
            <a:off x="8322952" y="2792089"/>
            <a:ext cx="157730" cy="158677"/>
          </a:xfrm>
          <a:custGeom>
            <a:avLst/>
            <a:gdLst/>
            <a:ahLst/>
            <a:cxnLst/>
            <a:rect l="l" t="t" r="r" b="b"/>
            <a:pathLst>
              <a:path w="5163" h="5194" extrusionOk="0">
                <a:moveTo>
                  <a:pt x="2598" y="0"/>
                </a:moveTo>
                <a:cubicBezTo>
                  <a:pt x="1141" y="0"/>
                  <a:pt x="1" y="1172"/>
                  <a:pt x="1" y="2597"/>
                </a:cubicBezTo>
                <a:cubicBezTo>
                  <a:pt x="1" y="4022"/>
                  <a:pt x="1141" y="5194"/>
                  <a:pt x="2598" y="5194"/>
                </a:cubicBezTo>
                <a:cubicBezTo>
                  <a:pt x="4023" y="5194"/>
                  <a:pt x="5163" y="4022"/>
                  <a:pt x="5163" y="2597"/>
                </a:cubicBezTo>
                <a:cubicBezTo>
                  <a:pt x="5163" y="1172"/>
                  <a:pt x="4023" y="0"/>
                  <a:pt x="2598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3" name="Google Shape;2593;p30"/>
          <p:cNvSpPr/>
          <p:nvPr/>
        </p:nvSpPr>
        <p:spPr>
          <a:xfrm>
            <a:off x="1565048" y="2770795"/>
            <a:ext cx="200286" cy="200286"/>
          </a:xfrm>
          <a:custGeom>
            <a:avLst/>
            <a:gdLst/>
            <a:ahLst/>
            <a:cxnLst/>
            <a:rect l="l" t="t" r="r" b="b"/>
            <a:pathLst>
              <a:path w="6556" h="6556" extrusionOk="0">
                <a:moveTo>
                  <a:pt x="3294" y="0"/>
                </a:moveTo>
                <a:cubicBezTo>
                  <a:pt x="1489" y="0"/>
                  <a:pt x="0" y="1489"/>
                  <a:pt x="0" y="3294"/>
                </a:cubicBezTo>
                <a:cubicBezTo>
                  <a:pt x="0" y="5099"/>
                  <a:pt x="1489" y="6556"/>
                  <a:pt x="3294" y="6556"/>
                </a:cubicBezTo>
                <a:cubicBezTo>
                  <a:pt x="5099" y="6556"/>
                  <a:pt x="6556" y="5099"/>
                  <a:pt x="6556" y="3294"/>
                </a:cubicBezTo>
                <a:cubicBezTo>
                  <a:pt x="6556" y="1489"/>
                  <a:pt x="5099" y="0"/>
                  <a:pt x="329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4" name="Google Shape;2594;p30"/>
          <p:cNvSpPr/>
          <p:nvPr/>
        </p:nvSpPr>
        <p:spPr>
          <a:xfrm>
            <a:off x="1575679" y="2791600"/>
            <a:ext cx="179023" cy="159257"/>
          </a:xfrm>
          <a:custGeom>
            <a:avLst/>
            <a:gdLst/>
            <a:ahLst/>
            <a:cxnLst/>
            <a:rect l="l" t="t" r="r" b="b"/>
            <a:pathLst>
              <a:path w="5860" h="5213" extrusionOk="0">
                <a:moveTo>
                  <a:pt x="2957" y="1"/>
                </a:moveTo>
                <a:cubicBezTo>
                  <a:pt x="2680" y="1"/>
                  <a:pt x="2399" y="47"/>
                  <a:pt x="2123" y="143"/>
                </a:cubicBezTo>
                <a:cubicBezTo>
                  <a:pt x="761" y="586"/>
                  <a:pt x="1" y="2043"/>
                  <a:pt x="476" y="3436"/>
                </a:cubicBezTo>
                <a:cubicBezTo>
                  <a:pt x="831" y="4528"/>
                  <a:pt x="1859" y="5213"/>
                  <a:pt x="2954" y="5213"/>
                </a:cubicBezTo>
                <a:cubicBezTo>
                  <a:pt x="3224" y="5213"/>
                  <a:pt x="3499" y="5171"/>
                  <a:pt x="3769" y="5083"/>
                </a:cubicBezTo>
                <a:cubicBezTo>
                  <a:pt x="5131" y="4640"/>
                  <a:pt x="5859" y="3151"/>
                  <a:pt x="5416" y="1790"/>
                </a:cubicBezTo>
                <a:cubicBezTo>
                  <a:pt x="5063" y="704"/>
                  <a:pt x="4045" y="1"/>
                  <a:pt x="2957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5" name="Google Shape;2595;p30"/>
          <p:cNvSpPr/>
          <p:nvPr/>
        </p:nvSpPr>
        <p:spPr>
          <a:xfrm>
            <a:off x="1580537" y="2820133"/>
            <a:ext cx="162557" cy="130693"/>
          </a:xfrm>
          <a:custGeom>
            <a:avLst/>
            <a:gdLst/>
            <a:ahLst/>
            <a:cxnLst/>
            <a:rect l="l" t="t" r="r" b="b"/>
            <a:pathLst>
              <a:path w="5321" h="4278" extrusionOk="0">
                <a:moveTo>
                  <a:pt x="760" y="1"/>
                </a:moveTo>
                <a:cubicBezTo>
                  <a:pt x="190" y="729"/>
                  <a:pt x="0" y="1711"/>
                  <a:pt x="380" y="2629"/>
                </a:cubicBezTo>
                <a:cubicBezTo>
                  <a:pt x="789" y="3663"/>
                  <a:pt x="1745" y="4277"/>
                  <a:pt x="2778" y="4277"/>
                </a:cubicBezTo>
                <a:cubicBezTo>
                  <a:pt x="3106" y="4277"/>
                  <a:pt x="3441" y="4215"/>
                  <a:pt x="3769" y="4086"/>
                </a:cubicBezTo>
                <a:cubicBezTo>
                  <a:pt x="4560" y="3769"/>
                  <a:pt x="5130" y="3104"/>
                  <a:pt x="5320" y="2312"/>
                </a:cubicBezTo>
                <a:lnTo>
                  <a:pt x="5320" y="2312"/>
                </a:lnTo>
                <a:cubicBezTo>
                  <a:pt x="5035" y="2629"/>
                  <a:pt x="4687" y="2914"/>
                  <a:pt x="4275" y="3072"/>
                </a:cubicBezTo>
                <a:cubicBezTo>
                  <a:pt x="3954" y="3203"/>
                  <a:pt x="3622" y="3264"/>
                  <a:pt x="3295" y="3264"/>
                </a:cubicBezTo>
                <a:cubicBezTo>
                  <a:pt x="2268" y="3264"/>
                  <a:pt x="1295" y="2656"/>
                  <a:pt x="887" y="1647"/>
                </a:cubicBezTo>
                <a:cubicBezTo>
                  <a:pt x="665" y="1109"/>
                  <a:pt x="633" y="539"/>
                  <a:pt x="760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6" name="Google Shape;2596;p30"/>
          <p:cNvSpPr/>
          <p:nvPr/>
        </p:nvSpPr>
        <p:spPr>
          <a:xfrm>
            <a:off x="4776961" y="1287654"/>
            <a:ext cx="1258752" cy="1446420"/>
          </a:xfrm>
          <a:custGeom>
            <a:avLst/>
            <a:gdLst/>
            <a:ahLst/>
            <a:cxnLst/>
            <a:rect l="l" t="t" r="r" b="b"/>
            <a:pathLst>
              <a:path w="41203" h="47346" extrusionOk="0">
                <a:moveTo>
                  <a:pt x="20617" y="0"/>
                </a:moveTo>
                <a:cubicBezTo>
                  <a:pt x="9216" y="0"/>
                  <a:pt x="1" y="9216"/>
                  <a:pt x="1" y="20585"/>
                </a:cubicBezTo>
                <a:cubicBezTo>
                  <a:pt x="1" y="30687"/>
                  <a:pt x="7253" y="39079"/>
                  <a:pt x="16849" y="40853"/>
                </a:cubicBezTo>
                <a:lnTo>
                  <a:pt x="20617" y="47345"/>
                </a:lnTo>
                <a:lnTo>
                  <a:pt x="24354" y="40853"/>
                </a:lnTo>
                <a:cubicBezTo>
                  <a:pt x="33950" y="39079"/>
                  <a:pt x="41202" y="30687"/>
                  <a:pt x="41202" y="20585"/>
                </a:cubicBezTo>
                <a:cubicBezTo>
                  <a:pt x="41202" y="9216"/>
                  <a:pt x="31986" y="0"/>
                  <a:pt x="20617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7" name="Google Shape;2597;p30"/>
          <p:cNvSpPr/>
          <p:nvPr/>
        </p:nvSpPr>
        <p:spPr>
          <a:xfrm>
            <a:off x="4904690" y="1415353"/>
            <a:ext cx="1003293" cy="1003323"/>
          </a:xfrm>
          <a:custGeom>
            <a:avLst/>
            <a:gdLst/>
            <a:ahLst/>
            <a:cxnLst/>
            <a:rect l="l" t="t" r="r" b="b"/>
            <a:pathLst>
              <a:path w="32841" h="32842" extrusionOk="0">
                <a:moveTo>
                  <a:pt x="16436" y="0"/>
                </a:moveTo>
                <a:cubicBezTo>
                  <a:pt x="7347" y="0"/>
                  <a:pt x="0" y="7348"/>
                  <a:pt x="0" y="16405"/>
                </a:cubicBezTo>
                <a:cubicBezTo>
                  <a:pt x="0" y="25462"/>
                  <a:pt x="7347" y="32841"/>
                  <a:pt x="16436" y="32841"/>
                </a:cubicBezTo>
                <a:cubicBezTo>
                  <a:pt x="25494" y="32841"/>
                  <a:pt x="32841" y="25462"/>
                  <a:pt x="32841" y="16405"/>
                </a:cubicBezTo>
                <a:cubicBezTo>
                  <a:pt x="32841" y="7348"/>
                  <a:pt x="25494" y="0"/>
                  <a:pt x="16436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8" name="Google Shape;2598;p30"/>
          <p:cNvSpPr/>
          <p:nvPr/>
        </p:nvSpPr>
        <p:spPr>
          <a:xfrm>
            <a:off x="1031072" y="1287654"/>
            <a:ext cx="1258752" cy="1446420"/>
          </a:xfrm>
          <a:custGeom>
            <a:avLst/>
            <a:gdLst/>
            <a:ahLst/>
            <a:cxnLst/>
            <a:rect l="l" t="t" r="r" b="b"/>
            <a:pathLst>
              <a:path w="41203" h="47346" extrusionOk="0">
                <a:moveTo>
                  <a:pt x="20617" y="0"/>
                </a:moveTo>
                <a:cubicBezTo>
                  <a:pt x="9216" y="0"/>
                  <a:pt x="1" y="9216"/>
                  <a:pt x="1" y="20585"/>
                </a:cubicBezTo>
                <a:cubicBezTo>
                  <a:pt x="1" y="30687"/>
                  <a:pt x="7253" y="39079"/>
                  <a:pt x="16849" y="40853"/>
                </a:cubicBezTo>
                <a:lnTo>
                  <a:pt x="20617" y="47345"/>
                </a:lnTo>
                <a:lnTo>
                  <a:pt x="24354" y="40853"/>
                </a:lnTo>
                <a:cubicBezTo>
                  <a:pt x="33950" y="39079"/>
                  <a:pt x="41202" y="30687"/>
                  <a:pt x="41202" y="20585"/>
                </a:cubicBezTo>
                <a:cubicBezTo>
                  <a:pt x="41202" y="9216"/>
                  <a:pt x="31986" y="0"/>
                  <a:pt x="20617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9" name="Google Shape;2599;p30"/>
          <p:cNvSpPr/>
          <p:nvPr/>
        </p:nvSpPr>
        <p:spPr>
          <a:xfrm>
            <a:off x="1158771" y="1415353"/>
            <a:ext cx="1003323" cy="1003323"/>
          </a:xfrm>
          <a:custGeom>
            <a:avLst/>
            <a:gdLst/>
            <a:ahLst/>
            <a:cxnLst/>
            <a:rect l="l" t="t" r="r" b="b"/>
            <a:pathLst>
              <a:path w="32842" h="32842" extrusionOk="0">
                <a:moveTo>
                  <a:pt x="16437" y="0"/>
                </a:moveTo>
                <a:cubicBezTo>
                  <a:pt x="7348" y="0"/>
                  <a:pt x="1" y="7348"/>
                  <a:pt x="1" y="16405"/>
                </a:cubicBezTo>
                <a:cubicBezTo>
                  <a:pt x="1" y="25462"/>
                  <a:pt x="7348" y="32841"/>
                  <a:pt x="16437" y="32841"/>
                </a:cubicBezTo>
                <a:cubicBezTo>
                  <a:pt x="25495" y="32841"/>
                  <a:pt x="32842" y="25462"/>
                  <a:pt x="32842" y="16405"/>
                </a:cubicBezTo>
                <a:cubicBezTo>
                  <a:pt x="32842" y="7348"/>
                  <a:pt x="25495" y="0"/>
                  <a:pt x="16437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0" name="Google Shape;2600;p30"/>
          <p:cNvSpPr/>
          <p:nvPr/>
        </p:nvSpPr>
        <p:spPr>
          <a:xfrm>
            <a:off x="6631796" y="3056193"/>
            <a:ext cx="1258721" cy="1447398"/>
          </a:xfrm>
          <a:custGeom>
            <a:avLst/>
            <a:gdLst/>
            <a:ahLst/>
            <a:cxnLst/>
            <a:rect l="l" t="t" r="r" b="b"/>
            <a:pathLst>
              <a:path w="41202" h="47378" extrusionOk="0">
                <a:moveTo>
                  <a:pt x="20585" y="1"/>
                </a:moveTo>
                <a:lnTo>
                  <a:pt x="16848" y="6493"/>
                </a:lnTo>
                <a:cubicBezTo>
                  <a:pt x="7252" y="8266"/>
                  <a:pt x="0" y="16659"/>
                  <a:pt x="0" y="26761"/>
                </a:cubicBezTo>
                <a:cubicBezTo>
                  <a:pt x="0" y="38130"/>
                  <a:pt x="9216" y="47377"/>
                  <a:pt x="20585" y="47377"/>
                </a:cubicBezTo>
                <a:cubicBezTo>
                  <a:pt x="31954" y="47377"/>
                  <a:pt x="41202" y="38130"/>
                  <a:pt x="41202" y="26761"/>
                </a:cubicBezTo>
                <a:cubicBezTo>
                  <a:pt x="41202" y="16659"/>
                  <a:pt x="33918" y="8266"/>
                  <a:pt x="24354" y="6493"/>
                </a:cubicBezTo>
                <a:lnTo>
                  <a:pt x="20585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30"/>
          <p:cNvSpPr/>
          <p:nvPr/>
        </p:nvSpPr>
        <p:spPr>
          <a:xfrm>
            <a:off x="6759495" y="3372569"/>
            <a:ext cx="1002346" cy="1002345"/>
          </a:xfrm>
          <a:custGeom>
            <a:avLst/>
            <a:gdLst/>
            <a:ahLst/>
            <a:cxnLst/>
            <a:rect l="l" t="t" r="r" b="b"/>
            <a:pathLst>
              <a:path w="32810" h="32810" extrusionOk="0">
                <a:moveTo>
                  <a:pt x="16405" y="1"/>
                </a:moveTo>
                <a:cubicBezTo>
                  <a:pt x="7348" y="1"/>
                  <a:pt x="1" y="7348"/>
                  <a:pt x="1" y="16405"/>
                </a:cubicBezTo>
                <a:cubicBezTo>
                  <a:pt x="1" y="25462"/>
                  <a:pt x="7348" y="32810"/>
                  <a:pt x="16405" y="32810"/>
                </a:cubicBezTo>
                <a:cubicBezTo>
                  <a:pt x="25463" y="32810"/>
                  <a:pt x="32810" y="25462"/>
                  <a:pt x="32810" y="16405"/>
                </a:cubicBezTo>
                <a:cubicBezTo>
                  <a:pt x="32810" y="7348"/>
                  <a:pt x="25463" y="1"/>
                  <a:pt x="16405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2" name="Google Shape;2602;p30"/>
          <p:cNvSpPr/>
          <p:nvPr/>
        </p:nvSpPr>
        <p:spPr>
          <a:xfrm>
            <a:off x="2901152" y="3056193"/>
            <a:ext cx="1259699" cy="1447398"/>
          </a:xfrm>
          <a:custGeom>
            <a:avLst/>
            <a:gdLst/>
            <a:ahLst/>
            <a:cxnLst/>
            <a:rect l="l" t="t" r="r" b="b"/>
            <a:pathLst>
              <a:path w="41234" h="47378" extrusionOk="0">
                <a:moveTo>
                  <a:pt x="20617" y="1"/>
                </a:moveTo>
                <a:lnTo>
                  <a:pt x="16848" y="6493"/>
                </a:lnTo>
                <a:cubicBezTo>
                  <a:pt x="7284" y="8266"/>
                  <a:pt x="0" y="16659"/>
                  <a:pt x="0" y="26761"/>
                </a:cubicBezTo>
                <a:cubicBezTo>
                  <a:pt x="0" y="38130"/>
                  <a:pt x="9248" y="47377"/>
                  <a:pt x="20617" y="47377"/>
                </a:cubicBezTo>
                <a:cubicBezTo>
                  <a:pt x="31986" y="47377"/>
                  <a:pt x="41233" y="38130"/>
                  <a:pt x="41233" y="26761"/>
                </a:cubicBezTo>
                <a:cubicBezTo>
                  <a:pt x="41233" y="16659"/>
                  <a:pt x="33950" y="8266"/>
                  <a:pt x="24354" y="6493"/>
                </a:cubicBezTo>
                <a:lnTo>
                  <a:pt x="20617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3" name="Google Shape;2603;p30"/>
          <p:cNvSpPr/>
          <p:nvPr/>
        </p:nvSpPr>
        <p:spPr>
          <a:xfrm>
            <a:off x="3029829" y="3372569"/>
            <a:ext cx="1002346" cy="1002345"/>
          </a:xfrm>
          <a:custGeom>
            <a:avLst/>
            <a:gdLst/>
            <a:ahLst/>
            <a:cxnLst/>
            <a:rect l="l" t="t" r="r" b="b"/>
            <a:pathLst>
              <a:path w="32810" h="32810" extrusionOk="0">
                <a:moveTo>
                  <a:pt x="16405" y="1"/>
                </a:moveTo>
                <a:cubicBezTo>
                  <a:pt x="7348" y="1"/>
                  <a:pt x="0" y="7348"/>
                  <a:pt x="0" y="16405"/>
                </a:cubicBezTo>
                <a:cubicBezTo>
                  <a:pt x="0" y="25462"/>
                  <a:pt x="7348" y="32810"/>
                  <a:pt x="16405" y="32810"/>
                </a:cubicBezTo>
                <a:cubicBezTo>
                  <a:pt x="25462" y="32810"/>
                  <a:pt x="32809" y="25462"/>
                  <a:pt x="32809" y="16405"/>
                </a:cubicBezTo>
                <a:cubicBezTo>
                  <a:pt x="32809" y="7348"/>
                  <a:pt x="25462" y="1"/>
                  <a:pt x="16405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4" name="Google Shape;2604;p30"/>
          <p:cNvSpPr/>
          <p:nvPr/>
        </p:nvSpPr>
        <p:spPr>
          <a:xfrm>
            <a:off x="1621168" y="3056193"/>
            <a:ext cx="70632" cy="71640"/>
          </a:xfrm>
          <a:custGeom>
            <a:avLst/>
            <a:gdLst/>
            <a:ahLst/>
            <a:cxnLst/>
            <a:rect l="l" t="t" r="r" b="b"/>
            <a:pathLst>
              <a:path w="2312" h="2345" extrusionOk="0">
                <a:moveTo>
                  <a:pt x="1172" y="1"/>
                </a:moveTo>
                <a:cubicBezTo>
                  <a:pt x="507" y="1"/>
                  <a:pt x="0" y="539"/>
                  <a:pt x="0" y="1173"/>
                </a:cubicBezTo>
                <a:cubicBezTo>
                  <a:pt x="0" y="1806"/>
                  <a:pt x="507" y="2344"/>
                  <a:pt x="1172" y="2344"/>
                </a:cubicBezTo>
                <a:cubicBezTo>
                  <a:pt x="1805" y="2344"/>
                  <a:pt x="2312" y="1806"/>
                  <a:pt x="2312" y="1173"/>
                </a:cubicBezTo>
                <a:cubicBezTo>
                  <a:pt x="2312" y="539"/>
                  <a:pt x="1805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5" name="Google Shape;2605;p30"/>
          <p:cNvSpPr/>
          <p:nvPr/>
        </p:nvSpPr>
        <p:spPr>
          <a:xfrm>
            <a:off x="1621168" y="3214870"/>
            <a:ext cx="70632" cy="70662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172" y="1"/>
                </a:moveTo>
                <a:cubicBezTo>
                  <a:pt x="507" y="1"/>
                  <a:pt x="0" y="507"/>
                  <a:pt x="0" y="1172"/>
                </a:cubicBezTo>
                <a:cubicBezTo>
                  <a:pt x="0" y="1806"/>
                  <a:pt x="507" y="2312"/>
                  <a:pt x="1172" y="2312"/>
                </a:cubicBezTo>
                <a:cubicBezTo>
                  <a:pt x="1805" y="2312"/>
                  <a:pt x="2312" y="1806"/>
                  <a:pt x="2312" y="1172"/>
                </a:cubicBezTo>
                <a:cubicBezTo>
                  <a:pt x="2312" y="507"/>
                  <a:pt x="1805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6" name="Google Shape;2606;p30"/>
          <p:cNvSpPr/>
          <p:nvPr/>
        </p:nvSpPr>
        <p:spPr>
          <a:xfrm>
            <a:off x="1621168" y="3372569"/>
            <a:ext cx="70632" cy="71640"/>
          </a:xfrm>
          <a:custGeom>
            <a:avLst/>
            <a:gdLst/>
            <a:ahLst/>
            <a:cxnLst/>
            <a:rect l="l" t="t" r="r" b="b"/>
            <a:pathLst>
              <a:path w="2312" h="2345" extrusionOk="0">
                <a:moveTo>
                  <a:pt x="1172" y="1"/>
                </a:moveTo>
                <a:cubicBezTo>
                  <a:pt x="507" y="1"/>
                  <a:pt x="0" y="539"/>
                  <a:pt x="0" y="1172"/>
                </a:cubicBezTo>
                <a:cubicBezTo>
                  <a:pt x="0" y="1806"/>
                  <a:pt x="507" y="2344"/>
                  <a:pt x="1172" y="2344"/>
                </a:cubicBezTo>
                <a:cubicBezTo>
                  <a:pt x="1805" y="2344"/>
                  <a:pt x="2312" y="1806"/>
                  <a:pt x="2312" y="1172"/>
                </a:cubicBezTo>
                <a:cubicBezTo>
                  <a:pt x="2312" y="539"/>
                  <a:pt x="1805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7" name="Google Shape;2607;p30"/>
          <p:cNvSpPr/>
          <p:nvPr/>
        </p:nvSpPr>
        <p:spPr>
          <a:xfrm>
            <a:off x="1621168" y="3531246"/>
            <a:ext cx="70632" cy="70662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172" y="0"/>
                </a:moveTo>
                <a:cubicBezTo>
                  <a:pt x="507" y="0"/>
                  <a:pt x="0" y="507"/>
                  <a:pt x="0" y="1172"/>
                </a:cubicBezTo>
                <a:cubicBezTo>
                  <a:pt x="0" y="1805"/>
                  <a:pt x="507" y="2312"/>
                  <a:pt x="1172" y="2312"/>
                </a:cubicBezTo>
                <a:cubicBezTo>
                  <a:pt x="1805" y="2312"/>
                  <a:pt x="2312" y="1805"/>
                  <a:pt x="2312" y="1172"/>
                </a:cubicBezTo>
                <a:cubicBezTo>
                  <a:pt x="2312" y="507"/>
                  <a:pt x="1805" y="0"/>
                  <a:pt x="1172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8" name="Google Shape;2608;p30"/>
          <p:cNvSpPr/>
          <p:nvPr/>
        </p:nvSpPr>
        <p:spPr>
          <a:xfrm>
            <a:off x="5339081" y="1580781"/>
            <a:ext cx="123880" cy="122903"/>
          </a:xfrm>
          <a:custGeom>
            <a:avLst/>
            <a:gdLst/>
            <a:ahLst/>
            <a:cxnLst/>
            <a:rect l="l" t="t" r="r" b="b"/>
            <a:pathLst>
              <a:path w="4055" h="4023" extrusionOk="0">
                <a:moveTo>
                  <a:pt x="0" y="1"/>
                </a:moveTo>
                <a:lnTo>
                  <a:pt x="0" y="4023"/>
                </a:lnTo>
                <a:lnTo>
                  <a:pt x="4054" y="4023"/>
                </a:lnTo>
                <a:lnTo>
                  <a:pt x="4054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9" name="Google Shape;2609;p30"/>
          <p:cNvSpPr/>
          <p:nvPr/>
        </p:nvSpPr>
        <p:spPr>
          <a:xfrm>
            <a:off x="5083652" y="1624315"/>
            <a:ext cx="633760" cy="632782"/>
          </a:xfrm>
          <a:custGeom>
            <a:avLst/>
            <a:gdLst/>
            <a:ahLst/>
            <a:cxnLst/>
            <a:rect l="l" t="t" r="r" b="b"/>
            <a:pathLst>
              <a:path w="20745" h="20713" extrusionOk="0">
                <a:moveTo>
                  <a:pt x="10388" y="1363"/>
                </a:moveTo>
                <a:cubicBezTo>
                  <a:pt x="15329" y="1363"/>
                  <a:pt x="19382" y="5385"/>
                  <a:pt x="19382" y="10357"/>
                </a:cubicBezTo>
                <a:cubicBezTo>
                  <a:pt x="19382" y="15329"/>
                  <a:pt x="15329" y="19351"/>
                  <a:pt x="10388" y="19351"/>
                </a:cubicBezTo>
                <a:cubicBezTo>
                  <a:pt x="5416" y="19351"/>
                  <a:pt x="1363" y="15329"/>
                  <a:pt x="1363" y="10357"/>
                </a:cubicBezTo>
                <a:cubicBezTo>
                  <a:pt x="1363" y="5385"/>
                  <a:pt x="5416" y="1363"/>
                  <a:pt x="10388" y="1363"/>
                </a:cubicBezTo>
                <a:close/>
                <a:moveTo>
                  <a:pt x="10388" y="1"/>
                </a:moveTo>
                <a:cubicBezTo>
                  <a:pt x="4656" y="1"/>
                  <a:pt x="1" y="4625"/>
                  <a:pt x="1" y="10357"/>
                </a:cubicBezTo>
                <a:cubicBezTo>
                  <a:pt x="1" y="16089"/>
                  <a:pt x="4656" y="20712"/>
                  <a:pt x="10388" y="20712"/>
                </a:cubicBezTo>
                <a:cubicBezTo>
                  <a:pt x="16089" y="20712"/>
                  <a:pt x="20744" y="16089"/>
                  <a:pt x="20744" y="10357"/>
                </a:cubicBezTo>
                <a:cubicBezTo>
                  <a:pt x="20744" y="4625"/>
                  <a:pt x="16089" y="1"/>
                  <a:pt x="10388" y="1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0" name="Google Shape;2610;p30"/>
          <p:cNvSpPr/>
          <p:nvPr/>
        </p:nvSpPr>
        <p:spPr>
          <a:xfrm>
            <a:off x="5074945" y="1614661"/>
            <a:ext cx="651173" cy="651143"/>
          </a:xfrm>
          <a:custGeom>
            <a:avLst/>
            <a:gdLst/>
            <a:ahLst/>
            <a:cxnLst/>
            <a:rect l="l" t="t" r="r" b="b"/>
            <a:pathLst>
              <a:path w="21315" h="21314" extrusionOk="0">
                <a:moveTo>
                  <a:pt x="12890" y="1235"/>
                </a:moveTo>
                <a:cubicBezTo>
                  <a:pt x="18084" y="2470"/>
                  <a:pt x="21314" y="7696"/>
                  <a:pt x="20079" y="12921"/>
                </a:cubicBezTo>
                <a:cubicBezTo>
                  <a:pt x="18844" y="18115"/>
                  <a:pt x="13618" y="21313"/>
                  <a:pt x="8425" y="20078"/>
                </a:cubicBezTo>
                <a:cubicBezTo>
                  <a:pt x="3199" y="18843"/>
                  <a:pt x="1" y="13618"/>
                  <a:pt x="1236" y="8424"/>
                </a:cubicBezTo>
                <a:cubicBezTo>
                  <a:pt x="2471" y="3230"/>
                  <a:pt x="7696" y="0"/>
                  <a:pt x="12890" y="1235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1" name="Google Shape;2611;p30"/>
          <p:cNvSpPr/>
          <p:nvPr/>
        </p:nvSpPr>
        <p:spPr>
          <a:xfrm>
            <a:off x="5125261" y="1664946"/>
            <a:ext cx="551489" cy="551519"/>
          </a:xfrm>
          <a:custGeom>
            <a:avLst/>
            <a:gdLst/>
            <a:ahLst/>
            <a:cxnLst/>
            <a:rect l="l" t="t" r="r" b="b"/>
            <a:pathLst>
              <a:path w="18052" h="18053" extrusionOk="0">
                <a:moveTo>
                  <a:pt x="9026" y="1"/>
                </a:moveTo>
                <a:cubicBezTo>
                  <a:pt x="4023" y="1"/>
                  <a:pt x="1" y="4055"/>
                  <a:pt x="1" y="9027"/>
                </a:cubicBezTo>
                <a:cubicBezTo>
                  <a:pt x="1" y="13999"/>
                  <a:pt x="4023" y="18052"/>
                  <a:pt x="9026" y="18052"/>
                </a:cubicBezTo>
                <a:cubicBezTo>
                  <a:pt x="13998" y="18052"/>
                  <a:pt x="18052" y="13999"/>
                  <a:pt x="18052" y="9027"/>
                </a:cubicBezTo>
                <a:cubicBezTo>
                  <a:pt x="18052" y="4055"/>
                  <a:pt x="13998" y="1"/>
                  <a:pt x="90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12" name="Google Shape;2612;p30"/>
          <p:cNvSpPr/>
          <p:nvPr/>
        </p:nvSpPr>
        <p:spPr>
          <a:xfrm>
            <a:off x="5125261" y="1664946"/>
            <a:ext cx="551489" cy="551519"/>
          </a:xfrm>
          <a:custGeom>
            <a:avLst/>
            <a:gdLst/>
            <a:ahLst/>
            <a:cxnLst/>
            <a:rect l="l" t="t" r="r" b="b"/>
            <a:pathLst>
              <a:path w="18052" h="18053" extrusionOk="0">
                <a:moveTo>
                  <a:pt x="9026" y="888"/>
                </a:moveTo>
                <a:cubicBezTo>
                  <a:pt x="13492" y="888"/>
                  <a:pt x="17165" y="4530"/>
                  <a:pt x="17165" y="9027"/>
                </a:cubicBezTo>
                <a:cubicBezTo>
                  <a:pt x="17165" y="13524"/>
                  <a:pt x="13492" y="17165"/>
                  <a:pt x="9026" y="17165"/>
                </a:cubicBezTo>
                <a:cubicBezTo>
                  <a:pt x="4529" y="17165"/>
                  <a:pt x="856" y="13524"/>
                  <a:pt x="856" y="9027"/>
                </a:cubicBezTo>
                <a:cubicBezTo>
                  <a:pt x="856" y="4530"/>
                  <a:pt x="4529" y="888"/>
                  <a:pt x="9026" y="888"/>
                </a:cubicBezTo>
                <a:close/>
                <a:moveTo>
                  <a:pt x="9026" y="1"/>
                </a:moveTo>
                <a:cubicBezTo>
                  <a:pt x="4023" y="1"/>
                  <a:pt x="1" y="4055"/>
                  <a:pt x="1" y="9027"/>
                </a:cubicBezTo>
                <a:cubicBezTo>
                  <a:pt x="1" y="13999"/>
                  <a:pt x="4023" y="18052"/>
                  <a:pt x="9026" y="18052"/>
                </a:cubicBezTo>
                <a:cubicBezTo>
                  <a:pt x="13998" y="18052"/>
                  <a:pt x="18052" y="13999"/>
                  <a:pt x="18052" y="9027"/>
                </a:cubicBezTo>
                <a:cubicBezTo>
                  <a:pt x="18020" y="4055"/>
                  <a:pt x="13998" y="1"/>
                  <a:pt x="9026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3" name="Google Shape;2613;p30"/>
          <p:cNvSpPr/>
          <p:nvPr/>
        </p:nvSpPr>
        <p:spPr>
          <a:xfrm>
            <a:off x="5397126" y="1699804"/>
            <a:ext cx="6813" cy="36782"/>
          </a:xfrm>
          <a:custGeom>
            <a:avLst/>
            <a:gdLst/>
            <a:ahLst/>
            <a:cxnLst/>
            <a:rect l="l" t="t" r="r" b="b"/>
            <a:pathLst>
              <a:path w="223" h="1204" extrusionOk="0">
                <a:moveTo>
                  <a:pt x="127" y="0"/>
                </a:moveTo>
                <a:cubicBezTo>
                  <a:pt x="64" y="0"/>
                  <a:pt x="1" y="32"/>
                  <a:pt x="1" y="95"/>
                </a:cubicBezTo>
                <a:lnTo>
                  <a:pt x="1" y="1108"/>
                </a:lnTo>
                <a:cubicBezTo>
                  <a:pt x="1" y="1172"/>
                  <a:pt x="64" y="1203"/>
                  <a:pt x="127" y="1203"/>
                </a:cubicBezTo>
                <a:cubicBezTo>
                  <a:pt x="159" y="1203"/>
                  <a:pt x="222" y="1172"/>
                  <a:pt x="222" y="1108"/>
                </a:cubicBezTo>
                <a:lnTo>
                  <a:pt x="222" y="95"/>
                </a:lnTo>
                <a:cubicBezTo>
                  <a:pt x="222" y="32"/>
                  <a:pt x="159" y="0"/>
                  <a:pt x="127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4" name="Google Shape;2614;p30"/>
          <p:cNvSpPr/>
          <p:nvPr/>
        </p:nvSpPr>
        <p:spPr>
          <a:xfrm>
            <a:off x="5397126" y="2144826"/>
            <a:ext cx="6813" cy="37760"/>
          </a:xfrm>
          <a:custGeom>
            <a:avLst/>
            <a:gdLst/>
            <a:ahLst/>
            <a:cxnLst/>
            <a:rect l="l" t="t" r="r" b="b"/>
            <a:pathLst>
              <a:path w="223" h="1236" extrusionOk="0">
                <a:moveTo>
                  <a:pt x="127" y="1"/>
                </a:moveTo>
                <a:cubicBezTo>
                  <a:pt x="64" y="1"/>
                  <a:pt x="1" y="32"/>
                  <a:pt x="1" y="96"/>
                </a:cubicBezTo>
                <a:lnTo>
                  <a:pt x="1" y="1109"/>
                </a:lnTo>
                <a:cubicBezTo>
                  <a:pt x="1" y="1172"/>
                  <a:pt x="64" y="1236"/>
                  <a:pt x="127" y="1236"/>
                </a:cubicBezTo>
                <a:cubicBezTo>
                  <a:pt x="159" y="1236"/>
                  <a:pt x="222" y="1172"/>
                  <a:pt x="222" y="1109"/>
                </a:cubicBezTo>
                <a:lnTo>
                  <a:pt x="222" y="96"/>
                </a:lnTo>
                <a:cubicBezTo>
                  <a:pt x="222" y="32"/>
                  <a:pt x="159" y="1"/>
                  <a:pt x="127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5" name="Google Shape;2615;p30"/>
          <p:cNvSpPr/>
          <p:nvPr/>
        </p:nvSpPr>
        <p:spPr>
          <a:xfrm>
            <a:off x="5604163" y="1937788"/>
            <a:ext cx="37760" cy="6813"/>
          </a:xfrm>
          <a:custGeom>
            <a:avLst/>
            <a:gdLst/>
            <a:ahLst/>
            <a:cxnLst/>
            <a:rect l="l" t="t" r="r" b="b"/>
            <a:pathLst>
              <a:path w="1236" h="223" extrusionOk="0">
                <a:moveTo>
                  <a:pt x="127" y="1"/>
                </a:moveTo>
                <a:cubicBezTo>
                  <a:pt x="64" y="1"/>
                  <a:pt x="1" y="32"/>
                  <a:pt x="1" y="96"/>
                </a:cubicBezTo>
                <a:cubicBezTo>
                  <a:pt x="1" y="159"/>
                  <a:pt x="64" y="222"/>
                  <a:pt x="127" y="222"/>
                </a:cubicBezTo>
                <a:lnTo>
                  <a:pt x="1141" y="222"/>
                </a:lnTo>
                <a:cubicBezTo>
                  <a:pt x="1173" y="222"/>
                  <a:pt x="1236" y="159"/>
                  <a:pt x="1236" y="96"/>
                </a:cubicBezTo>
                <a:cubicBezTo>
                  <a:pt x="1236" y="32"/>
                  <a:pt x="1173" y="1"/>
                  <a:pt x="114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2616;p30"/>
          <p:cNvSpPr/>
          <p:nvPr/>
        </p:nvSpPr>
        <p:spPr>
          <a:xfrm>
            <a:off x="5159111" y="1937788"/>
            <a:ext cx="37790" cy="6813"/>
          </a:xfrm>
          <a:custGeom>
            <a:avLst/>
            <a:gdLst/>
            <a:ahLst/>
            <a:cxnLst/>
            <a:rect l="l" t="t" r="r" b="b"/>
            <a:pathLst>
              <a:path w="1237" h="223" extrusionOk="0">
                <a:moveTo>
                  <a:pt x="128" y="1"/>
                </a:moveTo>
                <a:cubicBezTo>
                  <a:pt x="64" y="1"/>
                  <a:pt x="1" y="32"/>
                  <a:pt x="1" y="96"/>
                </a:cubicBezTo>
                <a:cubicBezTo>
                  <a:pt x="1" y="159"/>
                  <a:pt x="64" y="222"/>
                  <a:pt x="128" y="222"/>
                </a:cubicBezTo>
                <a:lnTo>
                  <a:pt x="1109" y="222"/>
                </a:lnTo>
                <a:cubicBezTo>
                  <a:pt x="1173" y="222"/>
                  <a:pt x="1236" y="159"/>
                  <a:pt x="1236" y="96"/>
                </a:cubicBezTo>
                <a:cubicBezTo>
                  <a:pt x="1236" y="32"/>
                  <a:pt x="1173" y="1"/>
                  <a:pt x="110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30"/>
          <p:cNvSpPr/>
          <p:nvPr/>
        </p:nvSpPr>
        <p:spPr>
          <a:xfrm>
            <a:off x="5545140" y="1771627"/>
            <a:ext cx="30031" cy="28320"/>
          </a:xfrm>
          <a:custGeom>
            <a:avLst/>
            <a:gdLst/>
            <a:ahLst/>
            <a:cxnLst/>
            <a:rect l="l" t="t" r="r" b="b"/>
            <a:pathLst>
              <a:path w="983" h="927" extrusionOk="0">
                <a:moveTo>
                  <a:pt x="856" y="0"/>
                </a:moveTo>
                <a:cubicBezTo>
                  <a:pt x="832" y="0"/>
                  <a:pt x="808" y="8"/>
                  <a:pt x="793" y="24"/>
                </a:cubicBezTo>
                <a:lnTo>
                  <a:pt x="64" y="721"/>
                </a:lnTo>
                <a:cubicBezTo>
                  <a:pt x="33" y="784"/>
                  <a:pt x="1" y="848"/>
                  <a:pt x="64" y="879"/>
                </a:cubicBezTo>
                <a:cubicBezTo>
                  <a:pt x="80" y="911"/>
                  <a:pt x="104" y="927"/>
                  <a:pt x="132" y="927"/>
                </a:cubicBezTo>
                <a:cubicBezTo>
                  <a:pt x="159" y="927"/>
                  <a:pt x="191" y="911"/>
                  <a:pt x="223" y="879"/>
                </a:cubicBezTo>
                <a:lnTo>
                  <a:pt x="919" y="183"/>
                </a:lnTo>
                <a:cubicBezTo>
                  <a:pt x="983" y="151"/>
                  <a:pt x="983" y="88"/>
                  <a:pt x="919" y="24"/>
                </a:cubicBezTo>
                <a:cubicBezTo>
                  <a:pt x="904" y="8"/>
                  <a:pt x="880" y="0"/>
                  <a:pt x="856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2618;p30"/>
          <p:cNvSpPr/>
          <p:nvPr/>
        </p:nvSpPr>
        <p:spPr>
          <a:xfrm>
            <a:off x="5225893" y="2081801"/>
            <a:ext cx="30000" cy="27984"/>
          </a:xfrm>
          <a:custGeom>
            <a:avLst/>
            <a:gdLst/>
            <a:ahLst/>
            <a:cxnLst/>
            <a:rect l="l" t="t" r="r" b="b"/>
            <a:pathLst>
              <a:path w="982" h="916" extrusionOk="0">
                <a:moveTo>
                  <a:pt x="838" y="0"/>
                </a:moveTo>
                <a:cubicBezTo>
                  <a:pt x="814" y="0"/>
                  <a:pt x="787" y="10"/>
                  <a:pt x="760" y="37"/>
                </a:cubicBezTo>
                <a:lnTo>
                  <a:pt x="63" y="734"/>
                </a:lnTo>
                <a:cubicBezTo>
                  <a:pt x="0" y="765"/>
                  <a:pt x="0" y="829"/>
                  <a:pt x="32" y="892"/>
                </a:cubicBezTo>
                <a:cubicBezTo>
                  <a:pt x="63" y="908"/>
                  <a:pt x="95" y="916"/>
                  <a:pt x="123" y="916"/>
                </a:cubicBezTo>
                <a:cubicBezTo>
                  <a:pt x="151" y="916"/>
                  <a:pt x="174" y="908"/>
                  <a:pt x="190" y="892"/>
                </a:cubicBezTo>
                <a:lnTo>
                  <a:pt x="919" y="195"/>
                </a:lnTo>
                <a:cubicBezTo>
                  <a:pt x="950" y="132"/>
                  <a:pt x="982" y="69"/>
                  <a:pt x="919" y="37"/>
                </a:cubicBezTo>
                <a:cubicBezTo>
                  <a:pt x="900" y="19"/>
                  <a:pt x="871" y="0"/>
                  <a:pt x="838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9" name="Google Shape;2619;p30"/>
          <p:cNvSpPr/>
          <p:nvPr/>
        </p:nvSpPr>
        <p:spPr>
          <a:xfrm>
            <a:off x="5541291" y="2086048"/>
            <a:ext cx="29053" cy="28595"/>
          </a:xfrm>
          <a:custGeom>
            <a:avLst/>
            <a:gdLst/>
            <a:ahLst/>
            <a:cxnLst/>
            <a:rect l="l" t="t" r="r" b="b"/>
            <a:pathLst>
              <a:path w="951" h="936" extrusionOk="0">
                <a:moveTo>
                  <a:pt x="123" y="1"/>
                </a:moveTo>
                <a:cubicBezTo>
                  <a:pt x="95" y="1"/>
                  <a:pt x="64" y="9"/>
                  <a:pt x="32" y="25"/>
                </a:cubicBezTo>
                <a:cubicBezTo>
                  <a:pt x="0" y="88"/>
                  <a:pt x="0" y="151"/>
                  <a:pt x="32" y="183"/>
                </a:cubicBezTo>
                <a:lnTo>
                  <a:pt x="729" y="911"/>
                </a:lnTo>
                <a:cubicBezTo>
                  <a:pt x="760" y="927"/>
                  <a:pt x="792" y="935"/>
                  <a:pt x="820" y="935"/>
                </a:cubicBezTo>
                <a:cubicBezTo>
                  <a:pt x="847" y="935"/>
                  <a:pt x="871" y="927"/>
                  <a:pt x="887" y="911"/>
                </a:cubicBezTo>
                <a:cubicBezTo>
                  <a:pt x="919" y="880"/>
                  <a:pt x="950" y="816"/>
                  <a:pt x="887" y="753"/>
                </a:cubicBezTo>
                <a:lnTo>
                  <a:pt x="190" y="25"/>
                </a:lnTo>
                <a:cubicBezTo>
                  <a:pt x="174" y="9"/>
                  <a:pt x="151" y="1"/>
                  <a:pt x="12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0" name="Google Shape;2620;p30"/>
          <p:cNvSpPr/>
          <p:nvPr/>
        </p:nvSpPr>
        <p:spPr>
          <a:xfrm>
            <a:off x="5230720" y="1766800"/>
            <a:ext cx="29053" cy="28564"/>
          </a:xfrm>
          <a:custGeom>
            <a:avLst/>
            <a:gdLst/>
            <a:ahLst/>
            <a:cxnLst/>
            <a:rect l="l" t="t" r="r" b="b"/>
            <a:pathLst>
              <a:path w="951" h="935" extrusionOk="0">
                <a:moveTo>
                  <a:pt x="131" y="0"/>
                </a:moveTo>
                <a:cubicBezTo>
                  <a:pt x="103" y="0"/>
                  <a:pt x="80" y="8"/>
                  <a:pt x="64" y="24"/>
                </a:cubicBezTo>
                <a:cubicBezTo>
                  <a:pt x="0" y="56"/>
                  <a:pt x="0" y="151"/>
                  <a:pt x="64" y="182"/>
                </a:cubicBezTo>
                <a:lnTo>
                  <a:pt x="761" y="911"/>
                </a:lnTo>
                <a:cubicBezTo>
                  <a:pt x="776" y="926"/>
                  <a:pt x="800" y="934"/>
                  <a:pt x="828" y="934"/>
                </a:cubicBezTo>
                <a:cubicBezTo>
                  <a:pt x="856" y="934"/>
                  <a:pt x="887" y="926"/>
                  <a:pt x="919" y="911"/>
                </a:cubicBezTo>
                <a:cubicBezTo>
                  <a:pt x="951" y="847"/>
                  <a:pt x="951" y="784"/>
                  <a:pt x="919" y="752"/>
                </a:cubicBezTo>
                <a:lnTo>
                  <a:pt x="222" y="24"/>
                </a:lnTo>
                <a:cubicBezTo>
                  <a:pt x="191" y="8"/>
                  <a:pt x="159" y="0"/>
                  <a:pt x="131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1" name="Google Shape;2621;p30"/>
          <p:cNvSpPr/>
          <p:nvPr/>
        </p:nvSpPr>
        <p:spPr>
          <a:xfrm>
            <a:off x="5587727" y="1845497"/>
            <a:ext cx="35835" cy="18208"/>
          </a:xfrm>
          <a:custGeom>
            <a:avLst/>
            <a:gdLst/>
            <a:ahLst/>
            <a:cxnLst/>
            <a:rect l="l" t="t" r="r" b="b"/>
            <a:pathLst>
              <a:path w="1173" h="596" extrusionOk="0">
                <a:moveTo>
                  <a:pt x="1063" y="1"/>
                </a:moveTo>
                <a:cubicBezTo>
                  <a:pt x="1048" y="1"/>
                  <a:pt x="1031" y="5"/>
                  <a:pt x="1014" y="13"/>
                </a:cubicBezTo>
                <a:lnTo>
                  <a:pt x="95" y="393"/>
                </a:lnTo>
                <a:cubicBezTo>
                  <a:pt x="32" y="425"/>
                  <a:pt x="0" y="488"/>
                  <a:pt x="32" y="520"/>
                </a:cubicBezTo>
                <a:cubicBezTo>
                  <a:pt x="55" y="566"/>
                  <a:pt x="95" y="595"/>
                  <a:pt x="128" y="595"/>
                </a:cubicBezTo>
                <a:cubicBezTo>
                  <a:pt x="139" y="595"/>
                  <a:pt x="150" y="592"/>
                  <a:pt x="159" y="583"/>
                </a:cubicBezTo>
                <a:lnTo>
                  <a:pt x="1109" y="203"/>
                </a:lnTo>
                <a:cubicBezTo>
                  <a:pt x="1140" y="171"/>
                  <a:pt x="1172" y="108"/>
                  <a:pt x="1140" y="76"/>
                </a:cubicBezTo>
                <a:cubicBezTo>
                  <a:pt x="1140" y="30"/>
                  <a:pt x="1107" y="1"/>
                  <a:pt x="106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2" name="Google Shape;2622;p30"/>
          <p:cNvSpPr/>
          <p:nvPr/>
        </p:nvSpPr>
        <p:spPr>
          <a:xfrm>
            <a:off x="5177502" y="2017707"/>
            <a:ext cx="35835" cy="18788"/>
          </a:xfrm>
          <a:custGeom>
            <a:avLst/>
            <a:gdLst/>
            <a:ahLst/>
            <a:cxnLst/>
            <a:rect l="l" t="t" r="r" b="b"/>
            <a:pathLst>
              <a:path w="1173" h="615" extrusionOk="0">
                <a:moveTo>
                  <a:pt x="1045" y="1"/>
                </a:moveTo>
                <a:cubicBezTo>
                  <a:pt x="1033" y="1"/>
                  <a:pt x="1023" y="5"/>
                  <a:pt x="1014" y="13"/>
                </a:cubicBezTo>
                <a:lnTo>
                  <a:pt x="64" y="393"/>
                </a:lnTo>
                <a:cubicBezTo>
                  <a:pt x="32" y="425"/>
                  <a:pt x="1" y="488"/>
                  <a:pt x="32" y="551"/>
                </a:cubicBezTo>
                <a:cubicBezTo>
                  <a:pt x="32" y="583"/>
                  <a:pt x="96" y="615"/>
                  <a:pt x="159" y="615"/>
                </a:cubicBezTo>
                <a:lnTo>
                  <a:pt x="1077" y="203"/>
                </a:lnTo>
                <a:cubicBezTo>
                  <a:pt x="1141" y="203"/>
                  <a:pt x="1172" y="108"/>
                  <a:pt x="1141" y="76"/>
                </a:cubicBezTo>
                <a:cubicBezTo>
                  <a:pt x="1118" y="30"/>
                  <a:pt x="1077" y="1"/>
                  <a:pt x="104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3" name="Google Shape;2623;p30"/>
          <p:cNvSpPr/>
          <p:nvPr/>
        </p:nvSpPr>
        <p:spPr>
          <a:xfrm>
            <a:off x="5477442" y="2128390"/>
            <a:ext cx="19369" cy="35224"/>
          </a:xfrm>
          <a:custGeom>
            <a:avLst/>
            <a:gdLst/>
            <a:ahLst/>
            <a:cxnLst/>
            <a:rect l="l" t="t" r="r" b="b"/>
            <a:pathLst>
              <a:path w="634" h="1153" extrusionOk="0">
                <a:moveTo>
                  <a:pt x="63" y="0"/>
                </a:moveTo>
                <a:cubicBezTo>
                  <a:pt x="0" y="32"/>
                  <a:pt x="0" y="95"/>
                  <a:pt x="0" y="159"/>
                </a:cubicBezTo>
                <a:lnTo>
                  <a:pt x="412" y="1077"/>
                </a:lnTo>
                <a:cubicBezTo>
                  <a:pt x="412" y="1123"/>
                  <a:pt x="446" y="1153"/>
                  <a:pt x="489" y="1153"/>
                </a:cubicBezTo>
                <a:cubicBezTo>
                  <a:pt x="505" y="1153"/>
                  <a:pt x="522" y="1149"/>
                  <a:pt x="538" y="1140"/>
                </a:cubicBezTo>
                <a:cubicBezTo>
                  <a:pt x="602" y="1109"/>
                  <a:pt x="633" y="1045"/>
                  <a:pt x="602" y="1014"/>
                </a:cubicBezTo>
                <a:lnTo>
                  <a:pt x="222" y="64"/>
                </a:lnTo>
                <a:cubicBezTo>
                  <a:pt x="190" y="32"/>
                  <a:pt x="127" y="0"/>
                  <a:pt x="63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4" name="Google Shape;2624;p30"/>
          <p:cNvSpPr/>
          <p:nvPr/>
        </p:nvSpPr>
        <p:spPr>
          <a:xfrm>
            <a:off x="5304254" y="1717798"/>
            <a:ext cx="19369" cy="35224"/>
          </a:xfrm>
          <a:custGeom>
            <a:avLst/>
            <a:gdLst/>
            <a:ahLst/>
            <a:cxnLst/>
            <a:rect l="l" t="t" r="r" b="b"/>
            <a:pathLst>
              <a:path w="634" h="1153" extrusionOk="0">
                <a:moveTo>
                  <a:pt x="145" y="0"/>
                </a:moveTo>
                <a:cubicBezTo>
                  <a:pt x="129" y="0"/>
                  <a:pt x="112" y="4"/>
                  <a:pt x="95" y="13"/>
                </a:cubicBezTo>
                <a:cubicBezTo>
                  <a:pt x="32" y="44"/>
                  <a:pt x="0" y="108"/>
                  <a:pt x="32" y="171"/>
                </a:cubicBezTo>
                <a:lnTo>
                  <a:pt x="412" y="1089"/>
                </a:lnTo>
                <a:cubicBezTo>
                  <a:pt x="444" y="1153"/>
                  <a:pt x="507" y="1153"/>
                  <a:pt x="570" y="1153"/>
                </a:cubicBezTo>
                <a:cubicBezTo>
                  <a:pt x="634" y="1121"/>
                  <a:pt x="634" y="1058"/>
                  <a:pt x="634" y="994"/>
                </a:cubicBezTo>
                <a:lnTo>
                  <a:pt x="222" y="76"/>
                </a:lnTo>
                <a:cubicBezTo>
                  <a:pt x="222" y="30"/>
                  <a:pt x="188" y="0"/>
                  <a:pt x="145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5" name="Google Shape;2625;p30"/>
          <p:cNvSpPr/>
          <p:nvPr/>
        </p:nvSpPr>
        <p:spPr>
          <a:xfrm>
            <a:off x="5586749" y="2019662"/>
            <a:ext cx="35835" cy="19155"/>
          </a:xfrm>
          <a:custGeom>
            <a:avLst/>
            <a:gdLst/>
            <a:ahLst/>
            <a:cxnLst/>
            <a:rect l="l" t="t" r="r" b="b"/>
            <a:pathLst>
              <a:path w="1173" h="627" extrusionOk="0">
                <a:moveTo>
                  <a:pt x="140" y="0"/>
                </a:moveTo>
                <a:cubicBezTo>
                  <a:pt x="96" y="0"/>
                  <a:pt x="56" y="29"/>
                  <a:pt x="32" y="76"/>
                </a:cubicBezTo>
                <a:cubicBezTo>
                  <a:pt x="1" y="139"/>
                  <a:pt x="32" y="202"/>
                  <a:pt x="96" y="234"/>
                </a:cubicBezTo>
                <a:lnTo>
                  <a:pt x="1014" y="614"/>
                </a:lnTo>
                <a:cubicBezTo>
                  <a:pt x="1031" y="623"/>
                  <a:pt x="1048" y="627"/>
                  <a:pt x="1064" y="627"/>
                </a:cubicBezTo>
                <a:cubicBezTo>
                  <a:pt x="1107" y="627"/>
                  <a:pt x="1141" y="597"/>
                  <a:pt x="1141" y="551"/>
                </a:cubicBezTo>
                <a:cubicBezTo>
                  <a:pt x="1172" y="519"/>
                  <a:pt x="1141" y="456"/>
                  <a:pt x="1109" y="424"/>
                </a:cubicBezTo>
                <a:lnTo>
                  <a:pt x="191" y="12"/>
                </a:lnTo>
                <a:cubicBezTo>
                  <a:pt x="174" y="4"/>
                  <a:pt x="157" y="0"/>
                  <a:pt x="140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6" name="Google Shape;2626;p30"/>
          <p:cNvSpPr/>
          <p:nvPr/>
        </p:nvSpPr>
        <p:spPr>
          <a:xfrm>
            <a:off x="5178479" y="1842595"/>
            <a:ext cx="35835" cy="19185"/>
          </a:xfrm>
          <a:custGeom>
            <a:avLst/>
            <a:gdLst/>
            <a:ahLst/>
            <a:cxnLst/>
            <a:rect l="l" t="t" r="r" b="b"/>
            <a:pathLst>
              <a:path w="1173" h="628" extrusionOk="0">
                <a:moveTo>
                  <a:pt x="123" y="1"/>
                </a:moveTo>
                <a:cubicBezTo>
                  <a:pt x="83" y="1"/>
                  <a:pt x="32" y="30"/>
                  <a:pt x="32" y="76"/>
                </a:cubicBezTo>
                <a:cubicBezTo>
                  <a:pt x="0" y="140"/>
                  <a:pt x="32" y="203"/>
                  <a:pt x="64" y="203"/>
                </a:cubicBezTo>
                <a:lnTo>
                  <a:pt x="1014" y="615"/>
                </a:lnTo>
                <a:cubicBezTo>
                  <a:pt x="1022" y="623"/>
                  <a:pt x="1033" y="627"/>
                  <a:pt x="1045" y="627"/>
                </a:cubicBezTo>
                <a:cubicBezTo>
                  <a:pt x="1077" y="627"/>
                  <a:pt x="1117" y="598"/>
                  <a:pt x="1140" y="551"/>
                </a:cubicBezTo>
                <a:cubicBezTo>
                  <a:pt x="1172" y="520"/>
                  <a:pt x="1140" y="425"/>
                  <a:pt x="1077" y="425"/>
                </a:cubicBezTo>
                <a:lnTo>
                  <a:pt x="159" y="13"/>
                </a:lnTo>
                <a:cubicBezTo>
                  <a:pt x="150" y="5"/>
                  <a:pt x="137" y="1"/>
                  <a:pt x="12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0"/>
          <p:cNvSpPr/>
          <p:nvPr/>
        </p:nvSpPr>
        <p:spPr>
          <a:xfrm>
            <a:off x="5301351" y="2127412"/>
            <a:ext cx="20346" cy="35255"/>
          </a:xfrm>
          <a:custGeom>
            <a:avLst/>
            <a:gdLst/>
            <a:ahLst/>
            <a:cxnLst/>
            <a:rect l="l" t="t" r="r" b="b"/>
            <a:pathLst>
              <a:path w="666" h="1154" extrusionOk="0">
                <a:moveTo>
                  <a:pt x="602" y="1"/>
                </a:moveTo>
                <a:cubicBezTo>
                  <a:pt x="539" y="1"/>
                  <a:pt x="475" y="1"/>
                  <a:pt x="444" y="64"/>
                </a:cubicBezTo>
                <a:lnTo>
                  <a:pt x="32" y="982"/>
                </a:lnTo>
                <a:cubicBezTo>
                  <a:pt x="0" y="1046"/>
                  <a:pt x="32" y="1109"/>
                  <a:pt x="95" y="1141"/>
                </a:cubicBezTo>
                <a:cubicBezTo>
                  <a:pt x="112" y="1149"/>
                  <a:pt x="129" y="1153"/>
                  <a:pt x="146" y="1153"/>
                </a:cubicBezTo>
                <a:cubicBezTo>
                  <a:pt x="190" y="1153"/>
                  <a:pt x="230" y="1124"/>
                  <a:pt x="254" y="1077"/>
                </a:cubicBezTo>
                <a:lnTo>
                  <a:pt x="634" y="159"/>
                </a:lnTo>
                <a:cubicBezTo>
                  <a:pt x="665" y="96"/>
                  <a:pt x="634" y="32"/>
                  <a:pt x="602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8" name="Google Shape;2628;p30"/>
          <p:cNvSpPr/>
          <p:nvPr/>
        </p:nvSpPr>
        <p:spPr>
          <a:xfrm>
            <a:off x="5479366" y="1718745"/>
            <a:ext cx="19369" cy="35621"/>
          </a:xfrm>
          <a:custGeom>
            <a:avLst/>
            <a:gdLst/>
            <a:ahLst/>
            <a:cxnLst/>
            <a:rect l="l" t="t" r="r" b="b"/>
            <a:pathLst>
              <a:path w="634" h="1166" extrusionOk="0">
                <a:moveTo>
                  <a:pt x="520" y="1"/>
                </a:moveTo>
                <a:cubicBezTo>
                  <a:pt x="475" y="1"/>
                  <a:pt x="435" y="30"/>
                  <a:pt x="412" y="77"/>
                </a:cubicBezTo>
                <a:lnTo>
                  <a:pt x="0" y="995"/>
                </a:lnTo>
                <a:cubicBezTo>
                  <a:pt x="0" y="1058"/>
                  <a:pt x="0" y="1122"/>
                  <a:pt x="64" y="1153"/>
                </a:cubicBezTo>
                <a:cubicBezTo>
                  <a:pt x="81" y="1162"/>
                  <a:pt x="98" y="1166"/>
                  <a:pt x="114" y="1166"/>
                </a:cubicBezTo>
                <a:cubicBezTo>
                  <a:pt x="159" y="1166"/>
                  <a:pt x="199" y="1137"/>
                  <a:pt x="222" y="1090"/>
                </a:cubicBezTo>
                <a:lnTo>
                  <a:pt x="634" y="172"/>
                </a:lnTo>
                <a:cubicBezTo>
                  <a:pt x="634" y="108"/>
                  <a:pt x="634" y="45"/>
                  <a:pt x="570" y="13"/>
                </a:cubicBezTo>
                <a:cubicBezTo>
                  <a:pt x="554" y="5"/>
                  <a:pt x="537" y="1"/>
                  <a:pt x="520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9" name="Google Shape;2629;p30"/>
          <p:cNvSpPr/>
          <p:nvPr/>
        </p:nvSpPr>
        <p:spPr>
          <a:xfrm>
            <a:off x="5373908" y="1802330"/>
            <a:ext cx="53249" cy="234166"/>
          </a:xfrm>
          <a:custGeom>
            <a:avLst/>
            <a:gdLst/>
            <a:ahLst/>
            <a:cxnLst/>
            <a:rect l="l" t="t" r="r" b="b"/>
            <a:pathLst>
              <a:path w="1743" h="7665" extrusionOk="0">
                <a:moveTo>
                  <a:pt x="887" y="1"/>
                </a:moveTo>
                <a:lnTo>
                  <a:pt x="1" y="7665"/>
                </a:lnTo>
                <a:lnTo>
                  <a:pt x="1742" y="7665"/>
                </a:lnTo>
                <a:lnTo>
                  <a:pt x="887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0" name="Google Shape;2630;p30"/>
          <p:cNvSpPr/>
          <p:nvPr/>
        </p:nvSpPr>
        <p:spPr>
          <a:xfrm>
            <a:off x="5376810" y="1917473"/>
            <a:ext cx="47444" cy="46467"/>
          </a:xfrm>
          <a:custGeom>
            <a:avLst/>
            <a:gdLst/>
            <a:ahLst/>
            <a:cxnLst/>
            <a:rect l="l" t="t" r="r" b="b"/>
            <a:pathLst>
              <a:path w="1553" h="1521" extrusionOk="0">
                <a:moveTo>
                  <a:pt x="792" y="1"/>
                </a:moveTo>
                <a:cubicBezTo>
                  <a:pt x="349" y="1"/>
                  <a:pt x="1" y="349"/>
                  <a:pt x="1" y="761"/>
                </a:cubicBezTo>
                <a:cubicBezTo>
                  <a:pt x="1" y="1172"/>
                  <a:pt x="349" y="1521"/>
                  <a:pt x="792" y="1521"/>
                </a:cubicBezTo>
                <a:cubicBezTo>
                  <a:pt x="1204" y="1521"/>
                  <a:pt x="1552" y="1172"/>
                  <a:pt x="1552" y="761"/>
                </a:cubicBezTo>
                <a:cubicBezTo>
                  <a:pt x="1552" y="349"/>
                  <a:pt x="1204" y="1"/>
                  <a:pt x="792" y="1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1" name="Google Shape;2631;p30"/>
          <p:cNvSpPr/>
          <p:nvPr/>
        </p:nvSpPr>
        <p:spPr>
          <a:xfrm>
            <a:off x="5387441" y="1928104"/>
            <a:ext cx="26151" cy="25204"/>
          </a:xfrm>
          <a:custGeom>
            <a:avLst/>
            <a:gdLst/>
            <a:ahLst/>
            <a:cxnLst/>
            <a:rect l="l" t="t" r="r" b="b"/>
            <a:pathLst>
              <a:path w="856" h="825" extrusionOk="0">
                <a:moveTo>
                  <a:pt x="444" y="1"/>
                </a:moveTo>
                <a:cubicBezTo>
                  <a:pt x="191" y="1"/>
                  <a:pt x="1" y="191"/>
                  <a:pt x="1" y="413"/>
                </a:cubicBezTo>
                <a:cubicBezTo>
                  <a:pt x="1" y="634"/>
                  <a:pt x="191" y="824"/>
                  <a:pt x="444" y="824"/>
                </a:cubicBezTo>
                <a:cubicBezTo>
                  <a:pt x="666" y="824"/>
                  <a:pt x="856" y="634"/>
                  <a:pt x="856" y="413"/>
                </a:cubicBezTo>
                <a:cubicBezTo>
                  <a:pt x="856" y="191"/>
                  <a:pt x="666" y="1"/>
                  <a:pt x="444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2" name="Google Shape;2632;p30"/>
          <p:cNvSpPr/>
          <p:nvPr/>
        </p:nvSpPr>
        <p:spPr>
          <a:xfrm>
            <a:off x="5307156" y="1552736"/>
            <a:ext cx="185775" cy="35835"/>
          </a:xfrm>
          <a:custGeom>
            <a:avLst/>
            <a:gdLst/>
            <a:ahLst/>
            <a:cxnLst/>
            <a:rect l="l" t="t" r="r" b="b"/>
            <a:pathLst>
              <a:path w="6081" h="1173" extrusionOk="0">
                <a:moveTo>
                  <a:pt x="0" y="0"/>
                </a:moveTo>
                <a:lnTo>
                  <a:pt x="0" y="1172"/>
                </a:lnTo>
                <a:lnTo>
                  <a:pt x="6081" y="1172"/>
                </a:lnTo>
                <a:lnTo>
                  <a:pt x="608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3" name="Google Shape;2633;p30"/>
          <p:cNvSpPr/>
          <p:nvPr/>
        </p:nvSpPr>
        <p:spPr>
          <a:xfrm>
            <a:off x="5339081" y="1588541"/>
            <a:ext cx="123880" cy="14542"/>
          </a:xfrm>
          <a:custGeom>
            <a:avLst/>
            <a:gdLst/>
            <a:ahLst/>
            <a:cxnLst/>
            <a:rect l="l" t="t" r="r" b="b"/>
            <a:pathLst>
              <a:path w="4055" h="476" extrusionOk="0">
                <a:moveTo>
                  <a:pt x="0" y="0"/>
                </a:moveTo>
                <a:lnTo>
                  <a:pt x="0" y="475"/>
                </a:lnTo>
                <a:lnTo>
                  <a:pt x="4054" y="475"/>
                </a:lnTo>
                <a:lnTo>
                  <a:pt x="4054" y="0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4" name="Google Shape;2634;p30"/>
          <p:cNvSpPr/>
          <p:nvPr/>
        </p:nvSpPr>
        <p:spPr>
          <a:xfrm>
            <a:off x="3416806" y="2782374"/>
            <a:ext cx="228361" cy="207801"/>
          </a:xfrm>
          <a:custGeom>
            <a:avLst/>
            <a:gdLst/>
            <a:ahLst/>
            <a:cxnLst/>
            <a:rect l="l" t="t" r="r" b="b"/>
            <a:pathLst>
              <a:path w="7475" h="6802" extrusionOk="0">
                <a:moveTo>
                  <a:pt x="3728" y="1"/>
                </a:moveTo>
                <a:cubicBezTo>
                  <a:pt x="2186" y="1"/>
                  <a:pt x="796" y="1057"/>
                  <a:pt x="444" y="2598"/>
                </a:cubicBezTo>
                <a:cubicBezTo>
                  <a:pt x="1" y="4435"/>
                  <a:pt x="1141" y="6272"/>
                  <a:pt x="2946" y="6715"/>
                </a:cubicBezTo>
                <a:cubicBezTo>
                  <a:pt x="3204" y="6773"/>
                  <a:pt x="3463" y="6801"/>
                  <a:pt x="3717" y="6801"/>
                </a:cubicBezTo>
                <a:cubicBezTo>
                  <a:pt x="5271" y="6801"/>
                  <a:pt x="6678" y="5760"/>
                  <a:pt x="7031" y="4182"/>
                </a:cubicBezTo>
                <a:cubicBezTo>
                  <a:pt x="7475" y="2345"/>
                  <a:pt x="6335" y="508"/>
                  <a:pt x="4530" y="97"/>
                </a:cubicBezTo>
                <a:cubicBezTo>
                  <a:pt x="4261" y="32"/>
                  <a:pt x="3993" y="1"/>
                  <a:pt x="37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Google Shape;2635;p30"/>
          <p:cNvSpPr/>
          <p:nvPr/>
        </p:nvSpPr>
        <p:spPr>
          <a:xfrm>
            <a:off x="3440054" y="2803300"/>
            <a:ext cx="181895" cy="165275"/>
          </a:xfrm>
          <a:custGeom>
            <a:avLst/>
            <a:gdLst/>
            <a:ahLst/>
            <a:cxnLst/>
            <a:rect l="l" t="t" r="r" b="b"/>
            <a:pathLst>
              <a:path w="5954" h="5410" extrusionOk="0">
                <a:moveTo>
                  <a:pt x="2940" y="1"/>
                </a:moveTo>
                <a:cubicBezTo>
                  <a:pt x="1718" y="1"/>
                  <a:pt x="614" y="829"/>
                  <a:pt x="317" y="2072"/>
                </a:cubicBezTo>
                <a:cubicBezTo>
                  <a:pt x="0" y="3528"/>
                  <a:pt x="887" y="4985"/>
                  <a:pt x="2344" y="5334"/>
                </a:cubicBezTo>
                <a:cubicBezTo>
                  <a:pt x="2557" y="5385"/>
                  <a:pt x="2771" y="5409"/>
                  <a:pt x="2982" y="5409"/>
                </a:cubicBezTo>
                <a:cubicBezTo>
                  <a:pt x="4204" y="5409"/>
                  <a:pt x="5308" y="4581"/>
                  <a:pt x="5605" y="3338"/>
                </a:cubicBezTo>
                <a:cubicBezTo>
                  <a:pt x="5954" y="1882"/>
                  <a:pt x="5035" y="425"/>
                  <a:pt x="3579" y="77"/>
                </a:cubicBezTo>
                <a:cubicBezTo>
                  <a:pt x="3365" y="25"/>
                  <a:pt x="3151" y="1"/>
                  <a:pt x="2940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6" name="Google Shape;2636;p30"/>
          <p:cNvSpPr/>
          <p:nvPr/>
        </p:nvSpPr>
        <p:spPr>
          <a:xfrm>
            <a:off x="3442956" y="2833667"/>
            <a:ext cx="168361" cy="135367"/>
          </a:xfrm>
          <a:custGeom>
            <a:avLst/>
            <a:gdLst/>
            <a:ahLst/>
            <a:cxnLst/>
            <a:rect l="l" t="t" r="r" b="b"/>
            <a:pathLst>
              <a:path w="5511" h="4431" extrusionOk="0">
                <a:moveTo>
                  <a:pt x="792" y="1"/>
                </a:moveTo>
                <a:lnTo>
                  <a:pt x="792" y="1"/>
                </a:lnTo>
                <a:cubicBezTo>
                  <a:pt x="190" y="729"/>
                  <a:pt x="0" y="1774"/>
                  <a:pt x="380" y="2724"/>
                </a:cubicBezTo>
                <a:cubicBezTo>
                  <a:pt x="792" y="3791"/>
                  <a:pt x="1817" y="4431"/>
                  <a:pt x="2899" y="4431"/>
                </a:cubicBezTo>
                <a:cubicBezTo>
                  <a:pt x="3231" y="4431"/>
                  <a:pt x="3568" y="4371"/>
                  <a:pt x="3895" y="4245"/>
                </a:cubicBezTo>
                <a:cubicBezTo>
                  <a:pt x="4719" y="3896"/>
                  <a:pt x="5289" y="3200"/>
                  <a:pt x="5510" y="2376"/>
                </a:cubicBezTo>
                <a:lnTo>
                  <a:pt x="5510" y="2376"/>
                </a:lnTo>
                <a:cubicBezTo>
                  <a:pt x="5225" y="2724"/>
                  <a:pt x="4845" y="3010"/>
                  <a:pt x="4402" y="3168"/>
                </a:cubicBezTo>
                <a:cubicBezTo>
                  <a:pt x="4071" y="3306"/>
                  <a:pt x="3727" y="3372"/>
                  <a:pt x="3388" y="3372"/>
                </a:cubicBezTo>
                <a:cubicBezTo>
                  <a:pt x="2331" y="3372"/>
                  <a:pt x="1318" y="2734"/>
                  <a:pt x="887" y="1679"/>
                </a:cubicBezTo>
                <a:cubicBezTo>
                  <a:pt x="665" y="1109"/>
                  <a:pt x="633" y="539"/>
                  <a:pt x="792" y="1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7" name="Google Shape;2637;p30"/>
          <p:cNvSpPr/>
          <p:nvPr/>
        </p:nvSpPr>
        <p:spPr>
          <a:xfrm>
            <a:off x="3501948" y="2144826"/>
            <a:ext cx="70662" cy="71640"/>
          </a:xfrm>
          <a:custGeom>
            <a:avLst/>
            <a:gdLst/>
            <a:ahLst/>
            <a:cxnLst/>
            <a:rect l="l" t="t" r="r" b="b"/>
            <a:pathLst>
              <a:path w="2313" h="2345" extrusionOk="0">
                <a:moveTo>
                  <a:pt x="1173" y="1"/>
                </a:moveTo>
                <a:cubicBezTo>
                  <a:pt x="508" y="1"/>
                  <a:pt x="1" y="539"/>
                  <a:pt x="1" y="1172"/>
                </a:cubicBezTo>
                <a:cubicBezTo>
                  <a:pt x="1" y="1806"/>
                  <a:pt x="508" y="2344"/>
                  <a:pt x="1173" y="2344"/>
                </a:cubicBezTo>
                <a:cubicBezTo>
                  <a:pt x="1806" y="2344"/>
                  <a:pt x="2313" y="1806"/>
                  <a:pt x="2313" y="1172"/>
                </a:cubicBezTo>
                <a:cubicBezTo>
                  <a:pt x="2313" y="539"/>
                  <a:pt x="1806" y="1"/>
                  <a:pt x="1173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8" name="Google Shape;2638;p30"/>
          <p:cNvSpPr/>
          <p:nvPr/>
        </p:nvSpPr>
        <p:spPr>
          <a:xfrm>
            <a:off x="3501948" y="2303502"/>
            <a:ext cx="70662" cy="70662"/>
          </a:xfrm>
          <a:custGeom>
            <a:avLst/>
            <a:gdLst/>
            <a:ahLst/>
            <a:cxnLst/>
            <a:rect l="l" t="t" r="r" b="b"/>
            <a:pathLst>
              <a:path w="2313" h="2313" extrusionOk="0">
                <a:moveTo>
                  <a:pt x="1173" y="0"/>
                </a:moveTo>
                <a:cubicBezTo>
                  <a:pt x="508" y="0"/>
                  <a:pt x="1" y="507"/>
                  <a:pt x="1" y="1172"/>
                </a:cubicBezTo>
                <a:cubicBezTo>
                  <a:pt x="1" y="1806"/>
                  <a:pt x="508" y="2312"/>
                  <a:pt x="1173" y="2312"/>
                </a:cubicBezTo>
                <a:cubicBezTo>
                  <a:pt x="1806" y="2312"/>
                  <a:pt x="2313" y="1806"/>
                  <a:pt x="2313" y="1172"/>
                </a:cubicBezTo>
                <a:cubicBezTo>
                  <a:pt x="2313" y="507"/>
                  <a:pt x="1806" y="0"/>
                  <a:pt x="1173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9" name="Google Shape;2639;p30"/>
          <p:cNvSpPr/>
          <p:nvPr/>
        </p:nvSpPr>
        <p:spPr>
          <a:xfrm>
            <a:off x="3501948" y="2461202"/>
            <a:ext cx="70662" cy="71609"/>
          </a:xfrm>
          <a:custGeom>
            <a:avLst/>
            <a:gdLst/>
            <a:ahLst/>
            <a:cxnLst/>
            <a:rect l="l" t="t" r="r" b="b"/>
            <a:pathLst>
              <a:path w="2313" h="2344" extrusionOk="0">
                <a:moveTo>
                  <a:pt x="1173" y="0"/>
                </a:moveTo>
                <a:cubicBezTo>
                  <a:pt x="508" y="0"/>
                  <a:pt x="1" y="539"/>
                  <a:pt x="1" y="1172"/>
                </a:cubicBezTo>
                <a:cubicBezTo>
                  <a:pt x="1" y="1806"/>
                  <a:pt x="508" y="2344"/>
                  <a:pt x="1173" y="2344"/>
                </a:cubicBezTo>
                <a:cubicBezTo>
                  <a:pt x="1806" y="2344"/>
                  <a:pt x="2313" y="1806"/>
                  <a:pt x="2313" y="1172"/>
                </a:cubicBezTo>
                <a:cubicBezTo>
                  <a:pt x="2313" y="539"/>
                  <a:pt x="1806" y="0"/>
                  <a:pt x="1173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0" name="Google Shape;2640;p30"/>
          <p:cNvSpPr/>
          <p:nvPr/>
        </p:nvSpPr>
        <p:spPr>
          <a:xfrm>
            <a:off x="3501948" y="2619878"/>
            <a:ext cx="70662" cy="70632"/>
          </a:xfrm>
          <a:custGeom>
            <a:avLst/>
            <a:gdLst/>
            <a:ahLst/>
            <a:cxnLst/>
            <a:rect l="l" t="t" r="r" b="b"/>
            <a:pathLst>
              <a:path w="2313" h="2312" extrusionOk="0">
                <a:moveTo>
                  <a:pt x="1173" y="0"/>
                </a:moveTo>
                <a:cubicBezTo>
                  <a:pt x="508" y="0"/>
                  <a:pt x="1" y="507"/>
                  <a:pt x="1" y="1172"/>
                </a:cubicBezTo>
                <a:cubicBezTo>
                  <a:pt x="1" y="1805"/>
                  <a:pt x="508" y="2312"/>
                  <a:pt x="1173" y="2312"/>
                </a:cubicBezTo>
                <a:cubicBezTo>
                  <a:pt x="1806" y="2312"/>
                  <a:pt x="2313" y="1805"/>
                  <a:pt x="2313" y="1172"/>
                </a:cubicBezTo>
                <a:cubicBezTo>
                  <a:pt x="2313" y="507"/>
                  <a:pt x="1806" y="0"/>
                  <a:pt x="1173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1" name="Google Shape;2641;p30"/>
          <p:cNvSpPr/>
          <p:nvPr/>
        </p:nvSpPr>
        <p:spPr>
          <a:xfrm>
            <a:off x="5286985" y="2762088"/>
            <a:ext cx="215775" cy="215775"/>
          </a:xfrm>
          <a:custGeom>
            <a:avLst/>
            <a:gdLst/>
            <a:ahLst/>
            <a:cxnLst/>
            <a:rect l="l" t="t" r="r" b="b"/>
            <a:pathLst>
              <a:path w="7063" h="7063" extrusionOk="0">
                <a:moveTo>
                  <a:pt x="3547" y="0"/>
                </a:moveTo>
                <a:cubicBezTo>
                  <a:pt x="1584" y="0"/>
                  <a:pt x="0" y="1584"/>
                  <a:pt x="0" y="3516"/>
                </a:cubicBezTo>
                <a:cubicBezTo>
                  <a:pt x="0" y="5479"/>
                  <a:pt x="1584" y="7063"/>
                  <a:pt x="3547" y="7063"/>
                </a:cubicBezTo>
                <a:cubicBezTo>
                  <a:pt x="5479" y="7063"/>
                  <a:pt x="7062" y="5479"/>
                  <a:pt x="7062" y="3516"/>
                </a:cubicBezTo>
                <a:cubicBezTo>
                  <a:pt x="7062" y="1584"/>
                  <a:pt x="5479" y="0"/>
                  <a:pt x="35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2" name="Google Shape;2642;p30"/>
          <p:cNvSpPr/>
          <p:nvPr/>
        </p:nvSpPr>
        <p:spPr>
          <a:xfrm>
            <a:off x="5309225" y="2783382"/>
            <a:ext cx="171294" cy="172241"/>
          </a:xfrm>
          <a:custGeom>
            <a:avLst/>
            <a:gdLst/>
            <a:ahLst/>
            <a:cxnLst/>
            <a:rect l="l" t="t" r="r" b="b"/>
            <a:pathLst>
              <a:path w="5607" h="5638" extrusionOk="0">
                <a:moveTo>
                  <a:pt x="2819" y="0"/>
                </a:moveTo>
                <a:cubicBezTo>
                  <a:pt x="1236" y="0"/>
                  <a:pt x="1" y="1267"/>
                  <a:pt x="1" y="2819"/>
                </a:cubicBezTo>
                <a:cubicBezTo>
                  <a:pt x="1" y="4370"/>
                  <a:pt x="1236" y="5637"/>
                  <a:pt x="2819" y="5637"/>
                </a:cubicBezTo>
                <a:cubicBezTo>
                  <a:pt x="4371" y="5637"/>
                  <a:pt x="5606" y="4370"/>
                  <a:pt x="5606" y="2819"/>
                </a:cubicBezTo>
                <a:cubicBezTo>
                  <a:pt x="5606" y="1267"/>
                  <a:pt x="4371" y="0"/>
                  <a:pt x="2819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3" name="Google Shape;2643;p30"/>
          <p:cNvSpPr/>
          <p:nvPr/>
        </p:nvSpPr>
        <p:spPr>
          <a:xfrm>
            <a:off x="5303421" y="2815307"/>
            <a:ext cx="175143" cy="140561"/>
          </a:xfrm>
          <a:custGeom>
            <a:avLst/>
            <a:gdLst/>
            <a:ahLst/>
            <a:cxnLst/>
            <a:rect l="l" t="t" r="r" b="b"/>
            <a:pathLst>
              <a:path w="5733" h="4601" extrusionOk="0">
                <a:moveTo>
                  <a:pt x="824" y="0"/>
                </a:moveTo>
                <a:lnTo>
                  <a:pt x="824" y="0"/>
                </a:lnTo>
                <a:cubicBezTo>
                  <a:pt x="191" y="760"/>
                  <a:pt x="1" y="1837"/>
                  <a:pt x="381" y="2819"/>
                </a:cubicBezTo>
                <a:cubicBezTo>
                  <a:pt x="816" y="3932"/>
                  <a:pt x="1880" y="4601"/>
                  <a:pt x="3007" y="4601"/>
                </a:cubicBezTo>
                <a:cubicBezTo>
                  <a:pt x="3356" y="4601"/>
                  <a:pt x="3710" y="4537"/>
                  <a:pt x="4054" y="4402"/>
                </a:cubicBezTo>
                <a:cubicBezTo>
                  <a:pt x="4909" y="4054"/>
                  <a:pt x="5511" y="3325"/>
                  <a:pt x="5733" y="2470"/>
                </a:cubicBezTo>
                <a:lnTo>
                  <a:pt x="5733" y="2470"/>
                </a:lnTo>
                <a:cubicBezTo>
                  <a:pt x="5416" y="2819"/>
                  <a:pt x="5036" y="3135"/>
                  <a:pt x="4593" y="3294"/>
                </a:cubicBezTo>
                <a:cubicBezTo>
                  <a:pt x="4251" y="3438"/>
                  <a:pt x="3896" y="3506"/>
                  <a:pt x="3547" y="3506"/>
                </a:cubicBezTo>
                <a:cubicBezTo>
                  <a:pt x="2439" y="3506"/>
                  <a:pt x="1384" y="2825"/>
                  <a:pt x="951" y="1742"/>
                </a:cubicBezTo>
                <a:cubicBezTo>
                  <a:pt x="697" y="1172"/>
                  <a:pt x="666" y="570"/>
                  <a:pt x="824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4" name="Google Shape;2644;p30"/>
          <p:cNvSpPr/>
          <p:nvPr/>
        </p:nvSpPr>
        <p:spPr>
          <a:xfrm>
            <a:off x="5356639" y="3056193"/>
            <a:ext cx="71609" cy="71640"/>
          </a:xfrm>
          <a:custGeom>
            <a:avLst/>
            <a:gdLst/>
            <a:ahLst/>
            <a:cxnLst/>
            <a:rect l="l" t="t" r="r" b="b"/>
            <a:pathLst>
              <a:path w="2344" h="2345" extrusionOk="0">
                <a:moveTo>
                  <a:pt x="1172" y="1"/>
                </a:moveTo>
                <a:cubicBezTo>
                  <a:pt x="539" y="1"/>
                  <a:pt x="0" y="539"/>
                  <a:pt x="0" y="1173"/>
                </a:cubicBezTo>
                <a:cubicBezTo>
                  <a:pt x="0" y="1806"/>
                  <a:pt x="539" y="2344"/>
                  <a:pt x="1172" y="2344"/>
                </a:cubicBezTo>
                <a:cubicBezTo>
                  <a:pt x="1806" y="2344"/>
                  <a:pt x="2344" y="1806"/>
                  <a:pt x="2344" y="1173"/>
                </a:cubicBezTo>
                <a:cubicBezTo>
                  <a:pt x="2344" y="539"/>
                  <a:pt x="1806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5" name="Google Shape;2645;p30"/>
          <p:cNvSpPr/>
          <p:nvPr/>
        </p:nvSpPr>
        <p:spPr>
          <a:xfrm>
            <a:off x="5356639" y="3214870"/>
            <a:ext cx="71609" cy="70662"/>
          </a:xfrm>
          <a:custGeom>
            <a:avLst/>
            <a:gdLst/>
            <a:ahLst/>
            <a:cxnLst/>
            <a:rect l="l" t="t" r="r" b="b"/>
            <a:pathLst>
              <a:path w="2344" h="2313" extrusionOk="0">
                <a:moveTo>
                  <a:pt x="1172" y="1"/>
                </a:moveTo>
                <a:cubicBezTo>
                  <a:pt x="539" y="1"/>
                  <a:pt x="0" y="507"/>
                  <a:pt x="0" y="1172"/>
                </a:cubicBezTo>
                <a:cubicBezTo>
                  <a:pt x="0" y="1806"/>
                  <a:pt x="539" y="2312"/>
                  <a:pt x="1172" y="2312"/>
                </a:cubicBezTo>
                <a:cubicBezTo>
                  <a:pt x="1806" y="2312"/>
                  <a:pt x="2344" y="1806"/>
                  <a:pt x="2344" y="1172"/>
                </a:cubicBezTo>
                <a:cubicBezTo>
                  <a:pt x="2344" y="507"/>
                  <a:pt x="1806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6" name="Google Shape;2646;p30"/>
          <p:cNvSpPr/>
          <p:nvPr/>
        </p:nvSpPr>
        <p:spPr>
          <a:xfrm>
            <a:off x="5356639" y="3372569"/>
            <a:ext cx="71609" cy="71640"/>
          </a:xfrm>
          <a:custGeom>
            <a:avLst/>
            <a:gdLst/>
            <a:ahLst/>
            <a:cxnLst/>
            <a:rect l="l" t="t" r="r" b="b"/>
            <a:pathLst>
              <a:path w="2344" h="2345" extrusionOk="0">
                <a:moveTo>
                  <a:pt x="1172" y="1"/>
                </a:moveTo>
                <a:cubicBezTo>
                  <a:pt x="539" y="1"/>
                  <a:pt x="0" y="539"/>
                  <a:pt x="0" y="1172"/>
                </a:cubicBezTo>
                <a:cubicBezTo>
                  <a:pt x="0" y="1806"/>
                  <a:pt x="539" y="2344"/>
                  <a:pt x="1172" y="2344"/>
                </a:cubicBezTo>
                <a:cubicBezTo>
                  <a:pt x="1806" y="2344"/>
                  <a:pt x="2344" y="1806"/>
                  <a:pt x="2344" y="1172"/>
                </a:cubicBezTo>
                <a:cubicBezTo>
                  <a:pt x="2344" y="539"/>
                  <a:pt x="1806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7" name="Google Shape;2647;p30"/>
          <p:cNvSpPr/>
          <p:nvPr/>
        </p:nvSpPr>
        <p:spPr>
          <a:xfrm>
            <a:off x="5356639" y="3531246"/>
            <a:ext cx="71609" cy="70662"/>
          </a:xfrm>
          <a:custGeom>
            <a:avLst/>
            <a:gdLst/>
            <a:ahLst/>
            <a:cxnLst/>
            <a:rect l="l" t="t" r="r" b="b"/>
            <a:pathLst>
              <a:path w="2344" h="2313" extrusionOk="0">
                <a:moveTo>
                  <a:pt x="1172" y="0"/>
                </a:moveTo>
                <a:cubicBezTo>
                  <a:pt x="539" y="0"/>
                  <a:pt x="0" y="507"/>
                  <a:pt x="0" y="1172"/>
                </a:cubicBezTo>
                <a:cubicBezTo>
                  <a:pt x="0" y="1805"/>
                  <a:pt x="539" y="2312"/>
                  <a:pt x="1172" y="2312"/>
                </a:cubicBezTo>
                <a:cubicBezTo>
                  <a:pt x="1806" y="2312"/>
                  <a:pt x="2344" y="1805"/>
                  <a:pt x="2344" y="1172"/>
                </a:cubicBezTo>
                <a:cubicBezTo>
                  <a:pt x="2344" y="507"/>
                  <a:pt x="1806" y="0"/>
                  <a:pt x="1172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8" name="Google Shape;2648;p30"/>
          <p:cNvSpPr/>
          <p:nvPr/>
        </p:nvSpPr>
        <p:spPr>
          <a:xfrm>
            <a:off x="7148427" y="2762088"/>
            <a:ext cx="224481" cy="224481"/>
          </a:xfrm>
          <a:custGeom>
            <a:avLst/>
            <a:gdLst/>
            <a:ahLst/>
            <a:cxnLst/>
            <a:rect l="l" t="t" r="r" b="b"/>
            <a:pathLst>
              <a:path w="7348" h="7348" extrusionOk="0">
                <a:moveTo>
                  <a:pt x="3674" y="0"/>
                </a:moveTo>
                <a:cubicBezTo>
                  <a:pt x="1647" y="0"/>
                  <a:pt x="1" y="1647"/>
                  <a:pt x="1" y="3674"/>
                </a:cubicBezTo>
                <a:cubicBezTo>
                  <a:pt x="1" y="5701"/>
                  <a:pt x="1647" y="7348"/>
                  <a:pt x="3674" y="7348"/>
                </a:cubicBezTo>
                <a:cubicBezTo>
                  <a:pt x="5701" y="7348"/>
                  <a:pt x="7348" y="5701"/>
                  <a:pt x="7348" y="3674"/>
                </a:cubicBezTo>
                <a:cubicBezTo>
                  <a:pt x="7348" y="1647"/>
                  <a:pt x="5701" y="0"/>
                  <a:pt x="36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9" name="Google Shape;2649;p30"/>
          <p:cNvSpPr/>
          <p:nvPr/>
        </p:nvSpPr>
        <p:spPr>
          <a:xfrm>
            <a:off x="7171645" y="2784329"/>
            <a:ext cx="179023" cy="179023"/>
          </a:xfrm>
          <a:custGeom>
            <a:avLst/>
            <a:gdLst/>
            <a:ahLst/>
            <a:cxnLst/>
            <a:rect l="l" t="t" r="r" b="b"/>
            <a:pathLst>
              <a:path w="5860" h="5860" extrusionOk="0">
                <a:moveTo>
                  <a:pt x="2914" y="1"/>
                </a:moveTo>
                <a:cubicBezTo>
                  <a:pt x="1299" y="1"/>
                  <a:pt x="1" y="1331"/>
                  <a:pt x="1" y="2946"/>
                </a:cubicBezTo>
                <a:cubicBezTo>
                  <a:pt x="1" y="4561"/>
                  <a:pt x="1299" y="5860"/>
                  <a:pt x="2914" y="5860"/>
                </a:cubicBezTo>
                <a:cubicBezTo>
                  <a:pt x="4529" y="5860"/>
                  <a:pt x="5859" y="4561"/>
                  <a:pt x="5859" y="2946"/>
                </a:cubicBezTo>
                <a:cubicBezTo>
                  <a:pt x="5859" y="1331"/>
                  <a:pt x="4529" y="1"/>
                  <a:pt x="2914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0" name="Google Shape;2650;p30"/>
          <p:cNvSpPr/>
          <p:nvPr/>
        </p:nvSpPr>
        <p:spPr>
          <a:xfrm>
            <a:off x="7165841" y="2817231"/>
            <a:ext cx="181925" cy="146762"/>
          </a:xfrm>
          <a:custGeom>
            <a:avLst/>
            <a:gdLst/>
            <a:ahLst/>
            <a:cxnLst/>
            <a:rect l="l" t="t" r="r" b="b"/>
            <a:pathLst>
              <a:path w="5955" h="4804" extrusionOk="0">
                <a:moveTo>
                  <a:pt x="856" y="1"/>
                </a:moveTo>
                <a:lnTo>
                  <a:pt x="856" y="1"/>
                </a:lnTo>
                <a:cubicBezTo>
                  <a:pt x="191" y="824"/>
                  <a:pt x="1" y="1932"/>
                  <a:pt x="412" y="2946"/>
                </a:cubicBezTo>
                <a:cubicBezTo>
                  <a:pt x="871" y="4105"/>
                  <a:pt x="1956" y="4803"/>
                  <a:pt x="3119" y="4803"/>
                </a:cubicBezTo>
                <a:cubicBezTo>
                  <a:pt x="3481" y="4803"/>
                  <a:pt x="3851" y="4736"/>
                  <a:pt x="4213" y="4593"/>
                </a:cubicBezTo>
                <a:cubicBezTo>
                  <a:pt x="5099" y="4213"/>
                  <a:pt x="5733" y="3453"/>
                  <a:pt x="5954" y="2597"/>
                </a:cubicBezTo>
                <a:lnTo>
                  <a:pt x="5954" y="2597"/>
                </a:lnTo>
                <a:cubicBezTo>
                  <a:pt x="5638" y="2946"/>
                  <a:pt x="5258" y="3262"/>
                  <a:pt x="4783" y="3453"/>
                </a:cubicBezTo>
                <a:cubicBezTo>
                  <a:pt x="4421" y="3595"/>
                  <a:pt x="4051" y="3663"/>
                  <a:pt x="3688" y="3663"/>
                </a:cubicBezTo>
                <a:cubicBezTo>
                  <a:pt x="2524" y="3663"/>
                  <a:pt x="1434" y="2965"/>
                  <a:pt x="951" y="1806"/>
                </a:cubicBezTo>
                <a:cubicBezTo>
                  <a:pt x="729" y="1236"/>
                  <a:pt x="697" y="602"/>
                  <a:pt x="856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1" name="Google Shape;2651;p30"/>
          <p:cNvSpPr/>
          <p:nvPr/>
        </p:nvSpPr>
        <p:spPr>
          <a:xfrm>
            <a:off x="7216156" y="2144826"/>
            <a:ext cx="70662" cy="71640"/>
          </a:xfrm>
          <a:custGeom>
            <a:avLst/>
            <a:gdLst/>
            <a:ahLst/>
            <a:cxnLst/>
            <a:rect l="l" t="t" r="r" b="b"/>
            <a:pathLst>
              <a:path w="2313" h="2345" extrusionOk="0">
                <a:moveTo>
                  <a:pt x="1172" y="1"/>
                </a:moveTo>
                <a:cubicBezTo>
                  <a:pt x="507" y="1"/>
                  <a:pt x="0" y="539"/>
                  <a:pt x="0" y="1172"/>
                </a:cubicBezTo>
                <a:cubicBezTo>
                  <a:pt x="0" y="1806"/>
                  <a:pt x="507" y="2344"/>
                  <a:pt x="1172" y="2344"/>
                </a:cubicBezTo>
                <a:cubicBezTo>
                  <a:pt x="1806" y="2344"/>
                  <a:pt x="2312" y="1806"/>
                  <a:pt x="2312" y="1172"/>
                </a:cubicBezTo>
                <a:cubicBezTo>
                  <a:pt x="2312" y="539"/>
                  <a:pt x="1806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2" name="Google Shape;2652;p30"/>
          <p:cNvSpPr/>
          <p:nvPr/>
        </p:nvSpPr>
        <p:spPr>
          <a:xfrm>
            <a:off x="7216156" y="2303502"/>
            <a:ext cx="70662" cy="70662"/>
          </a:xfrm>
          <a:custGeom>
            <a:avLst/>
            <a:gdLst/>
            <a:ahLst/>
            <a:cxnLst/>
            <a:rect l="l" t="t" r="r" b="b"/>
            <a:pathLst>
              <a:path w="2313" h="2313" extrusionOk="0">
                <a:moveTo>
                  <a:pt x="1172" y="0"/>
                </a:moveTo>
                <a:cubicBezTo>
                  <a:pt x="507" y="0"/>
                  <a:pt x="0" y="507"/>
                  <a:pt x="0" y="1172"/>
                </a:cubicBezTo>
                <a:cubicBezTo>
                  <a:pt x="0" y="1806"/>
                  <a:pt x="507" y="2312"/>
                  <a:pt x="1172" y="2312"/>
                </a:cubicBezTo>
                <a:cubicBezTo>
                  <a:pt x="1806" y="2312"/>
                  <a:pt x="2312" y="1806"/>
                  <a:pt x="2312" y="1172"/>
                </a:cubicBezTo>
                <a:cubicBezTo>
                  <a:pt x="2312" y="507"/>
                  <a:pt x="1806" y="0"/>
                  <a:pt x="1172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3" name="Google Shape;2653;p30"/>
          <p:cNvSpPr/>
          <p:nvPr/>
        </p:nvSpPr>
        <p:spPr>
          <a:xfrm>
            <a:off x="7216156" y="2461202"/>
            <a:ext cx="70662" cy="71609"/>
          </a:xfrm>
          <a:custGeom>
            <a:avLst/>
            <a:gdLst/>
            <a:ahLst/>
            <a:cxnLst/>
            <a:rect l="l" t="t" r="r" b="b"/>
            <a:pathLst>
              <a:path w="2313" h="2344" extrusionOk="0">
                <a:moveTo>
                  <a:pt x="1172" y="0"/>
                </a:moveTo>
                <a:cubicBezTo>
                  <a:pt x="507" y="0"/>
                  <a:pt x="0" y="539"/>
                  <a:pt x="0" y="1172"/>
                </a:cubicBezTo>
                <a:cubicBezTo>
                  <a:pt x="0" y="1806"/>
                  <a:pt x="507" y="2344"/>
                  <a:pt x="1172" y="2344"/>
                </a:cubicBezTo>
                <a:cubicBezTo>
                  <a:pt x="1806" y="2344"/>
                  <a:pt x="2312" y="1806"/>
                  <a:pt x="2312" y="1172"/>
                </a:cubicBezTo>
                <a:cubicBezTo>
                  <a:pt x="2312" y="539"/>
                  <a:pt x="1806" y="0"/>
                  <a:pt x="1172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4" name="Google Shape;2654;p30"/>
          <p:cNvSpPr/>
          <p:nvPr/>
        </p:nvSpPr>
        <p:spPr>
          <a:xfrm>
            <a:off x="7216156" y="2619878"/>
            <a:ext cx="70662" cy="70632"/>
          </a:xfrm>
          <a:custGeom>
            <a:avLst/>
            <a:gdLst/>
            <a:ahLst/>
            <a:cxnLst/>
            <a:rect l="l" t="t" r="r" b="b"/>
            <a:pathLst>
              <a:path w="2313" h="2312" extrusionOk="0">
                <a:moveTo>
                  <a:pt x="1172" y="0"/>
                </a:moveTo>
                <a:cubicBezTo>
                  <a:pt x="507" y="0"/>
                  <a:pt x="0" y="507"/>
                  <a:pt x="0" y="1172"/>
                </a:cubicBezTo>
                <a:cubicBezTo>
                  <a:pt x="0" y="1805"/>
                  <a:pt x="507" y="2312"/>
                  <a:pt x="1172" y="2312"/>
                </a:cubicBezTo>
                <a:cubicBezTo>
                  <a:pt x="1806" y="2312"/>
                  <a:pt x="2312" y="1805"/>
                  <a:pt x="2312" y="1172"/>
                </a:cubicBezTo>
                <a:cubicBezTo>
                  <a:pt x="2312" y="507"/>
                  <a:pt x="1806" y="0"/>
                  <a:pt x="1172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5" name="Google Shape;2655;p30"/>
          <p:cNvSpPr/>
          <p:nvPr/>
        </p:nvSpPr>
        <p:spPr>
          <a:xfrm>
            <a:off x="6968488" y="3621215"/>
            <a:ext cx="585338" cy="518586"/>
          </a:xfrm>
          <a:custGeom>
            <a:avLst/>
            <a:gdLst/>
            <a:ahLst/>
            <a:cxnLst/>
            <a:rect l="l" t="t" r="r" b="b"/>
            <a:pathLst>
              <a:path w="19160" h="16975" extrusionOk="0">
                <a:moveTo>
                  <a:pt x="6872" y="0"/>
                </a:moveTo>
                <a:cubicBezTo>
                  <a:pt x="6271" y="0"/>
                  <a:pt x="5732" y="349"/>
                  <a:pt x="5511" y="887"/>
                </a:cubicBezTo>
                <a:cubicBezTo>
                  <a:pt x="5257" y="665"/>
                  <a:pt x="4940" y="539"/>
                  <a:pt x="4592" y="539"/>
                </a:cubicBezTo>
                <a:cubicBezTo>
                  <a:pt x="3864" y="539"/>
                  <a:pt x="3294" y="1046"/>
                  <a:pt x="3135" y="1711"/>
                </a:cubicBezTo>
                <a:cubicBezTo>
                  <a:pt x="3072" y="1711"/>
                  <a:pt x="2977" y="1679"/>
                  <a:pt x="2914" y="1679"/>
                </a:cubicBezTo>
                <a:cubicBezTo>
                  <a:pt x="2090" y="1679"/>
                  <a:pt x="1425" y="2344"/>
                  <a:pt x="1425" y="3167"/>
                </a:cubicBezTo>
                <a:cubicBezTo>
                  <a:pt x="1425" y="3231"/>
                  <a:pt x="1425" y="3262"/>
                  <a:pt x="1457" y="3326"/>
                </a:cubicBezTo>
                <a:cubicBezTo>
                  <a:pt x="602" y="3706"/>
                  <a:pt x="0" y="4561"/>
                  <a:pt x="0" y="5542"/>
                </a:cubicBezTo>
                <a:cubicBezTo>
                  <a:pt x="0" y="6144"/>
                  <a:pt x="222" y="6683"/>
                  <a:pt x="570" y="7126"/>
                </a:cubicBezTo>
                <a:cubicBezTo>
                  <a:pt x="570" y="7221"/>
                  <a:pt x="538" y="7316"/>
                  <a:pt x="538" y="7411"/>
                </a:cubicBezTo>
                <a:cubicBezTo>
                  <a:pt x="538" y="8741"/>
                  <a:pt x="1615" y="9818"/>
                  <a:pt x="2945" y="9818"/>
                </a:cubicBezTo>
                <a:cubicBezTo>
                  <a:pt x="3262" y="9818"/>
                  <a:pt x="3547" y="9754"/>
                  <a:pt x="3800" y="9659"/>
                </a:cubicBezTo>
                <a:cubicBezTo>
                  <a:pt x="3895" y="10768"/>
                  <a:pt x="4814" y="11655"/>
                  <a:pt x="5954" y="11655"/>
                </a:cubicBezTo>
                <a:lnTo>
                  <a:pt x="6049" y="11655"/>
                </a:lnTo>
                <a:cubicBezTo>
                  <a:pt x="6461" y="12225"/>
                  <a:pt x="7094" y="12573"/>
                  <a:pt x="7822" y="12573"/>
                </a:cubicBezTo>
                <a:cubicBezTo>
                  <a:pt x="8234" y="12573"/>
                  <a:pt x="8646" y="12478"/>
                  <a:pt x="8962" y="12256"/>
                </a:cubicBezTo>
                <a:cubicBezTo>
                  <a:pt x="9089" y="12573"/>
                  <a:pt x="9247" y="12890"/>
                  <a:pt x="9501" y="13111"/>
                </a:cubicBezTo>
                <a:cubicBezTo>
                  <a:pt x="9849" y="13428"/>
                  <a:pt x="10293" y="13618"/>
                  <a:pt x="10799" y="13618"/>
                </a:cubicBezTo>
                <a:cubicBezTo>
                  <a:pt x="11148" y="14061"/>
                  <a:pt x="11686" y="14315"/>
                  <a:pt x="12319" y="14315"/>
                </a:cubicBezTo>
                <a:cubicBezTo>
                  <a:pt x="12604" y="14315"/>
                  <a:pt x="12858" y="14251"/>
                  <a:pt x="13111" y="14156"/>
                </a:cubicBezTo>
                <a:cubicBezTo>
                  <a:pt x="13364" y="14695"/>
                  <a:pt x="13618" y="15582"/>
                  <a:pt x="13459" y="16848"/>
                </a:cubicBezTo>
                <a:lnTo>
                  <a:pt x="14790" y="16975"/>
                </a:lnTo>
                <a:cubicBezTo>
                  <a:pt x="14790" y="16975"/>
                  <a:pt x="14853" y="15202"/>
                  <a:pt x="14631" y="13998"/>
                </a:cubicBezTo>
                <a:lnTo>
                  <a:pt x="14631" y="13998"/>
                </a:lnTo>
                <a:cubicBezTo>
                  <a:pt x="14790" y="14030"/>
                  <a:pt x="14948" y="14061"/>
                  <a:pt x="15106" y="14061"/>
                </a:cubicBezTo>
                <a:cubicBezTo>
                  <a:pt x="16183" y="14061"/>
                  <a:pt x="17070" y="13175"/>
                  <a:pt x="17070" y="12098"/>
                </a:cubicBezTo>
                <a:cubicBezTo>
                  <a:pt x="17070" y="11940"/>
                  <a:pt x="17038" y="11813"/>
                  <a:pt x="17006" y="11655"/>
                </a:cubicBezTo>
                <a:lnTo>
                  <a:pt x="17196" y="11655"/>
                </a:lnTo>
                <a:cubicBezTo>
                  <a:pt x="18273" y="11655"/>
                  <a:pt x="19160" y="10800"/>
                  <a:pt x="19160" y="9723"/>
                </a:cubicBezTo>
                <a:cubicBezTo>
                  <a:pt x="19160" y="9343"/>
                  <a:pt x="19065" y="9026"/>
                  <a:pt x="18875" y="8741"/>
                </a:cubicBezTo>
                <a:cubicBezTo>
                  <a:pt x="19065" y="8424"/>
                  <a:pt x="19160" y="8108"/>
                  <a:pt x="19160" y="7759"/>
                </a:cubicBezTo>
                <a:cubicBezTo>
                  <a:pt x="19160" y="7063"/>
                  <a:pt x="18812" y="6493"/>
                  <a:pt x="18305" y="6144"/>
                </a:cubicBezTo>
                <a:cubicBezTo>
                  <a:pt x="18178" y="5384"/>
                  <a:pt x="17608" y="4782"/>
                  <a:pt x="16880" y="4592"/>
                </a:cubicBezTo>
                <a:cubicBezTo>
                  <a:pt x="16911" y="4497"/>
                  <a:pt x="16911" y="4402"/>
                  <a:pt x="16911" y="4276"/>
                </a:cubicBezTo>
                <a:cubicBezTo>
                  <a:pt x="16911" y="3452"/>
                  <a:pt x="16405" y="2756"/>
                  <a:pt x="15676" y="2471"/>
                </a:cubicBezTo>
                <a:cubicBezTo>
                  <a:pt x="15486" y="2407"/>
                  <a:pt x="15328" y="2376"/>
                  <a:pt x="15138" y="2344"/>
                </a:cubicBezTo>
                <a:cubicBezTo>
                  <a:pt x="14853" y="1109"/>
                  <a:pt x="13744" y="190"/>
                  <a:pt x="12414" y="190"/>
                </a:cubicBezTo>
                <a:cubicBezTo>
                  <a:pt x="11686" y="190"/>
                  <a:pt x="11021" y="475"/>
                  <a:pt x="10546" y="919"/>
                </a:cubicBezTo>
                <a:cubicBezTo>
                  <a:pt x="10293" y="412"/>
                  <a:pt x="9786" y="64"/>
                  <a:pt x="9184" y="64"/>
                </a:cubicBezTo>
                <a:cubicBezTo>
                  <a:pt x="8741" y="64"/>
                  <a:pt x="8329" y="285"/>
                  <a:pt x="8044" y="634"/>
                </a:cubicBezTo>
                <a:cubicBezTo>
                  <a:pt x="7791" y="254"/>
                  <a:pt x="7347" y="0"/>
                  <a:pt x="6872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6" name="Google Shape;2656;p30"/>
          <p:cNvSpPr/>
          <p:nvPr/>
        </p:nvSpPr>
        <p:spPr>
          <a:xfrm>
            <a:off x="7158111" y="3702478"/>
            <a:ext cx="113218" cy="112271"/>
          </a:xfrm>
          <a:custGeom>
            <a:avLst/>
            <a:gdLst/>
            <a:ahLst/>
            <a:cxnLst/>
            <a:rect l="l" t="t" r="r" b="b"/>
            <a:pathLst>
              <a:path w="3706" h="3675" extrusionOk="0">
                <a:moveTo>
                  <a:pt x="1837" y="1046"/>
                </a:moveTo>
                <a:cubicBezTo>
                  <a:pt x="2280" y="1046"/>
                  <a:pt x="2660" y="1394"/>
                  <a:pt x="2660" y="1837"/>
                </a:cubicBezTo>
                <a:cubicBezTo>
                  <a:pt x="2660" y="2281"/>
                  <a:pt x="2280" y="2661"/>
                  <a:pt x="1837" y="2661"/>
                </a:cubicBezTo>
                <a:cubicBezTo>
                  <a:pt x="1394" y="2661"/>
                  <a:pt x="1045" y="2281"/>
                  <a:pt x="1045" y="1837"/>
                </a:cubicBezTo>
                <a:cubicBezTo>
                  <a:pt x="1045" y="1394"/>
                  <a:pt x="1394" y="1046"/>
                  <a:pt x="1837" y="1046"/>
                </a:cubicBezTo>
                <a:close/>
                <a:moveTo>
                  <a:pt x="1837" y="1"/>
                </a:moveTo>
                <a:cubicBezTo>
                  <a:pt x="824" y="1"/>
                  <a:pt x="0" y="824"/>
                  <a:pt x="0" y="1837"/>
                </a:cubicBezTo>
                <a:cubicBezTo>
                  <a:pt x="0" y="2851"/>
                  <a:pt x="824" y="3674"/>
                  <a:pt x="1837" y="3674"/>
                </a:cubicBezTo>
                <a:cubicBezTo>
                  <a:pt x="2882" y="3674"/>
                  <a:pt x="3706" y="2851"/>
                  <a:pt x="3706" y="1837"/>
                </a:cubicBezTo>
                <a:cubicBezTo>
                  <a:pt x="3706" y="824"/>
                  <a:pt x="2850" y="1"/>
                  <a:pt x="1837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7" name="Google Shape;2657;p30"/>
          <p:cNvSpPr/>
          <p:nvPr/>
        </p:nvSpPr>
        <p:spPr>
          <a:xfrm>
            <a:off x="7205525" y="3686990"/>
            <a:ext cx="17444" cy="33910"/>
          </a:xfrm>
          <a:custGeom>
            <a:avLst/>
            <a:gdLst/>
            <a:ahLst/>
            <a:cxnLst/>
            <a:rect l="l" t="t" r="r" b="b"/>
            <a:pathLst>
              <a:path w="571" h="1110" extrusionOk="0">
                <a:moveTo>
                  <a:pt x="0" y="1"/>
                </a:moveTo>
                <a:lnTo>
                  <a:pt x="0" y="1109"/>
                </a:lnTo>
                <a:lnTo>
                  <a:pt x="570" y="1109"/>
                </a:lnTo>
                <a:lnTo>
                  <a:pt x="57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8" name="Google Shape;2658;p30"/>
          <p:cNvSpPr/>
          <p:nvPr/>
        </p:nvSpPr>
        <p:spPr>
          <a:xfrm>
            <a:off x="7170667" y="3691847"/>
            <a:ext cx="31955" cy="38737"/>
          </a:xfrm>
          <a:custGeom>
            <a:avLst/>
            <a:gdLst/>
            <a:ahLst/>
            <a:cxnLst/>
            <a:rect l="l" t="t" r="r" b="b"/>
            <a:pathLst>
              <a:path w="1046" h="1268" extrusionOk="0">
                <a:moveTo>
                  <a:pt x="508" y="0"/>
                </a:moveTo>
                <a:lnTo>
                  <a:pt x="1" y="317"/>
                </a:lnTo>
                <a:lnTo>
                  <a:pt x="539" y="1267"/>
                </a:lnTo>
                <a:lnTo>
                  <a:pt x="1046" y="950"/>
                </a:lnTo>
                <a:lnTo>
                  <a:pt x="50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9" name="Google Shape;2659;p30"/>
          <p:cNvSpPr/>
          <p:nvPr/>
        </p:nvSpPr>
        <p:spPr>
          <a:xfrm>
            <a:off x="7147449" y="3715065"/>
            <a:ext cx="38737" cy="32933"/>
          </a:xfrm>
          <a:custGeom>
            <a:avLst/>
            <a:gdLst/>
            <a:ahLst/>
            <a:cxnLst/>
            <a:rect l="l" t="t" r="r" b="b"/>
            <a:pathLst>
              <a:path w="1268" h="1078" extrusionOk="0">
                <a:moveTo>
                  <a:pt x="318" y="0"/>
                </a:moveTo>
                <a:lnTo>
                  <a:pt x="1" y="539"/>
                </a:lnTo>
                <a:lnTo>
                  <a:pt x="951" y="1077"/>
                </a:lnTo>
                <a:lnTo>
                  <a:pt x="1268" y="570"/>
                </a:lnTo>
                <a:lnTo>
                  <a:pt x="31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0"/>
          <p:cNvSpPr/>
          <p:nvPr/>
        </p:nvSpPr>
        <p:spPr>
          <a:xfrm>
            <a:off x="7142623" y="3749892"/>
            <a:ext cx="33880" cy="18422"/>
          </a:xfrm>
          <a:custGeom>
            <a:avLst/>
            <a:gdLst/>
            <a:ahLst/>
            <a:cxnLst/>
            <a:rect l="l" t="t" r="r" b="b"/>
            <a:pathLst>
              <a:path w="1109" h="603" extrusionOk="0">
                <a:moveTo>
                  <a:pt x="1" y="0"/>
                </a:moveTo>
                <a:lnTo>
                  <a:pt x="1" y="602"/>
                </a:lnTo>
                <a:lnTo>
                  <a:pt x="1109" y="602"/>
                </a:lnTo>
                <a:lnTo>
                  <a:pt x="110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1" name="Google Shape;2661;p30"/>
          <p:cNvSpPr/>
          <p:nvPr/>
        </p:nvSpPr>
        <p:spPr>
          <a:xfrm>
            <a:off x="7147449" y="3770208"/>
            <a:ext cx="38737" cy="32933"/>
          </a:xfrm>
          <a:custGeom>
            <a:avLst/>
            <a:gdLst/>
            <a:ahLst/>
            <a:cxnLst/>
            <a:rect l="l" t="t" r="r" b="b"/>
            <a:pathLst>
              <a:path w="1268" h="1078" extrusionOk="0">
                <a:moveTo>
                  <a:pt x="951" y="0"/>
                </a:moveTo>
                <a:lnTo>
                  <a:pt x="1" y="539"/>
                </a:lnTo>
                <a:lnTo>
                  <a:pt x="318" y="1077"/>
                </a:lnTo>
                <a:lnTo>
                  <a:pt x="1268" y="507"/>
                </a:lnTo>
                <a:lnTo>
                  <a:pt x="95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2" name="Google Shape;2662;p30"/>
          <p:cNvSpPr/>
          <p:nvPr/>
        </p:nvSpPr>
        <p:spPr>
          <a:xfrm>
            <a:off x="7170667" y="3786644"/>
            <a:ext cx="32933" cy="38737"/>
          </a:xfrm>
          <a:custGeom>
            <a:avLst/>
            <a:gdLst/>
            <a:ahLst/>
            <a:cxnLst/>
            <a:rect l="l" t="t" r="r" b="b"/>
            <a:pathLst>
              <a:path w="1078" h="1268" extrusionOk="0">
                <a:moveTo>
                  <a:pt x="571" y="1"/>
                </a:moveTo>
                <a:lnTo>
                  <a:pt x="1" y="983"/>
                </a:lnTo>
                <a:lnTo>
                  <a:pt x="539" y="1268"/>
                </a:lnTo>
                <a:lnTo>
                  <a:pt x="1078" y="318"/>
                </a:lnTo>
                <a:lnTo>
                  <a:pt x="571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3" name="Google Shape;2663;p30"/>
          <p:cNvSpPr/>
          <p:nvPr/>
        </p:nvSpPr>
        <p:spPr>
          <a:xfrm>
            <a:off x="7205525" y="3796328"/>
            <a:ext cx="18391" cy="33880"/>
          </a:xfrm>
          <a:custGeom>
            <a:avLst/>
            <a:gdLst/>
            <a:ahLst/>
            <a:cxnLst/>
            <a:rect l="l" t="t" r="r" b="b"/>
            <a:pathLst>
              <a:path w="602" h="1109" extrusionOk="0">
                <a:moveTo>
                  <a:pt x="0" y="1"/>
                </a:moveTo>
                <a:lnTo>
                  <a:pt x="0" y="1109"/>
                </a:lnTo>
                <a:lnTo>
                  <a:pt x="602" y="1109"/>
                </a:lnTo>
                <a:lnTo>
                  <a:pt x="60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4" name="Google Shape;2664;p30"/>
          <p:cNvSpPr/>
          <p:nvPr/>
        </p:nvSpPr>
        <p:spPr>
          <a:xfrm>
            <a:off x="7225841" y="3787621"/>
            <a:ext cx="32902" cy="37760"/>
          </a:xfrm>
          <a:custGeom>
            <a:avLst/>
            <a:gdLst/>
            <a:ahLst/>
            <a:cxnLst/>
            <a:rect l="l" t="t" r="r" b="b"/>
            <a:pathLst>
              <a:path w="1077" h="1236" extrusionOk="0">
                <a:moveTo>
                  <a:pt x="507" y="0"/>
                </a:moveTo>
                <a:lnTo>
                  <a:pt x="0" y="286"/>
                </a:lnTo>
                <a:lnTo>
                  <a:pt x="570" y="1236"/>
                </a:lnTo>
                <a:lnTo>
                  <a:pt x="1077" y="951"/>
                </a:lnTo>
                <a:lnTo>
                  <a:pt x="507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5" name="Google Shape;2665;p30"/>
          <p:cNvSpPr/>
          <p:nvPr/>
        </p:nvSpPr>
        <p:spPr>
          <a:xfrm>
            <a:off x="7242277" y="3769230"/>
            <a:ext cx="38737" cy="32933"/>
          </a:xfrm>
          <a:custGeom>
            <a:avLst/>
            <a:gdLst/>
            <a:ahLst/>
            <a:cxnLst/>
            <a:rect l="l" t="t" r="r" b="b"/>
            <a:pathLst>
              <a:path w="1268" h="1078" extrusionOk="0">
                <a:moveTo>
                  <a:pt x="317" y="1"/>
                </a:moveTo>
                <a:lnTo>
                  <a:pt x="0" y="507"/>
                </a:lnTo>
                <a:lnTo>
                  <a:pt x="982" y="1078"/>
                </a:lnTo>
                <a:lnTo>
                  <a:pt x="1267" y="571"/>
                </a:lnTo>
                <a:lnTo>
                  <a:pt x="317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6" name="Google Shape;2666;p30"/>
          <p:cNvSpPr/>
          <p:nvPr/>
        </p:nvSpPr>
        <p:spPr>
          <a:xfrm>
            <a:off x="7251961" y="3749892"/>
            <a:ext cx="33880" cy="17444"/>
          </a:xfrm>
          <a:custGeom>
            <a:avLst/>
            <a:gdLst/>
            <a:ahLst/>
            <a:cxnLst/>
            <a:rect l="l" t="t" r="r" b="b"/>
            <a:pathLst>
              <a:path w="1109" h="571" extrusionOk="0">
                <a:moveTo>
                  <a:pt x="0" y="0"/>
                </a:moveTo>
                <a:lnTo>
                  <a:pt x="0" y="570"/>
                </a:lnTo>
                <a:lnTo>
                  <a:pt x="1109" y="570"/>
                </a:lnTo>
                <a:lnTo>
                  <a:pt x="110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7" name="Google Shape;2667;p30"/>
          <p:cNvSpPr/>
          <p:nvPr/>
        </p:nvSpPr>
        <p:spPr>
          <a:xfrm>
            <a:off x="7242277" y="3714087"/>
            <a:ext cx="38737" cy="32933"/>
          </a:xfrm>
          <a:custGeom>
            <a:avLst/>
            <a:gdLst/>
            <a:ahLst/>
            <a:cxnLst/>
            <a:rect l="l" t="t" r="r" b="b"/>
            <a:pathLst>
              <a:path w="1268" h="1078" extrusionOk="0">
                <a:moveTo>
                  <a:pt x="982" y="1"/>
                </a:moveTo>
                <a:lnTo>
                  <a:pt x="0" y="571"/>
                </a:lnTo>
                <a:lnTo>
                  <a:pt x="317" y="1077"/>
                </a:lnTo>
                <a:lnTo>
                  <a:pt x="1267" y="539"/>
                </a:lnTo>
                <a:lnTo>
                  <a:pt x="98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8" name="Google Shape;2668;p30"/>
          <p:cNvSpPr/>
          <p:nvPr/>
        </p:nvSpPr>
        <p:spPr>
          <a:xfrm>
            <a:off x="7224863" y="3691847"/>
            <a:ext cx="32933" cy="38737"/>
          </a:xfrm>
          <a:custGeom>
            <a:avLst/>
            <a:gdLst/>
            <a:ahLst/>
            <a:cxnLst/>
            <a:rect l="l" t="t" r="r" b="b"/>
            <a:pathLst>
              <a:path w="1078" h="1268" extrusionOk="0">
                <a:moveTo>
                  <a:pt x="570" y="0"/>
                </a:moveTo>
                <a:lnTo>
                  <a:pt x="0" y="950"/>
                </a:lnTo>
                <a:lnTo>
                  <a:pt x="539" y="1267"/>
                </a:lnTo>
                <a:lnTo>
                  <a:pt x="1077" y="317"/>
                </a:lnTo>
                <a:lnTo>
                  <a:pt x="570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9" name="Google Shape;2669;p30"/>
          <p:cNvSpPr/>
          <p:nvPr/>
        </p:nvSpPr>
        <p:spPr>
          <a:xfrm>
            <a:off x="7344833" y="3796328"/>
            <a:ext cx="76467" cy="76467"/>
          </a:xfrm>
          <a:custGeom>
            <a:avLst/>
            <a:gdLst/>
            <a:ahLst/>
            <a:cxnLst/>
            <a:rect l="l" t="t" r="r" b="b"/>
            <a:pathLst>
              <a:path w="2503" h="2503" extrusionOk="0">
                <a:moveTo>
                  <a:pt x="1267" y="697"/>
                </a:moveTo>
                <a:cubicBezTo>
                  <a:pt x="1552" y="697"/>
                  <a:pt x="1805" y="951"/>
                  <a:pt x="1805" y="1236"/>
                </a:cubicBezTo>
                <a:cubicBezTo>
                  <a:pt x="1805" y="1552"/>
                  <a:pt x="1552" y="1806"/>
                  <a:pt x="1267" y="1806"/>
                </a:cubicBezTo>
                <a:cubicBezTo>
                  <a:pt x="950" y="1806"/>
                  <a:pt x="697" y="1552"/>
                  <a:pt x="697" y="1236"/>
                </a:cubicBezTo>
                <a:cubicBezTo>
                  <a:pt x="697" y="951"/>
                  <a:pt x="950" y="697"/>
                  <a:pt x="1267" y="697"/>
                </a:cubicBezTo>
                <a:close/>
                <a:moveTo>
                  <a:pt x="1267" y="1"/>
                </a:moveTo>
                <a:cubicBezTo>
                  <a:pt x="570" y="1"/>
                  <a:pt x="0" y="571"/>
                  <a:pt x="0" y="1236"/>
                </a:cubicBezTo>
                <a:cubicBezTo>
                  <a:pt x="0" y="1932"/>
                  <a:pt x="570" y="2502"/>
                  <a:pt x="1267" y="2502"/>
                </a:cubicBezTo>
                <a:cubicBezTo>
                  <a:pt x="1964" y="2502"/>
                  <a:pt x="2502" y="1932"/>
                  <a:pt x="2502" y="1236"/>
                </a:cubicBezTo>
                <a:cubicBezTo>
                  <a:pt x="2502" y="571"/>
                  <a:pt x="1964" y="1"/>
                  <a:pt x="1267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0" name="Google Shape;2670;p30"/>
          <p:cNvSpPr/>
          <p:nvPr/>
        </p:nvSpPr>
        <p:spPr>
          <a:xfrm>
            <a:off x="7376758" y="3785697"/>
            <a:ext cx="12617" cy="23249"/>
          </a:xfrm>
          <a:custGeom>
            <a:avLst/>
            <a:gdLst/>
            <a:ahLst/>
            <a:cxnLst/>
            <a:rect l="l" t="t" r="r" b="b"/>
            <a:pathLst>
              <a:path w="413" h="761" extrusionOk="0">
                <a:moveTo>
                  <a:pt x="0" y="0"/>
                </a:moveTo>
                <a:lnTo>
                  <a:pt x="0" y="760"/>
                </a:lnTo>
                <a:lnTo>
                  <a:pt x="412" y="760"/>
                </a:lnTo>
                <a:lnTo>
                  <a:pt x="412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1" name="Google Shape;2671;p30"/>
          <p:cNvSpPr/>
          <p:nvPr/>
        </p:nvSpPr>
        <p:spPr>
          <a:xfrm>
            <a:off x="7353540" y="3789546"/>
            <a:ext cx="22271" cy="25204"/>
          </a:xfrm>
          <a:custGeom>
            <a:avLst/>
            <a:gdLst/>
            <a:ahLst/>
            <a:cxnLst/>
            <a:rect l="l" t="t" r="r" b="b"/>
            <a:pathLst>
              <a:path w="729" h="825" extrusionOk="0">
                <a:moveTo>
                  <a:pt x="349" y="1"/>
                </a:moveTo>
                <a:lnTo>
                  <a:pt x="0" y="191"/>
                </a:lnTo>
                <a:lnTo>
                  <a:pt x="380" y="824"/>
                </a:lnTo>
                <a:lnTo>
                  <a:pt x="729" y="634"/>
                </a:lnTo>
                <a:lnTo>
                  <a:pt x="349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2" name="Google Shape;2672;p30"/>
          <p:cNvSpPr/>
          <p:nvPr/>
        </p:nvSpPr>
        <p:spPr>
          <a:xfrm>
            <a:off x="7338051" y="3805035"/>
            <a:ext cx="26151" cy="22271"/>
          </a:xfrm>
          <a:custGeom>
            <a:avLst/>
            <a:gdLst/>
            <a:ahLst/>
            <a:cxnLst/>
            <a:rect l="l" t="t" r="r" b="b"/>
            <a:pathLst>
              <a:path w="856" h="729" extrusionOk="0">
                <a:moveTo>
                  <a:pt x="191" y="1"/>
                </a:moveTo>
                <a:lnTo>
                  <a:pt x="1" y="349"/>
                </a:lnTo>
                <a:lnTo>
                  <a:pt x="634" y="729"/>
                </a:lnTo>
                <a:lnTo>
                  <a:pt x="856" y="381"/>
                </a:lnTo>
                <a:lnTo>
                  <a:pt x="191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3" name="Google Shape;2673;p30"/>
          <p:cNvSpPr/>
          <p:nvPr/>
        </p:nvSpPr>
        <p:spPr>
          <a:xfrm>
            <a:off x="7334202" y="3828253"/>
            <a:ext cx="23249" cy="12617"/>
          </a:xfrm>
          <a:custGeom>
            <a:avLst/>
            <a:gdLst/>
            <a:ahLst/>
            <a:cxnLst/>
            <a:rect l="l" t="t" r="r" b="b"/>
            <a:pathLst>
              <a:path w="761" h="413" extrusionOk="0">
                <a:moveTo>
                  <a:pt x="0" y="1"/>
                </a:moveTo>
                <a:lnTo>
                  <a:pt x="0" y="412"/>
                </a:lnTo>
                <a:lnTo>
                  <a:pt x="760" y="412"/>
                </a:lnTo>
                <a:lnTo>
                  <a:pt x="76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4" name="Google Shape;2674;p30"/>
          <p:cNvSpPr/>
          <p:nvPr/>
        </p:nvSpPr>
        <p:spPr>
          <a:xfrm>
            <a:off x="7338051" y="3841786"/>
            <a:ext cx="26151" cy="22301"/>
          </a:xfrm>
          <a:custGeom>
            <a:avLst/>
            <a:gdLst/>
            <a:ahLst/>
            <a:cxnLst/>
            <a:rect l="l" t="t" r="r" b="b"/>
            <a:pathLst>
              <a:path w="856" h="730" extrusionOk="0">
                <a:moveTo>
                  <a:pt x="666" y="1"/>
                </a:moveTo>
                <a:lnTo>
                  <a:pt x="1" y="381"/>
                </a:lnTo>
                <a:lnTo>
                  <a:pt x="222" y="729"/>
                </a:lnTo>
                <a:lnTo>
                  <a:pt x="856" y="381"/>
                </a:lnTo>
                <a:lnTo>
                  <a:pt x="66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5" name="Google Shape;2675;p30"/>
          <p:cNvSpPr/>
          <p:nvPr/>
        </p:nvSpPr>
        <p:spPr>
          <a:xfrm>
            <a:off x="7353540" y="3853395"/>
            <a:ext cx="22271" cy="26181"/>
          </a:xfrm>
          <a:custGeom>
            <a:avLst/>
            <a:gdLst/>
            <a:ahLst/>
            <a:cxnLst/>
            <a:rect l="l" t="t" r="r" b="b"/>
            <a:pathLst>
              <a:path w="729" h="857" extrusionOk="0">
                <a:moveTo>
                  <a:pt x="380" y="1"/>
                </a:moveTo>
                <a:lnTo>
                  <a:pt x="0" y="666"/>
                </a:lnTo>
                <a:lnTo>
                  <a:pt x="349" y="856"/>
                </a:lnTo>
                <a:lnTo>
                  <a:pt x="729" y="223"/>
                </a:lnTo>
                <a:lnTo>
                  <a:pt x="38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6" name="Google Shape;2676;p30"/>
          <p:cNvSpPr/>
          <p:nvPr/>
        </p:nvSpPr>
        <p:spPr>
          <a:xfrm>
            <a:off x="7377735" y="3860178"/>
            <a:ext cx="11640" cy="23249"/>
          </a:xfrm>
          <a:custGeom>
            <a:avLst/>
            <a:gdLst/>
            <a:ahLst/>
            <a:cxnLst/>
            <a:rect l="l" t="t" r="r" b="b"/>
            <a:pathLst>
              <a:path w="381" h="761" extrusionOk="0">
                <a:moveTo>
                  <a:pt x="0" y="1"/>
                </a:moveTo>
                <a:lnTo>
                  <a:pt x="0" y="761"/>
                </a:lnTo>
                <a:lnTo>
                  <a:pt x="380" y="761"/>
                </a:lnTo>
                <a:lnTo>
                  <a:pt x="38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7" name="Google Shape;2677;p30"/>
          <p:cNvSpPr/>
          <p:nvPr/>
        </p:nvSpPr>
        <p:spPr>
          <a:xfrm>
            <a:off x="7390291" y="3853395"/>
            <a:ext cx="22302" cy="26181"/>
          </a:xfrm>
          <a:custGeom>
            <a:avLst/>
            <a:gdLst/>
            <a:ahLst/>
            <a:cxnLst/>
            <a:rect l="l" t="t" r="r" b="b"/>
            <a:pathLst>
              <a:path w="730" h="857" extrusionOk="0">
                <a:moveTo>
                  <a:pt x="349" y="1"/>
                </a:moveTo>
                <a:lnTo>
                  <a:pt x="1" y="223"/>
                </a:lnTo>
                <a:lnTo>
                  <a:pt x="381" y="856"/>
                </a:lnTo>
                <a:lnTo>
                  <a:pt x="729" y="666"/>
                </a:lnTo>
                <a:lnTo>
                  <a:pt x="349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p30"/>
          <p:cNvSpPr/>
          <p:nvPr/>
        </p:nvSpPr>
        <p:spPr>
          <a:xfrm>
            <a:off x="7402878" y="3841786"/>
            <a:ext cx="26151" cy="22301"/>
          </a:xfrm>
          <a:custGeom>
            <a:avLst/>
            <a:gdLst/>
            <a:ahLst/>
            <a:cxnLst/>
            <a:rect l="l" t="t" r="r" b="b"/>
            <a:pathLst>
              <a:path w="856" h="730" extrusionOk="0">
                <a:moveTo>
                  <a:pt x="191" y="1"/>
                </a:moveTo>
                <a:lnTo>
                  <a:pt x="1" y="349"/>
                </a:lnTo>
                <a:lnTo>
                  <a:pt x="634" y="729"/>
                </a:lnTo>
                <a:lnTo>
                  <a:pt x="856" y="381"/>
                </a:lnTo>
                <a:lnTo>
                  <a:pt x="191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9" name="Google Shape;2679;p30"/>
          <p:cNvSpPr/>
          <p:nvPr/>
        </p:nvSpPr>
        <p:spPr>
          <a:xfrm>
            <a:off x="7408682" y="3828253"/>
            <a:ext cx="23249" cy="12617"/>
          </a:xfrm>
          <a:custGeom>
            <a:avLst/>
            <a:gdLst/>
            <a:ahLst/>
            <a:cxnLst/>
            <a:rect l="l" t="t" r="r" b="b"/>
            <a:pathLst>
              <a:path w="761" h="413" extrusionOk="0">
                <a:moveTo>
                  <a:pt x="1" y="1"/>
                </a:moveTo>
                <a:lnTo>
                  <a:pt x="1" y="412"/>
                </a:lnTo>
                <a:lnTo>
                  <a:pt x="761" y="412"/>
                </a:lnTo>
                <a:lnTo>
                  <a:pt x="761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0" name="Google Shape;2680;p30"/>
          <p:cNvSpPr/>
          <p:nvPr/>
        </p:nvSpPr>
        <p:spPr>
          <a:xfrm>
            <a:off x="7401900" y="3805035"/>
            <a:ext cx="26151" cy="21324"/>
          </a:xfrm>
          <a:custGeom>
            <a:avLst/>
            <a:gdLst/>
            <a:ahLst/>
            <a:cxnLst/>
            <a:rect l="l" t="t" r="r" b="b"/>
            <a:pathLst>
              <a:path w="856" h="698" extrusionOk="0">
                <a:moveTo>
                  <a:pt x="666" y="1"/>
                </a:moveTo>
                <a:lnTo>
                  <a:pt x="1" y="349"/>
                </a:lnTo>
                <a:lnTo>
                  <a:pt x="223" y="697"/>
                </a:lnTo>
                <a:lnTo>
                  <a:pt x="856" y="349"/>
                </a:lnTo>
                <a:lnTo>
                  <a:pt x="66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1" name="Google Shape;2681;p30"/>
          <p:cNvSpPr/>
          <p:nvPr/>
        </p:nvSpPr>
        <p:spPr>
          <a:xfrm>
            <a:off x="7390291" y="3788599"/>
            <a:ext cx="22302" cy="26151"/>
          </a:xfrm>
          <a:custGeom>
            <a:avLst/>
            <a:gdLst/>
            <a:ahLst/>
            <a:cxnLst/>
            <a:rect l="l" t="t" r="r" b="b"/>
            <a:pathLst>
              <a:path w="730" h="856" extrusionOk="0">
                <a:moveTo>
                  <a:pt x="381" y="0"/>
                </a:moveTo>
                <a:lnTo>
                  <a:pt x="1" y="665"/>
                </a:lnTo>
                <a:lnTo>
                  <a:pt x="349" y="855"/>
                </a:lnTo>
                <a:lnTo>
                  <a:pt x="729" y="222"/>
                </a:lnTo>
                <a:lnTo>
                  <a:pt x="38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2" name="Google Shape;2682;p30"/>
          <p:cNvSpPr/>
          <p:nvPr/>
        </p:nvSpPr>
        <p:spPr>
          <a:xfrm>
            <a:off x="7226788" y="3864057"/>
            <a:ext cx="61955" cy="62902"/>
          </a:xfrm>
          <a:custGeom>
            <a:avLst/>
            <a:gdLst/>
            <a:ahLst/>
            <a:cxnLst/>
            <a:rect l="l" t="t" r="r" b="b"/>
            <a:pathLst>
              <a:path w="2028" h="2059" extrusionOk="0">
                <a:moveTo>
                  <a:pt x="1014" y="570"/>
                </a:moveTo>
                <a:cubicBezTo>
                  <a:pt x="1267" y="570"/>
                  <a:pt x="1458" y="792"/>
                  <a:pt x="1458" y="1014"/>
                </a:cubicBezTo>
                <a:cubicBezTo>
                  <a:pt x="1458" y="1267"/>
                  <a:pt x="1267" y="1489"/>
                  <a:pt x="1014" y="1489"/>
                </a:cubicBezTo>
                <a:cubicBezTo>
                  <a:pt x="761" y="1489"/>
                  <a:pt x="571" y="1267"/>
                  <a:pt x="571" y="1014"/>
                </a:cubicBezTo>
                <a:cubicBezTo>
                  <a:pt x="571" y="792"/>
                  <a:pt x="761" y="570"/>
                  <a:pt x="1014" y="570"/>
                </a:cubicBezTo>
                <a:close/>
                <a:moveTo>
                  <a:pt x="1014" y="0"/>
                </a:moveTo>
                <a:cubicBezTo>
                  <a:pt x="444" y="0"/>
                  <a:pt x="1" y="475"/>
                  <a:pt x="1" y="1014"/>
                </a:cubicBezTo>
                <a:cubicBezTo>
                  <a:pt x="1" y="1584"/>
                  <a:pt x="444" y="2059"/>
                  <a:pt x="1014" y="2059"/>
                </a:cubicBezTo>
                <a:cubicBezTo>
                  <a:pt x="1584" y="2059"/>
                  <a:pt x="2028" y="1584"/>
                  <a:pt x="2028" y="1014"/>
                </a:cubicBezTo>
                <a:cubicBezTo>
                  <a:pt x="2028" y="475"/>
                  <a:pt x="1584" y="0"/>
                  <a:pt x="1014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3" name="Google Shape;2683;p30"/>
          <p:cNvSpPr/>
          <p:nvPr/>
        </p:nvSpPr>
        <p:spPr>
          <a:xfrm>
            <a:off x="7252908" y="3856298"/>
            <a:ext cx="9715" cy="18422"/>
          </a:xfrm>
          <a:custGeom>
            <a:avLst/>
            <a:gdLst/>
            <a:ahLst/>
            <a:cxnLst/>
            <a:rect l="l" t="t" r="r" b="b"/>
            <a:pathLst>
              <a:path w="318" h="603" extrusionOk="0">
                <a:moveTo>
                  <a:pt x="1" y="1"/>
                </a:moveTo>
                <a:lnTo>
                  <a:pt x="1" y="603"/>
                </a:lnTo>
                <a:lnTo>
                  <a:pt x="317" y="603"/>
                </a:lnTo>
                <a:lnTo>
                  <a:pt x="317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4" name="Google Shape;2684;p30"/>
          <p:cNvSpPr/>
          <p:nvPr/>
        </p:nvSpPr>
        <p:spPr>
          <a:xfrm>
            <a:off x="7233570" y="3859200"/>
            <a:ext cx="18422" cy="21324"/>
          </a:xfrm>
          <a:custGeom>
            <a:avLst/>
            <a:gdLst/>
            <a:ahLst/>
            <a:cxnLst/>
            <a:rect l="l" t="t" r="r" b="b"/>
            <a:pathLst>
              <a:path w="603" h="698" extrusionOk="0">
                <a:moveTo>
                  <a:pt x="285" y="1"/>
                </a:moveTo>
                <a:lnTo>
                  <a:pt x="0" y="159"/>
                </a:lnTo>
                <a:lnTo>
                  <a:pt x="317" y="698"/>
                </a:lnTo>
                <a:lnTo>
                  <a:pt x="602" y="508"/>
                </a:lnTo>
                <a:lnTo>
                  <a:pt x="285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5" name="Google Shape;2685;p30"/>
          <p:cNvSpPr/>
          <p:nvPr/>
        </p:nvSpPr>
        <p:spPr>
          <a:xfrm>
            <a:off x="7220983" y="3870839"/>
            <a:ext cx="21324" cy="18391"/>
          </a:xfrm>
          <a:custGeom>
            <a:avLst/>
            <a:gdLst/>
            <a:ahLst/>
            <a:cxnLst/>
            <a:rect l="l" t="t" r="r" b="b"/>
            <a:pathLst>
              <a:path w="698" h="602" extrusionOk="0">
                <a:moveTo>
                  <a:pt x="159" y="0"/>
                </a:moveTo>
                <a:lnTo>
                  <a:pt x="1" y="285"/>
                </a:lnTo>
                <a:lnTo>
                  <a:pt x="539" y="602"/>
                </a:lnTo>
                <a:lnTo>
                  <a:pt x="697" y="317"/>
                </a:lnTo>
                <a:lnTo>
                  <a:pt x="15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30"/>
          <p:cNvSpPr/>
          <p:nvPr/>
        </p:nvSpPr>
        <p:spPr>
          <a:xfrm>
            <a:off x="7218081" y="3890178"/>
            <a:ext cx="19399" cy="10662"/>
          </a:xfrm>
          <a:custGeom>
            <a:avLst/>
            <a:gdLst/>
            <a:ahLst/>
            <a:cxnLst/>
            <a:rect l="l" t="t" r="r" b="b"/>
            <a:pathLst>
              <a:path w="635" h="349" extrusionOk="0">
                <a:moveTo>
                  <a:pt x="1" y="0"/>
                </a:moveTo>
                <a:lnTo>
                  <a:pt x="1" y="349"/>
                </a:lnTo>
                <a:lnTo>
                  <a:pt x="634" y="349"/>
                </a:lnTo>
                <a:lnTo>
                  <a:pt x="634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7" name="Google Shape;2687;p30"/>
          <p:cNvSpPr/>
          <p:nvPr/>
        </p:nvSpPr>
        <p:spPr>
          <a:xfrm>
            <a:off x="7220983" y="3901787"/>
            <a:ext cx="21324" cy="18422"/>
          </a:xfrm>
          <a:custGeom>
            <a:avLst/>
            <a:gdLst/>
            <a:ahLst/>
            <a:cxnLst/>
            <a:rect l="l" t="t" r="r" b="b"/>
            <a:pathLst>
              <a:path w="698" h="603" extrusionOk="0">
                <a:moveTo>
                  <a:pt x="539" y="0"/>
                </a:moveTo>
                <a:lnTo>
                  <a:pt x="1" y="317"/>
                </a:lnTo>
                <a:lnTo>
                  <a:pt x="159" y="602"/>
                </a:lnTo>
                <a:lnTo>
                  <a:pt x="697" y="285"/>
                </a:lnTo>
                <a:lnTo>
                  <a:pt x="53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8" name="Google Shape;2688;p30"/>
          <p:cNvSpPr/>
          <p:nvPr/>
        </p:nvSpPr>
        <p:spPr>
          <a:xfrm>
            <a:off x="7233570" y="3911471"/>
            <a:ext cx="18422" cy="21293"/>
          </a:xfrm>
          <a:custGeom>
            <a:avLst/>
            <a:gdLst/>
            <a:ahLst/>
            <a:cxnLst/>
            <a:rect l="l" t="t" r="r" b="b"/>
            <a:pathLst>
              <a:path w="603" h="697" extrusionOk="0">
                <a:moveTo>
                  <a:pt x="317" y="0"/>
                </a:moveTo>
                <a:lnTo>
                  <a:pt x="0" y="507"/>
                </a:lnTo>
                <a:lnTo>
                  <a:pt x="285" y="697"/>
                </a:lnTo>
                <a:lnTo>
                  <a:pt x="602" y="158"/>
                </a:lnTo>
                <a:lnTo>
                  <a:pt x="317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9" name="Google Shape;2689;p30"/>
          <p:cNvSpPr/>
          <p:nvPr/>
        </p:nvSpPr>
        <p:spPr>
          <a:xfrm>
            <a:off x="7252908" y="3916298"/>
            <a:ext cx="10693" cy="18422"/>
          </a:xfrm>
          <a:custGeom>
            <a:avLst/>
            <a:gdLst/>
            <a:ahLst/>
            <a:cxnLst/>
            <a:rect l="l" t="t" r="r" b="b"/>
            <a:pathLst>
              <a:path w="350" h="603" extrusionOk="0">
                <a:moveTo>
                  <a:pt x="1" y="0"/>
                </a:moveTo>
                <a:lnTo>
                  <a:pt x="1" y="602"/>
                </a:lnTo>
                <a:lnTo>
                  <a:pt x="349" y="602"/>
                </a:lnTo>
                <a:lnTo>
                  <a:pt x="34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30"/>
          <p:cNvSpPr/>
          <p:nvPr/>
        </p:nvSpPr>
        <p:spPr>
          <a:xfrm>
            <a:off x="7264517" y="3910493"/>
            <a:ext cx="17444" cy="21324"/>
          </a:xfrm>
          <a:custGeom>
            <a:avLst/>
            <a:gdLst/>
            <a:ahLst/>
            <a:cxnLst/>
            <a:rect l="l" t="t" r="r" b="b"/>
            <a:pathLst>
              <a:path w="571" h="698" extrusionOk="0">
                <a:moveTo>
                  <a:pt x="286" y="0"/>
                </a:moveTo>
                <a:lnTo>
                  <a:pt x="1" y="159"/>
                </a:lnTo>
                <a:lnTo>
                  <a:pt x="286" y="697"/>
                </a:lnTo>
                <a:lnTo>
                  <a:pt x="571" y="539"/>
                </a:lnTo>
                <a:lnTo>
                  <a:pt x="286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30"/>
          <p:cNvSpPr/>
          <p:nvPr/>
        </p:nvSpPr>
        <p:spPr>
          <a:xfrm>
            <a:off x="7274201" y="3900809"/>
            <a:ext cx="20346" cy="18422"/>
          </a:xfrm>
          <a:custGeom>
            <a:avLst/>
            <a:gdLst/>
            <a:ahLst/>
            <a:cxnLst/>
            <a:rect l="l" t="t" r="r" b="b"/>
            <a:pathLst>
              <a:path w="666" h="603" extrusionOk="0">
                <a:moveTo>
                  <a:pt x="159" y="1"/>
                </a:moveTo>
                <a:lnTo>
                  <a:pt x="1" y="286"/>
                </a:lnTo>
                <a:lnTo>
                  <a:pt x="507" y="602"/>
                </a:lnTo>
                <a:lnTo>
                  <a:pt x="666" y="317"/>
                </a:lnTo>
                <a:lnTo>
                  <a:pt x="159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30"/>
          <p:cNvSpPr/>
          <p:nvPr/>
        </p:nvSpPr>
        <p:spPr>
          <a:xfrm>
            <a:off x="7279028" y="3890178"/>
            <a:ext cx="18422" cy="9715"/>
          </a:xfrm>
          <a:custGeom>
            <a:avLst/>
            <a:gdLst/>
            <a:ahLst/>
            <a:cxnLst/>
            <a:rect l="l" t="t" r="r" b="b"/>
            <a:pathLst>
              <a:path w="603" h="318" extrusionOk="0">
                <a:moveTo>
                  <a:pt x="1" y="0"/>
                </a:moveTo>
                <a:lnTo>
                  <a:pt x="1" y="317"/>
                </a:lnTo>
                <a:lnTo>
                  <a:pt x="603" y="317"/>
                </a:lnTo>
                <a:lnTo>
                  <a:pt x="603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30"/>
          <p:cNvSpPr/>
          <p:nvPr/>
        </p:nvSpPr>
        <p:spPr>
          <a:xfrm>
            <a:off x="7273224" y="3870839"/>
            <a:ext cx="21324" cy="18391"/>
          </a:xfrm>
          <a:custGeom>
            <a:avLst/>
            <a:gdLst/>
            <a:ahLst/>
            <a:cxnLst/>
            <a:rect l="l" t="t" r="r" b="b"/>
            <a:pathLst>
              <a:path w="698" h="602" extrusionOk="0">
                <a:moveTo>
                  <a:pt x="539" y="0"/>
                </a:moveTo>
                <a:lnTo>
                  <a:pt x="1" y="317"/>
                </a:lnTo>
                <a:lnTo>
                  <a:pt x="159" y="602"/>
                </a:lnTo>
                <a:lnTo>
                  <a:pt x="698" y="285"/>
                </a:lnTo>
                <a:lnTo>
                  <a:pt x="53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4" name="Google Shape;2694;p30"/>
          <p:cNvSpPr/>
          <p:nvPr/>
        </p:nvSpPr>
        <p:spPr>
          <a:xfrm>
            <a:off x="7263570" y="3858253"/>
            <a:ext cx="18391" cy="21324"/>
          </a:xfrm>
          <a:custGeom>
            <a:avLst/>
            <a:gdLst/>
            <a:ahLst/>
            <a:cxnLst/>
            <a:rect l="l" t="t" r="r" b="b"/>
            <a:pathLst>
              <a:path w="602" h="698" extrusionOk="0">
                <a:moveTo>
                  <a:pt x="317" y="0"/>
                </a:moveTo>
                <a:lnTo>
                  <a:pt x="0" y="539"/>
                </a:lnTo>
                <a:lnTo>
                  <a:pt x="285" y="697"/>
                </a:lnTo>
                <a:lnTo>
                  <a:pt x="602" y="159"/>
                </a:lnTo>
                <a:lnTo>
                  <a:pt x="317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5" name="Google Shape;2695;p30"/>
          <p:cNvSpPr/>
          <p:nvPr/>
        </p:nvSpPr>
        <p:spPr>
          <a:xfrm>
            <a:off x="7258713" y="3696674"/>
            <a:ext cx="295113" cy="443128"/>
          </a:xfrm>
          <a:custGeom>
            <a:avLst/>
            <a:gdLst/>
            <a:ahLst/>
            <a:cxnLst/>
            <a:rect l="l" t="t" r="r" b="b"/>
            <a:pathLst>
              <a:path w="9660" h="14505" extrusionOk="0">
                <a:moveTo>
                  <a:pt x="6145" y="1"/>
                </a:moveTo>
                <a:lnTo>
                  <a:pt x="6145" y="1"/>
                </a:lnTo>
                <a:cubicBezTo>
                  <a:pt x="6303" y="381"/>
                  <a:pt x="6398" y="761"/>
                  <a:pt x="6461" y="1172"/>
                </a:cubicBezTo>
                <a:cubicBezTo>
                  <a:pt x="6715" y="2819"/>
                  <a:pt x="6430" y="4593"/>
                  <a:pt x="5416" y="5891"/>
                </a:cubicBezTo>
                <a:cubicBezTo>
                  <a:pt x="3928" y="7791"/>
                  <a:pt x="1046" y="8520"/>
                  <a:pt x="1" y="10641"/>
                </a:cubicBezTo>
                <a:cubicBezTo>
                  <a:pt x="349" y="10958"/>
                  <a:pt x="793" y="11148"/>
                  <a:pt x="1299" y="11148"/>
                </a:cubicBezTo>
                <a:cubicBezTo>
                  <a:pt x="1648" y="11591"/>
                  <a:pt x="2186" y="11845"/>
                  <a:pt x="2819" y="11845"/>
                </a:cubicBezTo>
                <a:cubicBezTo>
                  <a:pt x="3104" y="11845"/>
                  <a:pt x="3358" y="11781"/>
                  <a:pt x="3611" y="11686"/>
                </a:cubicBezTo>
                <a:cubicBezTo>
                  <a:pt x="3864" y="12225"/>
                  <a:pt x="4118" y="13112"/>
                  <a:pt x="3959" y="14378"/>
                </a:cubicBezTo>
                <a:lnTo>
                  <a:pt x="5290" y="14505"/>
                </a:lnTo>
                <a:cubicBezTo>
                  <a:pt x="5290" y="14505"/>
                  <a:pt x="5353" y="12732"/>
                  <a:pt x="5131" y="11528"/>
                </a:cubicBezTo>
                <a:lnTo>
                  <a:pt x="5131" y="11528"/>
                </a:lnTo>
                <a:cubicBezTo>
                  <a:pt x="5290" y="11560"/>
                  <a:pt x="5448" y="11591"/>
                  <a:pt x="5606" y="11591"/>
                </a:cubicBezTo>
                <a:cubicBezTo>
                  <a:pt x="6683" y="11591"/>
                  <a:pt x="7570" y="10705"/>
                  <a:pt x="7570" y="9628"/>
                </a:cubicBezTo>
                <a:cubicBezTo>
                  <a:pt x="7570" y="9470"/>
                  <a:pt x="7538" y="9343"/>
                  <a:pt x="7506" y="9185"/>
                </a:cubicBezTo>
                <a:lnTo>
                  <a:pt x="7696" y="9185"/>
                </a:lnTo>
                <a:cubicBezTo>
                  <a:pt x="8773" y="9185"/>
                  <a:pt x="9660" y="8330"/>
                  <a:pt x="9660" y="7253"/>
                </a:cubicBezTo>
                <a:cubicBezTo>
                  <a:pt x="9660" y="6873"/>
                  <a:pt x="9565" y="6556"/>
                  <a:pt x="9375" y="6271"/>
                </a:cubicBezTo>
                <a:cubicBezTo>
                  <a:pt x="9565" y="5954"/>
                  <a:pt x="9660" y="5638"/>
                  <a:pt x="9660" y="5258"/>
                </a:cubicBezTo>
                <a:cubicBezTo>
                  <a:pt x="9660" y="4593"/>
                  <a:pt x="9312" y="3991"/>
                  <a:pt x="8805" y="3643"/>
                </a:cubicBezTo>
                <a:cubicBezTo>
                  <a:pt x="8678" y="2914"/>
                  <a:pt x="8108" y="2312"/>
                  <a:pt x="7380" y="2122"/>
                </a:cubicBezTo>
                <a:cubicBezTo>
                  <a:pt x="7411" y="2027"/>
                  <a:pt x="7411" y="1901"/>
                  <a:pt x="7411" y="1806"/>
                </a:cubicBezTo>
                <a:cubicBezTo>
                  <a:pt x="7411" y="982"/>
                  <a:pt x="6905" y="286"/>
                  <a:pt x="6145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6" name="Google Shape;2696;p30"/>
          <p:cNvSpPr/>
          <p:nvPr/>
        </p:nvSpPr>
        <p:spPr>
          <a:xfrm>
            <a:off x="1383253" y="1752044"/>
            <a:ext cx="554391" cy="410225"/>
          </a:xfrm>
          <a:custGeom>
            <a:avLst/>
            <a:gdLst/>
            <a:ahLst/>
            <a:cxnLst/>
            <a:rect l="l" t="t" r="r" b="b"/>
            <a:pathLst>
              <a:path w="18147" h="13428" extrusionOk="0">
                <a:moveTo>
                  <a:pt x="0" y="0"/>
                </a:moveTo>
                <a:lnTo>
                  <a:pt x="0" y="12636"/>
                </a:lnTo>
                <a:lnTo>
                  <a:pt x="8202" y="12636"/>
                </a:lnTo>
                <a:cubicBezTo>
                  <a:pt x="8202" y="13079"/>
                  <a:pt x="8551" y="13428"/>
                  <a:pt x="8994" y="13428"/>
                </a:cubicBezTo>
                <a:lnTo>
                  <a:pt x="9153" y="13428"/>
                </a:lnTo>
                <a:cubicBezTo>
                  <a:pt x="9596" y="13428"/>
                  <a:pt x="9944" y="13079"/>
                  <a:pt x="9944" y="12636"/>
                </a:cubicBezTo>
                <a:lnTo>
                  <a:pt x="18147" y="12636"/>
                </a:lnTo>
                <a:lnTo>
                  <a:pt x="18147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7" name="Google Shape;2697;p30"/>
          <p:cNvSpPr/>
          <p:nvPr/>
        </p:nvSpPr>
        <p:spPr>
          <a:xfrm>
            <a:off x="1407418" y="1724886"/>
            <a:ext cx="255459" cy="408362"/>
          </a:xfrm>
          <a:custGeom>
            <a:avLst/>
            <a:gdLst/>
            <a:ahLst/>
            <a:cxnLst/>
            <a:rect l="l" t="t" r="r" b="b"/>
            <a:pathLst>
              <a:path w="8362" h="13367" extrusionOk="0">
                <a:moveTo>
                  <a:pt x="990" y="0"/>
                </a:moveTo>
                <a:cubicBezTo>
                  <a:pt x="921" y="0"/>
                  <a:pt x="855" y="1"/>
                  <a:pt x="793" y="2"/>
                </a:cubicBezTo>
                <a:cubicBezTo>
                  <a:pt x="318" y="34"/>
                  <a:pt x="33" y="66"/>
                  <a:pt x="33" y="66"/>
                </a:cubicBezTo>
                <a:lnTo>
                  <a:pt x="1" y="11277"/>
                </a:lnTo>
                <a:cubicBezTo>
                  <a:pt x="376" y="11246"/>
                  <a:pt x="743" y="11232"/>
                  <a:pt x="1100" y="11232"/>
                </a:cubicBezTo>
                <a:cubicBezTo>
                  <a:pt x="5169" y="11232"/>
                  <a:pt x="7980" y="13073"/>
                  <a:pt x="8330" y="13335"/>
                </a:cubicBezTo>
                <a:cubicBezTo>
                  <a:pt x="8362" y="13335"/>
                  <a:pt x="8362" y="13335"/>
                  <a:pt x="8362" y="13367"/>
                </a:cubicBezTo>
                <a:lnTo>
                  <a:pt x="8362" y="13335"/>
                </a:lnTo>
                <a:lnTo>
                  <a:pt x="8267" y="12227"/>
                </a:lnTo>
                <a:lnTo>
                  <a:pt x="7570" y="3264"/>
                </a:lnTo>
                <a:lnTo>
                  <a:pt x="7570" y="3169"/>
                </a:lnTo>
                <a:cubicBezTo>
                  <a:pt x="7411" y="2979"/>
                  <a:pt x="7221" y="2758"/>
                  <a:pt x="7063" y="2599"/>
                </a:cubicBezTo>
                <a:cubicBezTo>
                  <a:pt x="4983" y="338"/>
                  <a:pt x="2358" y="0"/>
                  <a:pt x="990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8" name="Google Shape;2698;p30"/>
          <p:cNvSpPr/>
          <p:nvPr/>
        </p:nvSpPr>
        <p:spPr>
          <a:xfrm>
            <a:off x="1431613" y="1698093"/>
            <a:ext cx="231264" cy="435154"/>
          </a:xfrm>
          <a:custGeom>
            <a:avLst/>
            <a:gdLst/>
            <a:ahLst/>
            <a:cxnLst/>
            <a:rect l="l" t="t" r="r" b="b"/>
            <a:pathLst>
              <a:path w="7570" h="14244" extrusionOk="0">
                <a:moveTo>
                  <a:pt x="916" y="1"/>
                </a:moveTo>
                <a:cubicBezTo>
                  <a:pt x="349" y="1"/>
                  <a:pt x="1" y="56"/>
                  <a:pt x="1" y="56"/>
                </a:cubicBezTo>
                <a:lnTo>
                  <a:pt x="1" y="11172"/>
                </a:lnTo>
                <a:cubicBezTo>
                  <a:pt x="278" y="11149"/>
                  <a:pt x="549" y="11138"/>
                  <a:pt x="812" y="11138"/>
                </a:cubicBezTo>
                <a:cubicBezTo>
                  <a:pt x="4869" y="11138"/>
                  <a:pt x="7181" y="13734"/>
                  <a:pt x="7538" y="14180"/>
                </a:cubicBezTo>
                <a:cubicBezTo>
                  <a:pt x="7570" y="14212"/>
                  <a:pt x="7570" y="14212"/>
                  <a:pt x="7570" y="14244"/>
                </a:cubicBezTo>
                <a:lnTo>
                  <a:pt x="7570" y="3160"/>
                </a:lnTo>
                <a:cubicBezTo>
                  <a:pt x="5413" y="383"/>
                  <a:pt x="2408" y="1"/>
                  <a:pt x="916" y="1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9" name="Google Shape;2699;p30"/>
          <p:cNvSpPr/>
          <p:nvPr/>
        </p:nvSpPr>
        <p:spPr>
          <a:xfrm>
            <a:off x="1458711" y="1755894"/>
            <a:ext cx="182872" cy="68737"/>
          </a:xfrm>
          <a:custGeom>
            <a:avLst/>
            <a:gdLst/>
            <a:ahLst/>
            <a:cxnLst/>
            <a:rect l="l" t="t" r="r" b="b"/>
            <a:pathLst>
              <a:path w="5986" h="2250" extrusionOk="0">
                <a:moveTo>
                  <a:pt x="95" y="1"/>
                </a:moveTo>
                <a:cubicBezTo>
                  <a:pt x="64" y="1"/>
                  <a:pt x="0" y="32"/>
                  <a:pt x="0" y="96"/>
                </a:cubicBezTo>
                <a:cubicBezTo>
                  <a:pt x="0" y="127"/>
                  <a:pt x="32" y="191"/>
                  <a:pt x="95" y="191"/>
                </a:cubicBezTo>
                <a:cubicBezTo>
                  <a:pt x="127" y="191"/>
                  <a:pt x="4339" y="444"/>
                  <a:pt x="5827" y="2218"/>
                </a:cubicBezTo>
                <a:cubicBezTo>
                  <a:pt x="5827" y="2249"/>
                  <a:pt x="5859" y="2249"/>
                  <a:pt x="5891" y="2249"/>
                </a:cubicBezTo>
                <a:cubicBezTo>
                  <a:pt x="5891" y="2249"/>
                  <a:pt x="5922" y="2249"/>
                  <a:pt x="5954" y="2218"/>
                </a:cubicBezTo>
                <a:cubicBezTo>
                  <a:pt x="5986" y="2186"/>
                  <a:pt x="5986" y="2123"/>
                  <a:pt x="5954" y="2091"/>
                </a:cubicBezTo>
                <a:cubicBezTo>
                  <a:pt x="5321" y="1331"/>
                  <a:pt x="4117" y="729"/>
                  <a:pt x="2439" y="349"/>
                </a:cubicBezTo>
                <a:cubicBezTo>
                  <a:pt x="1204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0" name="Google Shape;2700;p30"/>
          <p:cNvSpPr/>
          <p:nvPr/>
        </p:nvSpPr>
        <p:spPr>
          <a:xfrm>
            <a:off x="1458711" y="1800405"/>
            <a:ext cx="182872" cy="68737"/>
          </a:xfrm>
          <a:custGeom>
            <a:avLst/>
            <a:gdLst/>
            <a:ahLst/>
            <a:cxnLst/>
            <a:rect l="l" t="t" r="r" b="b"/>
            <a:pathLst>
              <a:path w="5986" h="2250" extrusionOk="0">
                <a:moveTo>
                  <a:pt x="95" y="1"/>
                </a:moveTo>
                <a:cubicBezTo>
                  <a:pt x="64" y="1"/>
                  <a:pt x="0" y="32"/>
                  <a:pt x="0" y="96"/>
                </a:cubicBezTo>
                <a:cubicBezTo>
                  <a:pt x="0" y="127"/>
                  <a:pt x="32" y="159"/>
                  <a:pt x="95" y="159"/>
                </a:cubicBezTo>
                <a:cubicBezTo>
                  <a:pt x="127" y="159"/>
                  <a:pt x="4339" y="412"/>
                  <a:pt x="5827" y="2217"/>
                </a:cubicBezTo>
                <a:cubicBezTo>
                  <a:pt x="5827" y="2217"/>
                  <a:pt x="5859" y="2249"/>
                  <a:pt x="5891" y="2249"/>
                </a:cubicBezTo>
                <a:cubicBezTo>
                  <a:pt x="5891" y="2249"/>
                  <a:pt x="5922" y="2217"/>
                  <a:pt x="5954" y="2217"/>
                </a:cubicBezTo>
                <a:cubicBezTo>
                  <a:pt x="5986" y="2186"/>
                  <a:pt x="5986" y="2122"/>
                  <a:pt x="5954" y="2091"/>
                </a:cubicBezTo>
                <a:cubicBezTo>
                  <a:pt x="5321" y="1299"/>
                  <a:pt x="4117" y="729"/>
                  <a:pt x="2439" y="349"/>
                </a:cubicBezTo>
                <a:cubicBezTo>
                  <a:pt x="1204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1" name="Google Shape;2701;p30"/>
          <p:cNvSpPr/>
          <p:nvPr/>
        </p:nvSpPr>
        <p:spPr>
          <a:xfrm>
            <a:off x="1462591" y="1841037"/>
            <a:ext cx="182872" cy="67760"/>
          </a:xfrm>
          <a:custGeom>
            <a:avLst/>
            <a:gdLst/>
            <a:ahLst/>
            <a:cxnLst/>
            <a:rect l="l" t="t" r="r" b="b"/>
            <a:pathLst>
              <a:path w="5986" h="2218" extrusionOk="0">
                <a:moveTo>
                  <a:pt x="95" y="1"/>
                </a:moveTo>
                <a:cubicBezTo>
                  <a:pt x="32" y="1"/>
                  <a:pt x="0" y="32"/>
                  <a:pt x="0" y="64"/>
                </a:cubicBezTo>
                <a:cubicBezTo>
                  <a:pt x="0" y="127"/>
                  <a:pt x="32" y="159"/>
                  <a:pt x="63" y="159"/>
                </a:cubicBezTo>
                <a:cubicBezTo>
                  <a:pt x="127" y="159"/>
                  <a:pt x="4339" y="412"/>
                  <a:pt x="5795" y="2186"/>
                </a:cubicBezTo>
                <a:cubicBezTo>
                  <a:pt x="5827" y="2218"/>
                  <a:pt x="5859" y="2218"/>
                  <a:pt x="5859" y="2218"/>
                </a:cubicBezTo>
                <a:lnTo>
                  <a:pt x="5922" y="2218"/>
                </a:lnTo>
                <a:cubicBezTo>
                  <a:pt x="5954" y="2186"/>
                  <a:pt x="5985" y="2123"/>
                  <a:pt x="5954" y="2091"/>
                </a:cubicBezTo>
                <a:cubicBezTo>
                  <a:pt x="5289" y="1299"/>
                  <a:pt x="4117" y="729"/>
                  <a:pt x="2439" y="349"/>
                </a:cubicBezTo>
                <a:cubicBezTo>
                  <a:pt x="1172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2" name="Google Shape;2702;p30"/>
          <p:cNvSpPr/>
          <p:nvPr/>
        </p:nvSpPr>
        <p:spPr>
          <a:xfrm>
            <a:off x="1461614" y="1893277"/>
            <a:ext cx="182872" cy="67760"/>
          </a:xfrm>
          <a:custGeom>
            <a:avLst/>
            <a:gdLst/>
            <a:ahLst/>
            <a:cxnLst/>
            <a:rect l="l" t="t" r="r" b="b"/>
            <a:pathLst>
              <a:path w="5986" h="2218" extrusionOk="0">
                <a:moveTo>
                  <a:pt x="95" y="1"/>
                </a:moveTo>
                <a:cubicBezTo>
                  <a:pt x="32" y="1"/>
                  <a:pt x="0" y="32"/>
                  <a:pt x="0" y="64"/>
                </a:cubicBezTo>
                <a:cubicBezTo>
                  <a:pt x="0" y="127"/>
                  <a:pt x="32" y="159"/>
                  <a:pt x="64" y="159"/>
                </a:cubicBezTo>
                <a:cubicBezTo>
                  <a:pt x="127" y="159"/>
                  <a:pt x="4339" y="413"/>
                  <a:pt x="5796" y="2186"/>
                </a:cubicBezTo>
                <a:cubicBezTo>
                  <a:pt x="5827" y="2218"/>
                  <a:pt x="5859" y="2218"/>
                  <a:pt x="5891" y="2218"/>
                </a:cubicBezTo>
                <a:cubicBezTo>
                  <a:pt x="5891" y="2218"/>
                  <a:pt x="5922" y="2218"/>
                  <a:pt x="5922" y="2186"/>
                </a:cubicBezTo>
                <a:cubicBezTo>
                  <a:pt x="5954" y="2154"/>
                  <a:pt x="5986" y="2123"/>
                  <a:pt x="5954" y="2091"/>
                </a:cubicBezTo>
                <a:cubicBezTo>
                  <a:pt x="5289" y="1299"/>
                  <a:pt x="4117" y="729"/>
                  <a:pt x="2439" y="317"/>
                </a:cubicBezTo>
                <a:cubicBezTo>
                  <a:pt x="1172" y="32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30"/>
          <p:cNvSpPr/>
          <p:nvPr/>
        </p:nvSpPr>
        <p:spPr>
          <a:xfrm>
            <a:off x="1461614" y="1936811"/>
            <a:ext cx="182872" cy="68737"/>
          </a:xfrm>
          <a:custGeom>
            <a:avLst/>
            <a:gdLst/>
            <a:ahLst/>
            <a:cxnLst/>
            <a:rect l="l" t="t" r="r" b="b"/>
            <a:pathLst>
              <a:path w="5986" h="2250" extrusionOk="0">
                <a:moveTo>
                  <a:pt x="95" y="1"/>
                </a:moveTo>
                <a:cubicBezTo>
                  <a:pt x="32" y="1"/>
                  <a:pt x="0" y="33"/>
                  <a:pt x="0" y="96"/>
                </a:cubicBezTo>
                <a:cubicBezTo>
                  <a:pt x="0" y="128"/>
                  <a:pt x="32" y="159"/>
                  <a:pt x="64" y="159"/>
                </a:cubicBezTo>
                <a:cubicBezTo>
                  <a:pt x="127" y="159"/>
                  <a:pt x="4339" y="413"/>
                  <a:pt x="5796" y="2218"/>
                </a:cubicBezTo>
                <a:cubicBezTo>
                  <a:pt x="5827" y="2218"/>
                  <a:pt x="5859" y="2249"/>
                  <a:pt x="5891" y="2249"/>
                </a:cubicBezTo>
                <a:cubicBezTo>
                  <a:pt x="5891" y="2249"/>
                  <a:pt x="5922" y="2218"/>
                  <a:pt x="5922" y="2218"/>
                </a:cubicBezTo>
                <a:cubicBezTo>
                  <a:pt x="5954" y="2186"/>
                  <a:pt x="5986" y="2123"/>
                  <a:pt x="5954" y="2091"/>
                </a:cubicBezTo>
                <a:cubicBezTo>
                  <a:pt x="5289" y="1299"/>
                  <a:pt x="4117" y="729"/>
                  <a:pt x="2439" y="349"/>
                </a:cubicBezTo>
                <a:cubicBezTo>
                  <a:pt x="1172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4" name="Google Shape;2704;p30"/>
          <p:cNvSpPr/>
          <p:nvPr/>
        </p:nvSpPr>
        <p:spPr>
          <a:xfrm>
            <a:off x="1662846" y="1724947"/>
            <a:ext cx="256406" cy="408301"/>
          </a:xfrm>
          <a:custGeom>
            <a:avLst/>
            <a:gdLst/>
            <a:ahLst/>
            <a:cxnLst/>
            <a:rect l="l" t="t" r="r" b="b"/>
            <a:pathLst>
              <a:path w="8393" h="13365" extrusionOk="0">
                <a:moveTo>
                  <a:pt x="7601" y="0"/>
                </a:moveTo>
                <a:cubicBezTo>
                  <a:pt x="7158" y="0"/>
                  <a:pt x="6556" y="32"/>
                  <a:pt x="5859" y="127"/>
                </a:cubicBezTo>
                <a:cubicBezTo>
                  <a:pt x="4498" y="380"/>
                  <a:pt x="2787" y="1014"/>
                  <a:pt x="1331" y="2566"/>
                </a:cubicBezTo>
                <a:cubicBezTo>
                  <a:pt x="1141" y="2756"/>
                  <a:pt x="982" y="2977"/>
                  <a:pt x="824" y="3167"/>
                </a:cubicBezTo>
                <a:lnTo>
                  <a:pt x="824" y="3262"/>
                </a:lnTo>
                <a:lnTo>
                  <a:pt x="159" y="11465"/>
                </a:lnTo>
                <a:lnTo>
                  <a:pt x="1" y="13365"/>
                </a:lnTo>
                <a:lnTo>
                  <a:pt x="32" y="13333"/>
                </a:lnTo>
                <a:cubicBezTo>
                  <a:pt x="149" y="13245"/>
                  <a:pt x="3031" y="11233"/>
                  <a:pt x="7323" y="11233"/>
                </a:cubicBezTo>
                <a:cubicBezTo>
                  <a:pt x="7671" y="11233"/>
                  <a:pt x="8028" y="11246"/>
                  <a:pt x="8393" y="11275"/>
                </a:cubicBezTo>
                <a:lnTo>
                  <a:pt x="8329" y="64"/>
                </a:lnTo>
                <a:cubicBezTo>
                  <a:pt x="8329" y="64"/>
                  <a:pt x="8076" y="0"/>
                  <a:pt x="7601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5" name="Google Shape;2705;p30"/>
          <p:cNvSpPr/>
          <p:nvPr/>
        </p:nvSpPr>
        <p:spPr>
          <a:xfrm>
            <a:off x="1662846" y="1698063"/>
            <a:ext cx="232241" cy="435185"/>
          </a:xfrm>
          <a:custGeom>
            <a:avLst/>
            <a:gdLst/>
            <a:ahLst/>
            <a:cxnLst/>
            <a:rect l="l" t="t" r="r" b="b"/>
            <a:pathLst>
              <a:path w="7602" h="14245" extrusionOk="0">
                <a:moveTo>
                  <a:pt x="6686" y="1"/>
                </a:moveTo>
                <a:cubicBezTo>
                  <a:pt x="6405" y="1"/>
                  <a:pt x="6070" y="15"/>
                  <a:pt x="5701" y="57"/>
                </a:cubicBezTo>
                <a:cubicBezTo>
                  <a:pt x="4086" y="215"/>
                  <a:pt x="1774" y="912"/>
                  <a:pt x="1" y="3161"/>
                </a:cubicBezTo>
                <a:lnTo>
                  <a:pt x="1" y="5187"/>
                </a:lnTo>
                <a:lnTo>
                  <a:pt x="1" y="12756"/>
                </a:lnTo>
                <a:lnTo>
                  <a:pt x="1" y="14213"/>
                </a:lnTo>
                <a:lnTo>
                  <a:pt x="1" y="14245"/>
                </a:lnTo>
                <a:cubicBezTo>
                  <a:pt x="1" y="14245"/>
                  <a:pt x="1" y="14245"/>
                  <a:pt x="32" y="14213"/>
                </a:cubicBezTo>
                <a:cubicBezTo>
                  <a:pt x="182" y="14004"/>
                  <a:pt x="2533" y="11141"/>
                  <a:pt x="6818" y="11141"/>
                </a:cubicBezTo>
                <a:cubicBezTo>
                  <a:pt x="7073" y="11141"/>
                  <a:pt x="7333" y="11152"/>
                  <a:pt x="7601" y="11173"/>
                </a:cubicBezTo>
                <a:lnTo>
                  <a:pt x="7601" y="57"/>
                </a:lnTo>
                <a:cubicBezTo>
                  <a:pt x="7601" y="57"/>
                  <a:pt x="7249" y="1"/>
                  <a:pt x="6686" y="1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6" name="Google Shape;2706;p30"/>
          <p:cNvSpPr/>
          <p:nvPr/>
        </p:nvSpPr>
        <p:spPr>
          <a:xfrm>
            <a:off x="1685087" y="1755894"/>
            <a:ext cx="181925" cy="68737"/>
          </a:xfrm>
          <a:custGeom>
            <a:avLst/>
            <a:gdLst/>
            <a:ahLst/>
            <a:cxnLst/>
            <a:rect l="l" t="t" r="r" b="b"/>
            <a:pathLst>
              <a:path w="5955" h="2250" extrusionOk="0">
                <a:moveTo>
                  <a:pt x="5891" y="1"/>
                </a:moveTo>
                <a:cubicBezTo>
                  <a:pt x="5860" y="1"/>
                  <a:pt x="4783" y="64"/>
                  <a:pt x="3548" y="349"/>
                </a:cubicBezTo>
                <a:cubicBezTo>
                  <a:pt x="1838" y="729"/>
                  <a:pt x="666" y="1331"/>
                  <a:pt x="33" y="2091"/>
                </a:cubicBezTo>
                <a:cubicBezTo>
                  <a:pt x="1" y="2123"/>
                  <a:pt x="1" y="2186"/>
                  <a:pt x="33" y="2218"/>
                </a:cubicBezTo>
                <a:cubicBezTo>
                  <a:pt x="64" y="2249"/>
                  <a:pt x="64" y="2249"/>
                  <a:pt x="96" y="2249"/>
                </a:cubicBezTo>
                <a:cubicBezTo>
                  <a:pt x="128" y="2249"/>
                  <a:pt x="128" y="2249"/>
                  <a:pt x="159" y="2218"/>
                </a:cubicBezTo>
                <a:cubicBezTo>
                  <a:pt x="1616" y="444"/>
                  <a:pt x="5860" y="191"/>
                  <a:pt x="5891" y="191"/>
                </a:cubicBezTo>
                <a:cubicBezTo>
                  <a:pt x="5923" y="191"/>
                  <a:pt x="5955" y="127"/>
                  <a:pt x="5955" y="96"/>
                </a:cubicBezTo>
                <a:cubicBezTo>
                  <a:pt x="5955" y="64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7" name="Google Shape;2707;p30"/>
          <p:cNvSpPr/>
          <p:nvPr/>
        </p:nvSpPr>
        <p:spPr>
          <a:xfrm>
            <a:off x="1685087" y="1800405"/>
            <a:ext cx="181925" cy="68737"/>
          </a:xfrm>
          <a:custGeom>
            <a:avLst/>
            <a:gdLst/>
            <a:ahLst/>
            <a:cxnLst/>
            <a:rect l="l" t="t" r="r" b="b"/>
            <a:pathLst>
              <a:path w="5955" h="2250" extrusionOk="0">
                <a:moveTo>
                  <a:pt x="5891" y="1"/>
                </a:moveTo>
                <a:cubicBezTo>
                  <a:pt x="5860" y="1"/>
                  <a:pt x="4783" y="64"/>
                  <a:pt x="3548" y="349"/>
                </a:cubicBezTo>
                <a:cubicBezTo>
                  <a:pt x="1838" y="729"/>
                  <a:pt x="666" y="1299"/>
                  <a:pt x="33" y="2091"/>
                </a:cubicBezTo>
                <a:cubicBezTo>
                  <a:pt x="1" y="2122"/>
                  <a:pt x="1" y="2186"/>
                  <a:pt x="33" y="2217"/>
                </a:cubicBezTo>
                <a:cubicBezTo>
                  <a:pt x="64" y="2217"/>
                  <a:pt x="64" y="2249"/>
                  <a:pt x="96" y="2249"/>
                </a:cubicBezTo>
                <a:cubicBezTo>
                  <a:pt x="128" y="2249"/>
                  <a:pt x="128" y="2217"/>
                  <a:pt x="159" y="2217"/>
                </a:cubicBezTo>
                <a:cubicBezTo>
                  <a:pt x="1616" y="412"/>
                  <a:pt x="5860" y="159"/>
                  <a:pt x="5891" y="159"/>
                </a:cubicBezTo>
                <a:cubicBezTo>
                  <a:pt x="5923" y="159"/>
                  <a:pt x="5955" y="127"/>
                  <a:pt x="5955" y="96"/>
                </a:cubicBezTo>
                <a:cubicBezTo>
                  <a:pt x="5955" y="32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8" name="Google Shape;2708;p30"/>
          <p:cNvSpPr/>
          <p:nvPr/>
        </p:nvSpPr>
        <p:spPr>
          <a:xfrm>
            <a:off x="1681238" y="1841037"/>
            <a:ext cx="182872" cy="67760"/>
          </a:xfrm>
          <a:custGeom>
            <a:avLst/>
            <a:gdLst/>
            <a:ahLst/>
            <a:cxnLst/>
            <a:rect l="l" t="t" r="r" b="b"/>
            <a:pathLst>
              <a:path w="5986" h="2218" extrusionOk="0">
                <a:moveTo>
                  <a:pt x="5891" y="1"/>
                </a:moveTo>
                <a:cubicBezTo>
                  <a:pt x="5891" y="1"/>
                  <a:pt x="4782" y="64"/>
                  <a:pt x="3547" y="349"/>
                </a:cubicBezTo>
                <a:cubicBezTo>
                  <a:pt x="1869" y="729"/>
                  <a:pt x="665" y="1299"/>
                  <a:pt x="32" y="2091"/>
                </a:cubicBezTo>
                <a:cubicBezTo>
                  <a:pt x="0" y="2123"/>
                  <a:pt x="0" y="2186"/>
                  <a:pt x="32" y="2218"/>
                </a:cubicBezTo>
                <a:lnTo>
                  <a:pt x="95" y="2218"/>
                </a:lnTo>
                <a:cubicBezTo>
                  <a:pt x="127" y="2218"/>
                  <a:pt x="159" y="2218"/>
                  <a:pt x="159" y="2186"/>
                </a:cubicBezTo>
                <a:cubicBezTo>
                  <a:pt x="1647" y="412"/>
                  <a:pt x="5859" y="159"/>
                  <a:pt x="5891" y="159"/>
                </a:cubicBezTo>
                <a:cubicBezTo>
                  <a:pt x="5954" y="159"/>
                  <a:pt x="5986" y="127"/>
                  <a:pt x="5986" y="64"/>
                </a:cubicBezTo>
                <a:cubicBezTo>
                  <a:pt x="5986" y="32"/>
                  <a:pt x="5922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9" name="Google Shape;2709;p30"/>
          <p:cNvSpPr/>
          <p:nvPr/>
        </p:nvSpPr>
        <p:spPr>
          <a:xfrm>
            <a:off x="1682185" y="1893277"/>
            <a:ext cx="182903" cy="67760"/>
          </a:xfrm>
          <a:custGeom>
            <a:avLst/>
            <a:gdLst/>
            <a:ahLst/>
            <a:cxnLst/>
            <a:rect l="l" t="t" r="r" b="b"/>
            <a:pathLst>
              <a:path w="5987" h="2218" extrusionOk="0">
                <a:moveTo>
                  <a:pt x="5891" y="1"/>
                </a:moveTo>
                <a:cubicBezTo>
                  <a:pt x="5860" y="1"/>
                  <a:pt x="4783" y="32"/>
                  <a:pt x="3548" y="317"/>
                </a:cubicBezTo>
                <a:cubicBezTo>
                  <a:pt x="1838" y="729"/>
                  <a:pt x="666" y="1299"/>
                  <a:pt x="33" y="2091"/>
                </a:cubicBezTo>
                <a:cubicBezTo>
                  <a:pt x="1" y="2123"/>
                  <a:pt x="1" y="2154"/>
                  <a:pt x="33" y="2186"/>
                </a:cubicBezTo>
                <a:cubicBezTo>
                  <a:pt x="64" y="2218"/>
                  <a:pt x="64" y="2218"/>
                  <a:pt x="96" y="2218"/>
                </a:cubicBezTo>
                <a:cubicBezTo>
                  <a:pt x="128" y="2218"/>
                  <a:pt x="159" y="2218"/>
                  <a:pt x="159" y="2186"/>
                </a:cubicBezTo>
                <a:cubicBezTo>
                  <a:pt x="1648" y="413"/>
                  <a:pt x="5860" y="159"/>
                  <a:pt x="5891" y="159"/>
                </a:cubicBezTo>
                <a:cubicBezTo>
                  <a:pt x="5955" y="159"/>
                  <a:pt x="5986" y="127"/>
                  <a:pt x="5986" y="64"/>
                </a:cubicBezTo>
                <a:cubicBezTo>
                  <a:pt x="5986" y="32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0" name="Google Shape;2710;p30"/>
          <p:cNvSpPr/>
          <p:nvPr/>
        </p:nvSpPr>
        <p:spPr>
          <a:xfrm>
            <a:off x="1682185" y="1936811"/>
            <a:ext cx="182903" cy="68737"/>
          </a:xfrm>
          <a:custGeom>
            <a:avLst/>
            <a:gdLst/>
            <a:ahLst/>
            <a:cxnLst/>
            <a:rect l="l" t="t" r="r" b="b"/>
            <a:pathLst>
              <a:path w="5987" h="2250" extrusionOk="0">
                <a:moveTo>
                  <a:pt x="5891" y="1"/>
                </a:moveTo>
                <a:cubicBezTo>
                  <a:pt x="5860" y="1"/>
                  <a:pt x="4783" y="64"/>
                  <a:pt x="3548" y="349"/>
                </a:cubicBezTo>
                <a:cubicBezTo>
                  <a:pt x="1838" y="729"/>
                  <a:pt x="666" y="1299"/>
                  <a:pt x="33" y="2091"/>
                </a:cubicBezTo>
                <a:cubicBezTo>
                  <a:pt x="1" y="2123"/>
                  <a:pt x="1" y="2186"/>
                  <a:pt x="33" y="2218"/>
                </a:cubicBezTo>
                <a:cubicBezTo>
                  <a:pt x="64" y="2218"/>
                  <a:pt x="64" y="2249"/>
                  <a:pt x="96" y="2249"/>
                </a:cubicBezTo>
                <a:cubicBezTo>
                  <a:pt x="128" y="2249"/>
                  <a:pt x="159" y="2218"/>
                  <a:pt x="159" y="2218"/>
                </a:cubicBezTo>
                <a:cubicBezTo>
                  <a:pt x="1648" y="413"/>
                  <a:pt x="5860" y="159"/>
                  <a:pt x="5891" y="159"/>
                </a:cubicBezTo>
                <a:cubicBezTo>
                  <a:pt x="5955" y="159"/>
                  <a:pt x="5986" y="128"/>
                  <a:pt x="5986" y="96"/>
                </a:cubicBezTo>
                <a:cubicBezTo>
                  <a:pt x="5986" y="33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1" name="Google Shape;2711;p30"/>
          <p:cNvSpPr/>
          <p:nvPr/>
        </p:nvSpPr>
        <p:spPr>
          <a:xfrm>
            <a:off x="1658967" y="1698063"/>
            <a:ext cx="260286" cy="435185"/>
          </a:xfrm>
          <a:custGeom>
            <a:avLst/>
            <a:gdLst/>
            <a:ahLst/>
            <a:cxnLst/>
            <a:rect l="l" t="t" r="r" b="b"/>
            <a:pathLst>
              <a:path w="8520" h="14245" extrusionOk="0">
                <a:moveTo>
                  <a:pt x="6804" y="1"/>
                </a:moveTo>
                <a:cubicBezTo>
                  <a:pt x="6518" y="1"/>
                  <a:pt x="6176" y="15"/>
                  <a:pt x="5796" y="57"/>
                </a:cubicBezTo>
                <a:cubicBezTo>
                  <a:pt x="5828" y="120"/>
                  <a:pt x="5828" y="184"/>
                  <a:pt x="5860" y="279"/>
                </a:cubicBezTo>
                <a:cubicBezTo>
                  <a:pt x="5923" y="532"/>
                  <a:pt x="5955" y="754"/>
                  <a:pt x="5986" y="1007"/>
                </a:cubicBezTo>
                <a:cubicBezTo>
                  <a:pt x="6018" y="1324"/>
                  <a:pt x="6018" y="1640"/>
                  <a:pt x="5986" y="1957"/>
                </a:cubicBezTo>
                <a:cubicBezTo>
                  <a:pt x="5986" y="2020"/>
                  <a:pt x="5986" y="2084"/>
                  <a:pt x="5986" y="2147"/>
                </a:cubicBezTo>
                <a:cubicBezTo>
                  <a:pt x="5955" y="2591"/>
                  <a:pt x="5891" y="3002"/>
                  <a:pt x="5796" y="3446"/>
                </a:cubicBezTo>
                <a:cubicBezTo>
                  <a:pt x="5796" y="3509"/>
                  <a:pt x="5765" y="3572"/>
                  <a:pt x="5765" y="3604"/>
                </a:cubicBezTo>
                <a:cubicBezTo>
                  <a:pt x="5638" y="4016"/>
                  <a:pt x="5511" y="4427"/>
                  <a:pt x="5353" y="4807"/>
                </a:cubicBezTo>
                <a:cubicBezTo>
                  <a:pt x="5321" y="4871"/>
                  <a:pt x="5290" y="4934"/>
                  <a:pt x="5290" y="4997"/>
                </a:cubicBezTo>
                <a:cubicBezTo>
                  <a:pt x="5163" y="5219"/>
                  <a:pt x="5068" y="5441"/>
                  <a:pt x="4941" y="5662"/>
                </a:cubicBezTo>
                <a:cubicBezTo>
                  <a:pt x="4751" y="6011"/>
                  <a:pt x="4561" y="6359"/>
                  <a:pt x="4340" y="6707"/>
                </a:cubicBezTo>
                <a:cubicBezTo>
                  <a:pt x="4308" y="6771"/>
                  <a:pt x="4245" y="6834"/>
                  <a:pt x="4213" y="6929"/>
                </a:cubicBezTo>
                <a:cubicBezTo>
                  <a:pt x="3833" y="7468"/>
                  <a:pt x="3453" y="7974"/>
                  <a:pt x="3041" y="8513"/>
                </a:cubicBezTo>
                <a:cubicBezTo>
                  <a:pt x="2978" y="8608"/>
                  <a:pt x="2914" y="8671"/>
                  <a:pt x="2851" y="8766"/>
                </a:cubicBezTo>
                <a:cubicBezTo>
                  <a:pt x="2249" y="9526"/>
                  <a:pt x="1616" y="10286"/>
                  <a:pt x="1046" y="11078"/>
                </a:cubicBezTo>
                <a:cubicBezTo>
                  <a:pt x="761" y="11489"/>
                  <a:pt x="476" y="11901"/>
                  <a:pt x="286" y="12345"/>
                </a:cubicBezTo>
                <a:cubicBezTo>
                  <a:pt x="223" y="12471"/>
                  <a:pt x="191" y="12598"/>
                  <a:pt x="128" y="12725"/>
                </a:cubicBezTo>
                <a:cubicBezTo>
                  <a:pt x="128" y="12725"/>
                  <a:pt x="128" y="12756"/>
                  <a:pt x="128" y="12756"/>
                </a:cubicBezTo>
                <a:cubicBezTo>
                  <a:pt x="96" y="12851"/>
                  <a:pt x="64" y="12978"/>
                  <a:pt x="33" y="13105"/>
                </a:cubicBezTo>
                <a:cubicBezTo>
                  <a:pt x="33" y="13263"/>
                  <a:pt x="1" y="13421"/>
                  <a:pt x="1" y="13580"/>
                </a:cubicBezTo>
                <a:cubicBezTo>
                  <a:pt x="1" y="13801"/>
                  <a:pt x="33" y="13991"/>
                  <a:pt x="96" y="14181"/>
                </a:cubicBezTo>
                <a:cubicBezTo>
                  <a:pt x="96" y="14181"/>
                  <a:pt x="96" y="14181"/>
                  <a:pt x="96" y="14213"/>
                </a:cubicBezTo>
                <a:lnTo>
                  <a:pt x="128" y="14213"/>
                </a:lnTo>
                <a:lnTo>
                  <a:pt x="128" y="14245"/>
                </a:lnTo>
                <a:cubicBezTo>
                  <a:pt x="128" y="14245"/>
                  <a:pt x="128" y="14245"/>
                  <a:pt x="159" y="14213"/>
                </a:cubicBezTo>
                <a:cubicBezTo>
                  <a:pt x="276" y="14125"/>
                  <a:pt x="3158" y="12113"/>
                  <a:pt x="7450" y="12113"/>
                </a:cubicBezTo>
                <a:cubicBezTo>
                  <a:pt x="7798" y="12113"/>
                  <a:pt x="8155" y="12126"/>
                  <a:pt x="8520" y="12155"/>
                </a:cubicBezTo>
                <a:lnTo>
                  <a:pt x="8456" y="944"/>
                </a:lnTo>
                <a:cubicBezTo>
                  <a:pt x="8456" y="944"/>
                  <a:pt x="8171" y="880"/>
                  <a:pt x="7728" y="880"/>
                </a:cubicBezTo>
                <a:lnTo>
                  <a:pt x="7728" y="57"/>
                </a:lnTo>
                <a:cubicBezTo>
                  <a:pt x="7728" y="57"/>
                  <a:pt x="7376" y="1"/>
                  <a:pt x="6804" y="1"/>
                </a:cubicBezTo>
                <a:close/>
              </a:path>
            </a:pathLst>
          </a:custGeom>
          <a:solidFill>
            <a:srgbClr val="CECEC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30"/>
          <p:cNvSpPr/>
          <p:nvPr/>
        </p:nvSpPr>
        <p:spPr>
          <a:xfrm>
            <a:off x="3375227" y="3806837"/>
            <a:ext cx="145143" cy="142394"/>
          </a:xfrm>
          <a:custGeom>
            <a:avLst/>
            <a:gdLst/>
            <a:ahLst/>
            <a:cxnLst/>
            <a:rect l="l" t="t" r="r" b="b"/>
            <a:pathLst>
              <a:path w="4751" h="4661" extrusionOk="0">
                <a:moveTo>
                  <a:pt x="2" y="3108"/>
                </a:moveTo>
                <a:cubicBezTo>
                  <a:pt x="1" y="3108"/>
                  <a:pt x="0" y="3108"/>
                  <a:pt x="0" y="3108"/>
                </a:cubicBezTo>
                <a:cubicBezTo>
                  <a:pt x="0" y="3109"/>
                  <a:pt x="1" y="3109"/>
                  <a:pt x="1" y="3109"/>
                </a:cubicBezTo>
                <a:cubicBezTo>
                  <a:pt x="1" y="3109"/>
                  <a:pt x="2" y="3109"/>
                  <a:pt x="2" y="3108"/>
                </a:cubicBezTo>
                <a:close/>
                <a:moveTo>
                  <a:pt x="294" y="1"/>
                </a:moveTo>
                <a:cubicBezTo>
                  <a:pt x="218" y="1"/>
                  <a:pt x="141" y="2"/>
                  <a:pt x="64" y="5"/>
                </a:cubicBezTo>
                <a:cubicBezTo>
                  <a:pt x="64" y="5"/>
                  <a:pt x="33" y="3046"/>
                  <a:pt x="2" y="3108"/>
                </a:cubicBezTo>
                <a:lnTo>
                  <a:pt x="2" y="3108"/>
                </a:lnTo>
                <a:cubicBezTo>
                  <a:pt x="6" y="3108"/>
                  <a:pt x="17" y="3108"/>
                  <a:pt x="34" y="3108"/>
                </a:cubicBezTo>
                <a:cubicBezTo>
                  <a:pt x="311" y="3108"/>
                  <a:pt x="2250" y="3163"/>
                  <a:pt x="3072" y="4660"/>
                </a:cubicBezTo>
                <a:cubicBezTo>
                  <a:pt x="3072" y="4660"/>
                  <a:pt x="3959" y="2095"/>
                  <a:pt x="4751" y="1588"/>
                </a:cubicBezTo>
                <a:cubicBezTo>
                  <a:pt x="4751" y="1588"/>
                  <a:pt x="2983" y="1"/>
                  <a:pt x="294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3" name="Google Shape;2713;p30"/>
          <p:cNvSpPr/>
          <p:nvPr/>
        </p:nvSpPr>
        <p:spPr>
          <a:xfrm>
            <a:off x="3487437" y="3805035"/>
            <a:ext cx="207068" cy="367669"/>
          </a:xfrm>
          <a:custGeom>
            <a:avLst/>
            <a:gdLst/>
            <a:ahLst/>
            <a:cxnLst/>
            <a:rect l="l" t="t" r="r" b="b"/>
            <a:pathLst>
              <a:path w="6778" h="12035" extrusionOk="0">
                <a:moveTo>
                  <a:pt x="6303" y="1"/>
                </a:moveTo>
                <a:cubicBezTo>
                  <a:pt x="5923" y="64"/>
                  <a:pt x="5195" y="127"/>
                  <a:pt x="4371" y="381"/>
                </a:cubicBezTo>
                <a:cubicBezTo>
                  <a:pt x="2471" y="951"/>
                  <a:pt x="1" y="2312"/>
                  <a:pt x="1" y="5764"/>
                </a:cubicBezTo>
                <a:lnTo>
                  <a:pt x="1" y="12035"/>
                </a:lnTo>
                <a:lnTo>
                  <a:pt x="3231" y="12035"/>
                </a:lnTo>
                <a:lnTo>
                  <a:pt x="3231" y="5923"/>
                </a:lnTo>
                <a:cubicBezTo>
                  <a:pt x="3231" y="5923"/>
                  <a:pt x="3294" y="3547"/>
                  <a:pt x="6303" y="3231"/>
                </a:cubicBezTo>
                <a:cubicBezTo>
                  <a:pt x="6461" y="3231"/>
                  <a:pt x="6620" y="3199"/>
                  <a:pt x="6778" y="3199"/>
                </a:cubicBezTo>
                <a:lnTo>
                  <a:pt x="6588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4" name="Google Shape;2714;p30"/>
          <p:cNvSpPr/>
          <p:nvPr/>
        </p:nvSpPr>
        <p:spPr>
          <a:xfrm>
            <a:off x="3486490" y="3694749"/>
            <a:ext cx="99685" cy="147068"/>
          </a:xfrm>
          <a:custGeom>
            <a:avLst/>
            <a:gdLst/>
            <a:ahLst/>
            <a:cxnLst/>
            <a:rect l="l" t="t" r="r" b="b"/>
            <a:pathLst>
              <a:path w="3263" h="4814" extrusionOk="0">
                <a:moveTo>
                  <a:pt x="0" y="0"/>
                </a:moveTo>
                <a:lnTo>
                  <a:pt x="0" y="3674"/>
                </a:lnTo>
                <a:lnTo>
                  <a:pt x="1647" y="4814"/>
                </a:lnTo>
                <a:lnTo>
                  <a:pt x="3262" y="3611"/>
                </a:lnTo>
                <a:lnTo>
                  <a:pt x="3262" y="0"/>
                </a:lnTo>
                <a:cubicBezTo>
                  <a:pt x="3262" y="0"/>
                  <a:pt x="1883" y="71"/>
                  <a:pt x="916" y="71"/>
                </a:cubicBezTo>
                <a:cubicBezTo>
                  <a:pt x="433" y="71"/>
                  <a:pt x="53" y="53"/>
                  <a:pt x="0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5" name="Google Shape;2715;p30"/>
          <p:cNvSpPr/>
          <p:nvPr/>
        </p:nvSpPr>
        <p:spPr>
          <a:xfrm>
            <a:off x="3424565" y="3545024"/>
            <a:ext cx="227384" cy="155561"/>
          </a:xfrm>
          <a:custGeom>
            <a:avLst/>
            <a:gdLst/>
            <a:ahLst/>
            <a:cxnLst/>
            <a:rect l="l" t="t" r="r" b="b"/>
            <a:pathLst>
              <a:path w="7443" h="5092" extrusionOk="0">
                <a:moveTo>
                  <a:pt x="3717" y="1"/>
                </a:moveTo>
                <a:cubicBezTo>
                  <a:pt x="3634" y="1"/>
                  <a:pt x="3547" y="40"/>
                  <a:pt x="3484" y="119"/>
                </a:cubicBezTo>
                <a:lnTo>
                  <a:pt x="3357" y="309"/>
                </a:lnTo>
                <a:lnTo>
                  <a:pt x="127" y="4648"/>
                </a:lnTo>
                <a:cubicBezTo>
                  <a:pt x="0" y="4838"/>
                  <a:pt x="127" y="5091"/>
                  <a:pt x="349" y="5091"/>
                </a:cubicBezTo>
                <a:lnTo>
                  <a:pt x="7094" y="5091"/>
                </a:lnTo>
                <a:cubicBezTo>
                  <a:pt x="7316" y="5091"/>
                  <a:pt x="7443" y="4838"/>
                  <a:pt x="7316" y="4648"/>
                </a:cubicBezTo>
                <a:lnTo>
                  <a:pt x="3927" y="119"/>
                </a:lnTo>
                <a:cubicBezTo>
                  <a:pt x="3880" y="40"/>
                  <a:pt x="3801" y="1"/>
                  <a:pt x="3717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6" name="Google Shape;2716;p30"/>
          <p:cNvSpPr/>
          <p:nvPr/>
        </p:nvSpPr>
        <p:spPr>
          <a:xfrm>
            <a:off x="3224279" y="3743507"/>
            <a:ext cx="156783" cy="222740"/>
          </a:xfrm>
          <a:custGeom>
            <a:avLst/>
            <a:gdLst/>
            <a:ahLst/>
            <a:cxnLst/>
            <a:rect l="l" t="t" r="r" b="b"/>
            <a:pathLst>
              <a:path w="5132" h="7291" extrusionOk="0">
                <a:moveTo>
                  <a:pt x="4851" y="1"/>
                </a:moveTo>
                <a:cubicBezTo>
                  <a:pt x="4796" y="1"/>
                  <a:pt x="4740" y="16"/>
                  <a:pt x="4688" y="51"/>
                </a:cubicBezTo>
                <a:lnTo>
                  <a:pt x="159" y="3440"/>
                </a:lnTo>
                <a:cubicBezTo>
                  <a:pt x="1" y="3535"/>
                  <a:pt x="1" y="3756"/>
                  <a:pt x="159" y="3883"/>
                </a:cubicBezTo>
                <a:lnTo>
                  <a:pt x="4688" y="7240"/>
                </a:lnTo>
                <a:cubicBezTo>
                  <a:pt x="4740" y="7275"/>
                  <a:pt x="4796" y="7290"/>
                  <a:pt x="4851" y="7290"/>
                </a:cubicBezTo>
                <a:cubicBezTo>
                  <a:pt x="4997" y="7290"/>
                  <a:pt x="5131" y="7179"/>
                  <a:pt x="5131" y="7018"/>
                </a:cubicBezTo>
                <a:lnTo>
                  <a:pt x="5131" y="273"/>
                </a:lnTo>
                <a:cubicBezTo>
                  <a:pt x="5131" y="112"/>
                  <a:pt x="4997" y="1"/>
                  <a:pt x="4851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7" name="Google Shape;2717;p30"/>
          <p:cNvSpPr/>
          <p:nvPr/>
        </p:nvSpPr>
        <p:spPr>
          <a:xfrm>
            <a:off x="3679963" y="3743507"/>
            <a:ext cx="156783" cy="222740"/>
          </a:xfrm>
          <a:custGeom>
            <a:avLst/>
            <a:gdLst/>
            <a:ahLst/>
            <a:cxnLst/>
            <a:rect l="l" t="t" r="r" b="b"/>
            <a:pathLst>
              <a:path w="5132" h="7291" extrusionOk="0">
                <a:moveTo>
                  <a:pt x="281" y="1"/>
                </a:moveTo>
                <a:cubicBezTo>
                  <a:pt x="135" y="1"/>
                  <a:pt x="1" y="112"/>
                  <a:pt x="1" y="273"/>
                </a:cubicBezTo>
                <a:lnTo>
                  <a:pt x="1" y="7018"/>
                </a:lnTo>
                <a:cubicBezTo>
                  <a:pt x="1" y="7179"/>
                  <a:pt x="135" y="7290"/>
                  <a:pt x="281" y="7290"/>
                </a:cubicBezTo>
                <a:cubicBezTo>
                  <a:pt x="336" y="7290"/>
                  <a:pt x="392" y="7275"/>
                  <a:pt x="444" y="7240"/>
                </a:cubicBezTo>
                <a:lnTo>
                  <a:pt x="4973" y="3883"/>
                </a:lnTo>
                <a:cubicBezTo>
                  <a:pt x="5131" y="3756"/>
                  <a:pt x="5131" y="3535"/>
                  <a:pt x="4973" y="3440"/>
                </a:cubicBezTo>
                <a:lnTo>
                  <a:pt x="444" y="51"/>
                </a:lnTo>
                <a:cubicBezTo>
                  <a:pt x="392" y="16"/>
                  <a:pt x="336" y="1"/>
                  <a:pt x="281" y="1"/>
                </a:cubicBezTo>
                <a:close/>
              </a:path>
            </a:pathLst>
          </a:custGeom>
          <a:solidFill>
            <a:srgbClr val="D05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8" name="Google Shape;2718;p30"/>
          <p:cNvSpPr/>
          <p:nvPr/>
        </p:nvSpPr>
        <p:spPr>
          <a:xfrm>
            <a:off x="3525166" y="3545024"/>
            <a:ext cx="126783" cy="155561"/>
          </a:xfrm>
          <a:custGeom>
            <a:avLst/>
            <a:gdLst/>
            <a:ahLst/>
            <a:cxnLst/>
            <a:rect l="l" t="t" r="r" b="b"/>
            <a:pathLst>
              <a:path w="4150" h="5092" extrusionOk="0">
                <a:moveTo>
                  <a:pt x="424" y="1"/>
                </a:moveTo>
                <a:cubicBezTo>
                  <a:pt x="341" y="1"/>
                  <a:pt x="254" y="40"/>
                  <a:pt x="191" y="119"/>
                </a:cubicBezTo>
                <a:lnTo>
                  <a:pt x="64" y="309"/>
                </a:lnTo>
                <a:cubicBezTo>
                  <a:pt x="1" y="1544"/>
                  <a:pt x="919" y="3223"/>
                  <a:pt x="1363" y="3951"/>
                </a:cubicBezTo>
                <a:cubicBezTo>
                  <a:pt x="1553" y="4268"/>
                  <a:pt x="1743" y="4585"/>
                  <a:pt x="1933" y="4901"/>
                </a:cubicBezTo>
                <a:cubicBezTo>
                  <a:pt x="1964" y="4933"/>
                  <a:pt x="1996" y="4965"/>
                  <a:pt x="1996" y="4996"/>
                </a:cubicBezTo>
                <a:cubicBezTo>
                  <a:pt x="2028" y="5028"/>
                  <a:pt x="2028" y="5060"/>
                  <a:pt x="2059" y="5091"/>
                </a:cubicBezTo>
                <a:lnTo>
                  <a:pt x="3769" y="5091"/>
                </a:lnTo>
                <a:cubicBezTo>
                  <a:pt x="4023" y="5091"/>
                  <a:pt x="4150" y="4838"/>
                  <a:pt x="3991" y="4648"/>
                </a:cubicBezTo>
                <a:lnTo>
                  <a:pt x="634" y="119"/>
                </a:lnTo>
                <a:cubicBezTo>
                  <a:pt x="587" y="40"/>
                  <a:pt x="508" y="1"/>
                  <a:pt x="424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9" name="Google Shape;2719;p30"/>
          <p:cNvSpPr/>
          <p:nvPr/>
        </p:nvSpPr>
        <p:spPr>
          <a:xfrm>
            <a:off x="3533873" y="3743507"/>
            <a:ext cx="302873" cy="429197"/>
          </a:xfrm>
          <a:custGeom>
            <a:avLst/>
            <a:gdLst/>
            <a:ahLst/>
            <a:cxnLst/>
            <a:rect l="l" t="t" r="r" b="b"/>
            <a:pathLst>
              <a:path w="9914" h="14049" extrusionOk="0">
                <a:moveTo>
                  <a:pt x="5076" y="1"/>
                </a:moveTo>
                <a:cubicBezTo>
                  <a:pt x="4933" y="1"/>
                  <a:pt x="4783" y="112"/>
                  <a:pt x="4783" y="273"/>
                </a:cubicBezTo>
                <a:lnTo>
                  <a:pt x="4783" y="2046"/>
                </a:lnTo>
                <a:cubicBezTo>
                  <a:pt x="4403" y="2078"/>
                  <a:pt x="3706" y="2141"/>
                  <a:pt x="2883" y="2395"/>
                </a:cubicBezTo>
                <a:cubicBezTo>
                  <a:pt x="2629" y="4263"/>
                  <a:pt x="1141" y="5783"/>
                  <a:pt x="476" y="7588"/>
                </a:cubicBezTo>
                <a:cubicBezTo>
                  <a:pt x="1" y="8950"/>
                  <a:pt x="33" y="10438"/>
                  <a:pt x="64" y="11895"/>
                </a:cubicBezTo>
                <a:cubicBezTo>
                  <a:pt x="96" y="12592"/>
                  <a:pt x="128" y="13352"/>
                  <a:pt x="286" y="14049"/>
                </a:cubicBezTo>
                <a:lnTo>
                  <a:pt x="1743" y="14049"/>
                </a:lnTo>
                <a:lnTo>
                  <a:pt x="1743" y="7937"/>
                </a:lnTo>
                <a:cubicBezTo>
                  <a:pt x="1743" y="7937"/>
                  <a:pt x="1806" y="5561"/>
                  <a:pt x="4783" y="5245"/>
                </a:cubicBezTo>
                <a:lnTo>
                  <a:pt x="4783" y="7018"/>
                </a:lnTo>
                <a:cubicBezTo>
                  <a:pt x="4783" y="7179"/>
                  <a:pt x="4933" y="7290"/>
                  <a:pt x="5076" y="7290"/>
                </a:cubicBezTo>
                <a:cubicBezTo>
                  <a:pt x="5130" y="7290"/>
                  <a:pt x="5183" y="7275"/>
                  <a:pt x="5226" y="7240"/>
                </a:cubicBezTo>
                <a:lnTo>
                  <a:pt x="9787" y="3883"/>
                </a:lnTo>
                <a:cubicBezTo>
                  <a:pt x="9913" y="3756"/>
                  <a:pt x="9913" y="3535"/>
                  <a:pt x="9787" y="3440"/>
                </a:cubicBezTo>
                <a:lnTo>
                  <a:pt x="5226" y="51"/>
                </a:lnTo>
                <a:cubicBezTo>
                  <a:pt x="5183" y="16"/>
                  <a:pt x="5130" y="1"/>
                  <a:pt x="5076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Google Shape;2720;p30"/>
          <p:cNvSpPr txBox="1"/>
          <p:nvPr/>
        </p:nvSpPr>
        <p:spPr>
          <a:xfrm>
            <a:off x="717400" y="411475"/>
            <a:ext cx="77235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Overview of Approach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1" name="Google Shape;2721;p30"/>
          <p:cNvSpPr txBox="1"/>
          <p:nvPr/>
        </p:nvSpPr>
        <p:spPr>
          <a:xfrm>
            <a:off x="764539" y="37145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First Step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2" name="Google Shape;2722;p30"/>
          <p:cNvSpPr txBox="1"/>
          <p:nvPr/>
        </p:nvSpPr>
        <p:spPr>
          <a:xfrm>
            <a:off x="764539" y="3975199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>
                <a:latin typeface="Fira Sans"/>
                <a:ea typeface="Fira Sans"/>
                <a:cs typeface="Fira Sans"/>
                <a:sym typeface="Fira Sans"/>
              </a:rPr>
              <a:t>Curate a Library of Video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23" name="Google Shape;2723;p30"/>
          <p:cNvSpPr txBox="1"/>
          <p:nvPr/>
        </p:nvSpPr>
        <p:spPr>
          <a:xfrm>
            <a:off x="2635563" y="137808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Second Step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4" name="Google Shape;2724;p30"/>
          <p:cNvSpPr txBox="1"/>
          <p:nvPr/>
        </p:nvSpPr>
        <p:spPr>
          <a:xfrm>
            <a:off x="2635563" y="1638782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Categorise video into Topics 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25" name="Google Shape;2725;p30"/>
          <p:cNvSpPr txBox="1"/>
          <p:nvPr/>
        </p:nvSpPr>
        <p:spPr>
          <a:xfrm>
            <a:off x="4502724" y="37145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Third Step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6" name="Google Shape;2726;p30"/>
          <p:cNvSpPr txBox="1"/>
          <p:nvPr/>
        </p:nvSpPr>
        <p:spPr>
          <a:xfrm>
            <a:off x="4502724" y="3975198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Determine the Quality of videos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27" name="Google Shape;2727;p30"/>
          <p:cNvSpPr txBox="1"/>
          <p:nvPr/>
        </p:nvSpPr>
        <p:spPr>
          <a:xfrm>
            <a:off x="6372036" y="1378079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Fouth Step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8" name="Google Shape;2728;p30"/>
          <p:cNvSpPr txBox="1"/>
          <p:nvPr/>
        </p:nvSpPr>
        <p:spPr>
          <a:xfrm>
            <a:off x="6372036" y="1638775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>
                <a:latin typeface="Fira Sans"/>
                <a:ea typeface="Fira Sans"/>
                <a:cs typeface="Fira Sans"/>
                <a:sym typeface="Fira Sans"/>
              </a:rPr>
              <a:t>Creating a Dashboard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p30"/>
          <p:cNvSpPr/>
          <p:nvPr/>
        </p:nvSpPr>
        <p:spPr>
          <a:xfrm>
            <a:off x="798793" y="2836569"/>
            <a:ext cx="7598702" cy="67760"/>
          </a:xfrm>
          <a:custGeom>
            <a:avLst/>
            <a:gdLst/>
            <a:ahLst/>
            <a:cxnLst/>
            <a:rect l="l" t="t" r="r" b="b"/>
            <a:pathLst>
              <a:path w="248730" h="2218" extrusionOk="0">
                <a:moveTo>
                  <a:pt x="0" y="1"/>
                </a:moveTo>
                <a:lnTo>
                  <a:pt x="0" y="2218"/>
                </a:lnTo>
                <a:lnTo>
                  <a:pt x="248729" y="2218"/>
                </a:lnTo>
                <a:lnTo>
                  <a:pt x="248729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1" name="Google Shape;2591;p30"/>
          <p:cNvSpPr/>
          <p:nvPr/>
        </p:nvSpPr>
        <p:spPr>
          <a:xfrm>
            <a:off x="663334" y="2792089"/>
            <a:ext cx="157730" cy="158677"/>
          </a:xfrm>
          <a:custGeom>
            <a:avLst/>
            <a:gdLst/>
            <a:ahLst/>
            <a:cxnLst/>
            <a:rect l="l" t="t" r="r" b="b"/>
            <a:pathLst>
              <a:path w="5163" h="5194" extrusionOk="0">
                <a:moveTo>
                  <a:pt x="2566" y="0"/>
                </a:moveTo>
                <a:cubicBezTo>
                  <a:pt x="1141" y="0"/>
                  <a:pt x="1" y="1172"/>
                  <a:pt x="1" y="2597"/>
                </a:cubicBezTo>
                <a:cubicBezTo>
                  <a:pt x="1" y="4022"/>
                  <a:pt x="1141" y="5194"/>
                  <a:pt x="2566" y="5194"/>
                </a:cubicBezTo>
                <a:cubicBezTo>
                  <a:pt x="4023" y="5194"/>
                  <a:pt x="5163" y="4022"/>
                  <a:pt x="5163" y="2597"/>
                </a:cubicBezTo>
                <a:cubicBezTo>
                  <a:pt x="5163" y="1172"/>
                  <a:pt x="4023" y="0"/>
                  <a:pt x="2566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2" name="Google Shape;2592;p30"/>
          <p:cNvSpPr/>
          <p:nvPr/>
        </p:nvSpPr>
        <p:spPr>
          <a:xfrm>
            <a:off x="8322952" y="2792089"/>
            <a:ext cx="157730" cy="158677"/>
          </a:xfrm>
          <a:custGeom>
            <a:avLst/>
            <a:gdLst/>
            <a:ahLst/>
            <a:cxnLst/>
            <a:rect l="l" t="t" r="r" b="b"/>
            <a:pathLst>
              <a:path w="5163" h="5194" extrusionOk="0">
                <a:moveTo>
                  <a:pt x="2598" y="0"/>
                </a:moveTo>
                <a:cubicBezTo>
                  <a:pt x="1141" y="0"/>
                  <a:pt x="1" y="1172"/>
                  <a:pt x="1" y="2597"/>
                </a:cubicBezTo>
                <a:cubicBezTo>
                  <a:pt x="1" y="4022"/>
                  <a:pt x="1141" y="5194"/>
                  <a:pt x="2598" y="5194"/>
                </a:cubicBezTo>
                <a:cubicBezTo>
                  <a:pt x="4023" y="5194"/>
                  <a:pt x="5163" y="4022"/>
                  <a:pt x="5163" y="2597"/>
                </a:cubicBezTo>
                <a:cubicBezTo>
                  <a:pt x="5163" y="1172"/>
                  <a:pt x="4023" y="0"/>
                  <a:pt x="2598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3" name="Google Shape;2593;p30"/>
          <p:cNvSpPr/>
          <p:nvPr/>
        </p:nvSpPr>
        <p:spPr>
          <a:xfrm>
            <a:off x="1565048" y="2770795"/>
            <a:ext cx="200286" cy="200286"/>
          </a:xfrm>
          <a:custGeom>
            <a:avLst/>
            <a:gdLst/>
            <a:ahLst/>
            <a:cxnLst/>
            <a:rect l="l" t="t" r="r" b="b"/>
            <a:pathLst>
              <a:path w="6556" h="6556" extrusionOk="0">
                <a:moveTo>
                  <a:pt x="3294" y="0"/>
                </a:moveTo>
                <a:cubicBezTo>
                  <a:pt x="1489" y="0"/>
                  <a:pt x="0" y="1489"/>
                  <a:pt x="0" y="3294"/>
                </a:cubicBezTo>
                <a:cubicBezTo>
                  <a:pt x="0" y="5099"/>
                  <a:pt x="1489" y="6556"/>
                  <a:pt x="3294" y="6556"/>
                </a:cubicBezTo>
                <a:cubicBezTo>
                  <a:pt x="5099" y="6556"/>
                  <a:pt x="6556" y="5099"/>
                  <a:pt x="6556" y="3294"/>
                </a:cubicBezTo>
                <a:cubicBezTo>
                  <a:pt x="6556" y="1489"/>
                  <a:pt x="5099" y="0"/>
                  <a:pt x="329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4" name="Google Shape;2594;p30"/>
          <p:cNvSpPr/>
          <p:nvPr/>
        </p:nvSpPr>
        <p:spPr>
          <a:xfrm>
            <a:off x="1575679" y="2791600"/>
            <a:ext cx="179023" cy="159257"/>
          </a:xfrm>
          <a:custGeom>
            <a:avLst/>
            <a:gdLst/>
            <a:ahLst/>
            <a:cxnLst/>
            <a:rect l="l" t="t" r="r" b="b"/>
            <a:pathLst>
              <a:path w="5860" h="5213" extrusionOk="0">
                <a:moveTo>
                  <a:pt x="2957" y="1"/>
                </a:moveTo>
                <a:cubicBezTo>
                  <a:pt x="2680" y="1"/>
                  <a:pt x="2399" y="47"/>
                  <a:pt x="2123" y="143"/>
                </a:cubicBezTo>
                <a:cubicBezTo>
                  <a:pt x="761" y="586"/>
                  <a:pt x="1" y="2043"/>
                  <a:pt x="476" y="3436"/>
                </a:cubicBezTo>
                <a:cubicBezTo>
                  <a:pt x="831" y="4528"/>
                  <a:pt x="1859" y="5213"/>
                  <a:pt x="2954" y="5213"/>
                </a:cubicBezTo>
                <a:cubicBezTo>
                  <a:pt x="3224" y="5213"/>
                  <a:pt x="3499" y="5171"/>
                  <a:pt x="3769" y="5083"/>
                </a:cubicBezTo>
                <a:cubicBezTo>
                  <a:pt x="5131" y="4640"/>
                  <a:pt x="5859" y="3151"/>
                  <a:pt x="5416" y="1790"/>
                </a:cubicBezTo>
                <a:cubicBezTo>
                  <a:pt x="5063" y="704"/>
                  <a:pt x="4045" y="1"/>
                  <a:pt x="2957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5" name="Google Shape;2595;p30"/>
          <p:cNvSpPr/>
          <p:nvPr/>
        </p:nvSpPr>
        <p:spPr>
          <a:xfrm>
            <a:off x="1580537" y="2820133"/>
            <a:ext cx="162557" cy="130693"/>
          </a:xfrm>
          <a:custGeom>
            <a:avLst/>
            <a:gdLst/>
            <a:ahLst/>
            <a:cxnLst/>
            <a:rect l="l" t="t" r="r" b="b"/>
            <a:pathLst>
              <a:path w="5321" h="4278" extrusionOk="0">
                <a:moveTo>
                  <a:pt x="760" y="1"/>
                </a:moveTo>
                <a:cubicBezTo>
                  <a:pt x="190" y="729"/>
                  <a:pt x="0" y="1711"/>
                  <a:pt x="380" y="2629"/>
                </a:cubicBezTo>
                <a:cubicBezTo>
                  <a:pt x="789" y="3663"/>
                  <a:pt x="1745" y="4277"/>
                  <a:pt x="2778" y="4277"/>
                </a:cubicBezTo>
                <a:cubicBezTo>
                  <a:pt x="3106" y="4277"/>
                  <a:pt x="3441" y="4215"/>
                  <a:pt x="3769" y="4086"/>
                </a:cubicBezTo>
                <a:cubicBezTo>
                  <a:pt x="4560" y="3769"/>
                  <a:pt x="5130" y="3104"/>
                  <a:pt x="5320" y="2312"/>
                </a:cubicBezTo>
                <a:lnTo>
                  <a:pt x="5320" y="2312"/>
                </a:lnTo>
                <a:cubicBezTo>
                  <a:pt x="5035" y="2629"/>
                  <a:pt x="4687" y="2914"/>
                  <a:pt x="4275" y="3072"/>
                </a:cubicBezTo>
                <a:cubicBezTo>
                  <a:pt x="3954" y="3203"/>
                  <a:pt x="3622" y="3264"/>
                  <a:pt x="3295" y="3264"/>
                </a:cubicBezTo>
                <a:cubicBezTo>
                  <a:pt x="2268" y="3264"/>
                  <a:pt x="1295" y="2656"/>
                  <a:pt x="887" y="1647"/>
                </a:cubicBezTo>
                <a:cubicBezTo>
                  <a:pt x="665" y="1109"/>
                  <a:pt x="633" y="539"/>
                  <a:pt x="760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6" name="Google Shape;2596;p30"/>
          <p:cNvSpPr/>
          <p:nvPr/>
        </p:nvSpPr>
        <p:spPr>
          <a:xfrm>
            <a:off x="4776961" y="1287654"/>
            <a:ext cx="1258752" cy="1446420"/>
          </a:xfrm>
          <a:custGeom>
            <a:avLst/>
            <a:gdLst/>
            <a:ahLst/>
            <a:cxnLst/>
            <a:rect l="l" t="t" r="r" b="b"/>
            <a:pathLst>
              <a:path w="41203" h="47346" extrusionOk="0">
                <a:moveTo>
                  <a:pt x="20617" y="0"/>
                </a:moveTo>
                <a:cubicBezTo>
                  <a:pt x="9216" y="0"/>
                  <a:pt x="1" y="9216"/>
                  <a:pt x="1" y="20585"/>
                </a:cubicBezTo>
                <a:cubicBezTo>
                  <a:pt x="1" y="30687"/>
                  <a:pt x="7253" y="39079"/>
                  <a:pt x="16849" y="40853"/>
                </a:cubicBezTo>
                <a:lnTo>
                  <a:pt x="20617" y="47345"/>
                </a:lnTo>
                <a:lnTo>
                  <a:pt x="24354" y="40853"/>
                </a:lnTo>
                <a:cubicBezTo>
                  <a:pt x="33950" y="39079"/>
                  <a:pt x="41202" y="30687"/>
                  <a:pt x="41202" y="20585"/>
                </a:cubicBezTo>
                <a:cubicBezTo>
                  <a:pt x="41202" y="9216"/>
                  <a:pt x="31986" y="0"/>
                  <a:pt x="20617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7" name="Google Shape;2597;p30"/>
          <p:cNvSpPr/>
          <p:nvPr/>
        </p:nvSpPr>
        <p:spPr>
          <a:xfrm>
            <a:off x="4904690" y="1415353"/>
            <a:ext cx="1003293" cy="1003323"/>
          </a:xfrm>
          <a:custGeom>
            <a:avLst/>
            <a:gdLst/>
            <a:ahLst/>
            <a:cxnLst/>
            <a:rect l="l" t="t" r="r" b="b"/>
            <a:pathLst>
              <a:path w="32841" h="32842" extrusionOk="0">
                <a:moveTo>
                  <a:pt x="16436" y="0"/>
                </a:moveTo>
                <a:cubicBezTo>
                  <a:pt x="7347" y="0"/>
                  <a:pt x="0" y="7348"/>
                  <a:pt x="0" y="16405"/>
                </a:cubicBezTo>
                <a:cubicBezTo>
                  <a:pt x="0" y="25462"/>
                  <a:pt x="7347" y="32841"/>
                  <a:pt x="16436" y="32841"/>
                </a:cubicBezTo>
                <a:cubicBezTo>
                  <a:pt x="25494" y="32841"/>
                  <a:pt x="32841" y="25462"/>
                  <a:pt x="32841" y="16405"/>
                </a:cubicBezTo>
                <a:cubicBezTo>
                  <a:pt x="32841" y="7348"/>
                  <a:pt x="25494" y="0"/>
                  <a:pt x="16436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8" name="Google Shape;2598;p30"/>
          <p:cNvSpPr/>
          <p:nvPr/>
        </p:nvSpPr>
        <p:spPr>
          <a:xfrm>
            <a:off x="1031072" y="1287654"/>
            <a:ext cx="1258752" cy="1446420"/>
          </a:xfrm>
          <a:custGeom>
            <a:avLst/>
            <a:gdLst/>
            <a:ahLst/>
            <a:cxnLst/>
            <a:rect l="l" t="t" r="r" b="b"/>
            <a:pathLst>
              <a:path w="41203" h="47346" extrusionOk="0">
                <a:moveTo>
                  <a:pt x="20617" y="0"/>
                </a:moveTo>
                <a:cubicBezTo>
                  <a:pt x="9216" y="0"/>
                  <a:pt x="1" y="9216"/>
                  <a:pt x="1" y="20585"/>
                </a:cubicBezTo>
                <a:cubicBezTo>
                  <a:pt x="1" y="30687"/>
                  <a:pt x="7253" y="39079"/>
                  <a:pt x="16849" y="40853"/>
                </a:cubicBezTo>
                <a:lnTo>
                  <a:pt x="20617" y="47345"/>
                </a:lnTo>
                <a:lnTo>
                  <a:pt x="24354" y="40853"/>
                </a:lnTo>
                <a:cubicBezTo>
                  <a:pt x="33950" y="39079"/>
                  <a:pt x="41202" y="30687"/>
                  <a:pt x="41202" y="20585"/>
                </a:cubicBezTo>
                <a:cubicBezTo>
                  <a:pt x="41202" y="9216"/>
                  <a:pt x="31986" y="0"/>
                  <a:pt x="20617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9" name="Google Shape;2599;p30"/>
          <p:cNvSpPr/>
          <p:nvPr/>
        </p:nvSpPr>
        <p:spPr>
          <a:xfrm>
            <a:off x="1158771" y="1415353"/>
            <a:ext cx="1003323" cy="1003323"/>
          </a:xfrm>
          <a:custGeom>
            <a:avLst/>
            <a:gdLst/>
            <a:ahLst/>
            <a:cxnLst/>
            <a:rect l="l" t="t" r="r" b="b"/>
            <a:pathLst>
              <a:path w="32842" h="32842" extrusionOk="0">
                <a:moveTo>
                  <a:pt x="16437" y="0"/>
                </a:moveTo>
                <a:cubicBezTo>
                  <a:pt x="7348" y="0"/>
                  <a:pt x="1" y="7348"/>
                  <a:pt x="1" y="16405"/>
                </a:cubicBezTo>
                <a:cubicBezTo>
                  <a:pt x="1" y="25462"/>
                  <a:pt x="7348" y="32841"/>
                  <a:pt x="16437" y="32841"/>
                </a:cubicBezTo>
                <a:cubicBezTo>
                  <a:pt x="25495" y="32841"/>
                  <a:pt x="32842" y="25462"/>
                  <a:pt x="32842" y="16405"/>
                </a:cubicBezTo>
                <a:cubicBezTo>
                  <a:pt x="32842" y="7348"/>
                  <a:pt x="25495" y="0"/>
                  <a:pt x="1643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0" name="Google Shape;2600;p30"/>
          <p:cNvSpPr/>
          <p:nvPr/>
        </p:nvSpPr>
        <p:spPr>
          <a:xfrm>
            <a:off x="6631796" y="3056193"/>
            <a:ext cx="1258721" cy="1447398"/>
          </a:xfrm>
          <a:custGeom>
            <a:avLst/>
            <a:gdLst/>
            <a:ahLst/>
            <a:cxnLst/>
            <a:rect l="l" t="t" r="r" b="b"/>
            <a:pathLst>
              <a:path w="41202" h="47378" extrusionOk="0">
                <a:moveTo>
                  <a:pt x="20585" y="1"/>
                </a:moveTo>
                <a:lnTo>
                  <a:pt x="16848" y="6493"/>
                </a:lnTo>
                <a:cubicBezTo>
                  <a:pt x="7252" y="8266"/>
                  <a:pt x="0" y="16659"/>
                  <a:pt x="0" y="26761"/>
                </a:cubicBezTo>
                <a:cubicBezTo>
                  <a:pt x="0" y="38130"/>
                  <a:pt x="9216" y="47377"/>
                  <a:pt x="20585" y="47377"/>
                </a:cubicBezTo>
                <a:cubicBezTo>
                  <a:pt x="31954" y="47377"/>
                  <a:pt x="41202" y="38130"/>
                  <a:pt x="41202" y="26761"/>
                </a:cubicBezTo>
                <a:cubicBezTo>
                  <a:pt x="41202" y="16659"/>
                  <a:pt x="33918" y="8266"/>
                  <a:pt x="24354" y="6493"/>
                </a:cubicBezTo>
                <a:lnTo>
                  <a:pt x="20585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30"/>
          <p:cNvSpPr/>
          <p:nvPr/>
        </p:nvSpPr>
        <p:spPr>
          <a:xfrm>
            <a:off x="6759495" y="3372569"/>
            <a:ext cx="1002346" cy="1002345"/>
          </a:xfrm>
          <a:custGeom>
            <a:avLst/>
            <a:gdLst/>
            <a:ahLst/>
            <a:cxnLst/>
            <a:rect l="l" t="t" r="r" b="b"/>
            <a:pathLst>
              <a:path w="32810" h="32810" extrusionOk="0">
                <a:moveTo>
                  <a:pt x="16405" y="1"/>
                </a:moveTo>
                <a:cubicBezTo>
                  <a:pt x="7348" y="1"/>
                  <a:pt x="1" y="7348"/>
                  <a:pt x="1" y="16405"/>
                </a:cubicBezTo>
                <a:cubicBezTo>
                  <a:pt x="1" y="25462"/>
                  <a:pt x="7348" y="32810"/>
                  <a:pt x="16405" y="32810"/>
                </a:cubicBezTo>
                <a:cubicBezTo>
                  <a:pt x="25463" y="32810"/>
                  <a:pt x="32810" y="25462"/>
                  <a:pt x="32810" y="16405"/>
                </a:cubicBezTo>
                <a:cubicBezTo>
                  <a:pt x="32810" y="7348"/>
                  <a:pt x="25463" y="1"/>
                  <a:pt x="16405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2" name="Google Shape;2602;p30"/>
          <p:cNvSpPr/>
          <p:nvPr/>
        </p:nvSpPr>
        <p:spPr>
          <a:xfrm>
            <a:off x="2901152" y="3056193"/>
            <a:ext cx="1259699" cy="1447398"/>
          </a:xfrm>
          <a:custGeom>
            <a:avLst/>
            <a:gdLst/>
            <a:ahLst/>
            <a:cxnLst/>
            <a:rect l="l" t="t" r="r" b="b"/>
            <a:pathLst>
              <a:path w="41234" h="47378" extrusionOk="0">
                <a:moveTo>
                  <a:pt x="20617" y="1"/>
                </a:moveTo>
                <a:lnTo>
                  <a:pt x="16848" y="6493"/>
                </a:lnTo>
                <a:cubicBezTo>
                  <a:pt x="7284" y="8266"/>
                  <a:pt x="0" y="16659"/>
                  <a:pt x="0" y="26761"/>
                </a:cubicBezTo>
                <a:cubicBezTo>
                  <a:pt x="0" y="38130"/>
                  <a:pt x="9248" y="47377"/>
                  <a:pt x="20617" y="47377"/>
                </a:cubicBezTo>
                <a:cubicBezTo>
                  <a:pt x="31986" y="47377"/>
                  <a:pt x="41233" y="38130"/>
                  <a:pt x="41233" y="26761"/>
                </a:cubicBezTo>
                <a:cubicBezTo>
                  <a:pt x="41233" y="16659"/>
                  <a:pt x="33950" y="8266"/>
                  <a:pt x="24354" y="6493"/>
                </a:cubicBezTo>
                <a:lnTo>
                  <a:pt x="20617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3" name="Google Shape;2603;p30"/>
          <p:cNvSpPr/>
          <p:nvPr/>
        </p:nvSpPr>
        <p:spPr>
          <a:xfrm>
            <a:off x="3029829" y="3372569"/>
            <a:ext cx="1002346" cy="1002345"/>
          </a:xfrm>
          <a:custGeom>
            <a:avLst/>
            <a:gdLst/>
            <a:ahLst/>
            <a:cxnLst/>
            <a:rect l="l" t="t" r="r" b="b"/>
            <a:pathLst>
              <a:path w="32810" h="32810" extrusionOk="0">
                <a:moveTo>
                  <a:pt x="16405" y="1"/>
                </a:moveTo>
                <a:cubicBezTo>
                  <a:pt x="7348" y="1"/>
                  <a:pt x="0" y="7348"/>
                  <a:pt x="0" y="16405"/>
                </a:cubicBezTo>
                <a:cubicBezTo>
                  <a:pt x="0" y="25462"/>
                  <a:pt x="7348" y="32810"/>
                  <a:pt x="16405" y="32810"/>
                </a:cubicBezTo>
                <a:cubicBezTo>
                  <a:pt x="25462" y="32810"/>
                  <a:pt x="32809" y="25462"/>
                  <a:pt x="32809" y="16405"/>
                </a:cubicBezTo>
                <a:cubicBezTo>
                  <a:pt x="32809" y="7348"/>
                  <a:pt x="25462" y="1"/>
                  <a:pt x="16405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4" name="Google Shape;2604;p30"/>
          <p:cNvSpPr/>
          <p:nvPr/>
        </p:nvSpPr>
        <p:spPr>
          <a:xfrm>
            <a:off x="1621168" y="3056193"/>
            <a:ext cx="70632" cy="71640"/>
          </a:xfrm>
          <a:custGeom>
            <a:avLst/>
            <a:gdLst/>
            <a:ahLst/>
            <a:cxnLst/>
            <a:rect l="l" t="t" r="r" b="b"/>
            <a:pathLst>
              <a:path w="2312" h="2345" extrusionOk="0">
                <a:moveTo>
                  <a:pt x="1172" y="1"/>
                </a:moveTo>
                <a:cubicBezTo>
                  <a:pt x="507" y="1"/>
                  <a:pt x="0" y="539"/>
                  <a:pt x="0" y="1173"/>
                </a:cubicBezTo>
                <a:cubicBezTo>
                  <a:pt x="0" y="1806"/>
                  <a:pt x="507" y="2344"/>
                  <a:pt x="1172" y="2344"/>
                </a:cubicBezTo>
                <a:cubicBezTo>
                  <a:pt x="1805" y="2344"/>
                  <a:pt x="2312" y="1806"/>
                  <a:pt x="2312" y="1173"/>
                </a:cubicBezTo>
                <a:cubicBezTo>
                  <a:pt x="2312" y="539"/>
                  <a:pt x="1805" y="1"/>
                  <a:pt x="1172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5" name="Google Shape;2605;p30"/>
          <p:cNvSpPr/>
          <p:nvPr/>
        </p:nvSpPr>
        <p:spPr>
          <a:xfrm>
            <a:off x="1621168" y="3214870"/>
            <a:ext cx="70632" cy="70662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172" y="1"/>
                </a:moveTo>
                <a:cubicBezTo>
                  <a:pt x="507" y="1"/>
                  <a:pt x="0" y="507"/>
                  <a:pt x="0" y="1172"/>
                </a:cubicBezTo>
                <a:cubicBezTo>
                  <a:pt x="0" y="1806"/>
                  <a:pt x="507" y="2312"/>
                  <a:pt x="1172" y="2312"/>
                </a:cubicBezTo>
                <a:cubicBezTo>
                  <a:pt x="1805" y="2312"/>
                  <a:pt x="2312" y="1806"/>
                  <a:pt x="2312" y="1172"/>
                </a:cubicBezTo>
                <a:cubicBezTo>
                  <a:pt x="2312" y="507"/>
                  <a:pt x="1805" y="1"/>
                  <a:pt x="1172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6" name="Google Shape;2606;p30"/>
          <p:cNvSpPr/>
          <p:nvPr/>
        </p:nvSpPr>
        <p:spPr>
          <a:xfrm>
            <a:off x="1621168" y="3372569"/>
            <a:ext cx="70632" cy="71640"/>
          </a:xfrm>
          <a:custGeom>
            <a:avLst/>
            <a:gdLst/>
            <a:ahLst/>
            <a:cxnLst/>
            <a:rect l="l" t="t" r="r" b="b"/>
            <a:pathLst>
              <a:path w="2312" h="2345" extrusionOk="0">
                <a:moveTo>
                  <a:pt x="1172" y="1"/>
                </a:moveTo>
                <a:cubicBezTo>
                  <a:pt x="507" y="1"/>
                  <a:pt x="0" y="539"/>
                  <a:pt x="0" y="1172"/>
                </a:cubicBezTo>
                <a:cubicBezTo>
                  <a:pt x="0" y="1806"/>
                  <a:pt x="507" y="2344"/>
                  <a:pt x="1172" y="2344"/>
                </a:cubicBezTo>
                <a:cubicBezTo>
                  <a:pt x="1805" y="2344"/>
                  <a:pt x="2312" y="1806"/>
                  <a:pt x="2312" y="1172"/>
                </a:cubicBezTo>
                <a:cubicBezTo>
                  <a:pt x="2312" y="539"/>
                  <a:pt x="1805" y="1"/>
                  <a:pt x="1172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7" name="Google Shape;2607;p30"/>
          <p:cNvSpPr/>
          <p:nvPr/>
        </p:nvSpPr>
        <p:spPr>
          <a:xfrm>
            <a:off x="1621168" y="3531246"/>
            <a:ext cx="70632" cy="70662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172" y="0"/>
                </a:moveTo>
                <a:cubicBezTo>
                  <a:pt x="507" y="0"/>
                  <a:pt x="0" y="507"/>
                  <a:pt x="0" y="1172"/>
                </a:cubicBezTo>
                <a:cubicBezTo>
                  <a:pt x="0" y="1805"/>
                  <a:pt x="507" y="2312"/>
                  <a:pt x="1172" y="2312"/>
                </a:cubicBezTo>
                <a:cubicBezTo>
                  <a:pt x="1805" y="2312"/>
                  <a:pt x="2312" y="1805"/>
                  <a:pt x="2312" y="1172"/>
                </a:cubicBezTo>
                <a:cubicBezTo>
                  <a:pt x="2312" y="507"/>
                  <a:pt x="1805" y="0"/>
                  <a:pt x="117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8" name="Google Shape;2608;p30"/>
          <p:cNvSpPr/>
          <p:nvPr/>
        </p:nvSpPr>
        <p:spPr>
          <a:xfrm>
            <a:off x="5339081" y="1580781"/>
            <a:ext cx="123880" cy="122903"/>
          </a:xfrm>
          <a:custGeom>
            <a:avLst/>
            <a:gdLst/>
            <a:ahLst/>
            <a:cxnLst/>
            <a:rect l="l" t="t" r="r" b="b"/>
            <a:pathLst>
              <a:path w="4055" h="4023" extrusionOk="0">
                <a:moveTo>
                  <a:pt x="0" y="1"/>
                </a:moveTo>
                <a:lnTo>
                  <a:pt x="0" y="4023"/>
                </a:lnTo>
                <a:lnTo>
                  <a:pt x="4054" y="4023"/>
                </a:lnTo>
                <a:lnTo>
                  <a:pt x="4054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9" name="Google Shape;2609;p30"/>
          <p:cNvSpPr/>
          <p:nvPr/>
        </p:nvSpPr>
        <p:spPr>
          <a:xfrm>
            <a:off x="5083652" y="1624315"/>
            <a:ext cx="633760" cy="632782"/>
          </a:xfrm>
          <a:custGeom>
            <a:avLst/>
            <a:gdLst/>
            <a:ahLst/>
            <a:cxnLst/>
            <a:rect l="l" t="t" r="r" b="b"/>
            <a:pathLst>
              <a:path w="20745" h="20713" extrusionOk="0">
                <a:moveTo>
                  <a:pt x="10388" y="1363"/>
                </a:moveTo>
                <a:cubicBezTo>
                  <a:pt x="15329" y="1363"/>
                  <a:pt x="19382" y="5385"/>
                  <a:pt x="19382" y="10357"/>
                </a:cubicBezTo>
                <a:cubicBezTo>
                  <a:pt x="19382" y="15329"/>
                  <a:pt x="15329" y="19351"/>
                  <a:pt x="10388" y="19351"/>
                </a:cubicBezTo>
                <a:cubicBezTo>
                  <a:pt x="5416" y="19351"/>
                  <a:pt x="1363" y="15329"/>
                  <a:pt x="1363" y="10357"/>
                </a:cubicBezTo>
                <a:cubicBezTo>
                  <a:pt x="1363" y="5385"/>
                  <a:pt x="5416" y="1363"/>
                  <a:pt x="10388" y="1363"/>
                </a:cubicBezTo>
                <a:close/>
                <a:moveTo>
                  <a:pt x="10388" y="1"/>
                </a:moveTo>
                <a:cubicBezTo>
                  <a:pt x="4656" y="1"/>
                  <a:pt x="1" y="4625"/>
                  <a:pt x="1" y="10357"/>
                </a:cubicBezTo>
                <a:cubicBezTo>
                  <a:pt x="1" y="16089"/>
                  <a:pt x="4656" y="20712"/>
                  <a:pt x="10388" y="20712"/>
                </a:cubicBezTo>
                <a:cubicBezTo>
                  <a:pt x="16089" y="20712"/>
                  <a:pt x="20744" y="16089"/>
                  <a:pt x="20744" y="10357"/>
                </a:cubicBezTo>
                <a:cubicBezTo>
                  <a:pt x="20744" y="4625"/>
                  <a:pt x="16089" y="1"/>
                  <a:pt x="10388" y="1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0" name="Google Shape;2610;p30"/>
          <p:cNvSpPr/>
          <p:nvPr/>
        </p:nvSpPr>
        <p:spPr>
          <a:xfrm>
            <a:off x="5074945" y="1614661"/>
            <a:ext cx="651173" cy="651143"/>
          </a:xfrm>
          <a:custGeom>
            <a:avLst/>
            <a:gdLst/>
            <a:ahLst/>
            <a:cxnLst/>
            <a:rect l="l" t="t" r="r" b="b"/>
            <a:pathLst>
              <a:path w="21315" h="21314" extrusionOk="0">
                <a:moveTo>
                  <a:pt x="12890" y="1235"/>
                </a:moveTo>
                <a:cubicBezTo>
                  <a:pt x="18084" y="2470"/>
                  <a:pt x="21314" y="7696"/>
                  <a:pt x="20079" y="12921"/>
                </a:cubicBezTo>
                <a:cubicBezTo>
                  <a:pt x="18844" y="18115"/>
                  <a:pt x="13618" y="21313"/>
                  <a:pt x="8425" y="20078"/>
                </a:cubicBezTo>
                <a:cubicBezTo>
                  <a:pt x="3199" y="18843"/>
                  <a:pt x="1" y="13618"/>
                  <a:pt x="1236" y="8424"/>
                </a:cubicBezTo>
                <a:cubicBezTo>
                  <a:pt x="2471" y="3230"/>
                  <a:pt x="7696" y="0"/>
                  <a:pt x="12890" y="1235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1" name="Google Shape;2611;p30"/>
          <p:cNvSpPr/>
          <p:nvPr/>
        </p:nvSpPr>
        <p:spPr>
          <a:xfrm>
            <a:off x="5125261" y="1664946"/>
            <a:ext cx="551489" cy="551519"/>
          </a:xfrm>
          <a:custGeom>
            <a:avLst/>
            <a:gdLst/>
            <a:ahLst/>
            <a:cxnLst/>
            <a:rect l="l" t="t" r="r" b="b"/>
            <a:pathLst>
              <a:path w="18052" h="18053" extrusionOk="0">
                <a:moveTo>
                  <a:pt x="9026" y="1"/>
                </a:moveTo>
                <a:cubicBezTo>
                  <a:pt x="4023" y="1"/>
                  <a:pt x="1" y="4055"/>
                  <a:pt x="1" y="9027"/>
                </a:cubicBezTo>
                <a:cubicBezTo>
                  <a:pt x="1" y="13999"/>
                  <a:pt x="4023" y="18052"/>
                  <a:pt x="9026" y="18052"/>
                </a:cubicBezTo>
                <a:cubicBezTo>
                  <a:pt x="13998" y="18052"/>
                  <a:pt x="18052" y="13999"/>
                  <a:pt x="18052" y="9027"/>
                </a:cubicBezTo>
                <a:cubicBezTo>
                  <a:pt x="18052" y="4055"/>
                  <a:pt x="13998" y="1"/>
                  <a:pt x="90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12" name="Google Shape;2612;p30"/>
          <p:cNvSpPr/>
          <p:nvPr/>
        </p:nvSpPr>
        <p:spPr>
          <a:xfrm>
            <a:off x="5125261" y="1664946"/>
            <a:ext cx="551489" cy="551519"/>
          </a:xfrm>
          <a:custGeom>
            <a:avLst/>
            <a:gdLst/>
            <a:ahLst/>
            <a:cxnLst/>
            <a:rect l="l" t="t" r="r" b="b"/>
            <a:pathLst>
              <a:path w="18052" h="18053" extrusionOk="0">
                <a:moveTo>
                  <a:pt x="9026" y="888"/>
                </a:moveTo>
                <a:cubicBezTo>
                  <a:pt x="13492" y="888"/>
                  <a:pt x="17165" y="4530"/>
                  <a:pt x="17165" y="9027"/>
                </a:cubicBezTo>
                <a:cubicBezTo>
                  <a:pt x="17165" y="13524"/>
                  <a:pt x="13492" y="17165"/>
                  <a:pt x="9026" y="17165"/>
                </a:cubicBezTo>
                <a:cubicBezTo>
                  <a:pt x="4529" y="17165"/>
                  <a:pt x="856" y="13524"/>
                  <a:pt x="856" y="9027"/>
                </a:cubicBezTo>
                <a:cubicBezTo>
                  <a:pt x="856" y="4530"/>
                  <a:pt x="4529" y="888"/>
                  <a:pt x="9026" y="888"/>
                </a:cubicBezTo>
                <a:close/>
                <a:moveTo>
                  <a:pt x="9026" y="1"/>
                </a:moveTo>
                <a:cubicBezTo>
                  <a:pt x="4023" y="1"/>
                  <a:pt x="1" y="4055"/>
                  <a:pt x="1" y="9027"/>
                </a:cubicBezTo>
                <a:cubicBezTo>
                  <a:pt x="1" y="13999"/>
                  <a:pt x="4023" y="18052"/>
                  <a:pt x="9026" y="18052"/>
                </a:cubicBezTo>
                <a:cubicBezTo>
                  <a:pt x="13998" y="18052"/>
                  <a:pt x="18052" y="13999"/>
                  <a:pt x="18052" y="9027"/>
                </a:cubicBezTo>
                <a:cubicBezTo>
                  <a:pt x="18020" y="4055"/>
                  <a:pt x="13998" y="1"/>
                  <a:pt x="9026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3" name="Google Shape;2613;p30"/>
          <p:cNvSpPr/>
          <p:nvPr/>
        </p:nvSpPr>
        <p:spPr>
          <a:xfrm>
            <a:off x="5397126" y="1699804"/>
            <a:ext cx="6813" cy="36782"/>
          </a:xfrm>
          <a:custGeom>
            <a:avLst/>
            <a:gdLst/>
            <a:ahLst/>
            <a:cxnLst/>
            <a:rect l="l" t="t" r="r" b="b"/>
            <a:pathLst>
              <a:path w="223" h="1204" extrusionOk="0">
                <a:moveTo>
                  <a:pt x="127" y="0"/>
                </a:moveTo>
                <a:cubicBezTo>
                  <a:pt x="64" y="0"/>
                  <a:pt x="1" y="32"/>
                  <a:pt x="1" y="95"/>
                </a:cubicBezTo>
                <a:lnTo>
                  <a:pt x="1" y="1108"/>
                </a:lnTo>
                <a:cubicBezTo>
                  <a:pt x="1" y="1172"/>
                  <a:pt x="64" y="1203"/>
                  <a:pt x="127" y="1203"/>
                </a:cubicBezTo>
                <a:cubicBezTo>
                  <a:pt x="159" y="1203"/>
                  <a:pt x="222" y="1172"/>
                  <a:pt x="222" y="1108"/>
                </a:cubicBezTo>
                <a:lnTo>
                  <a:pt x="222" y="95"/>
                </a:lnTo>
                <a:cubicBezTo>
                  <a:pt x="222" y="32"/>
                  <a:pt x="159" y="0"/>
                  <a:pt x="127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4" name="Google Shape;2614;p30"/>
          <p:cNvSpPr/>
          <p:nvPr/>
        </p:nvSpPr>
        <p:spPr>
          <a:xfrm>
            <a:off x="5397126" y="2144826"/>
            <a:ext cx="6813" cy="37760"/>
          </a:xfrm>
          <a:custGeom>
            <a:avLst/>
            <a:gdLst/>
            <a:ahLst/>
            <a:cxnLst/>
            <a:rect l="l" t="t" r="r" b="b"/>
            <a:pathLst>
              <a:path w="223" h="1236" extrusionOk="0">
                <a:moveTo>
                  <a:pt x="127" y="1"/>
                </a:moveTo>
                <a:cubicBezTo>
                  <a:pt x="64" y="1"/>
                  <a:pt x="1" y="32"/>
                  <a:pt x="1" y="96"/>
                </a:cubicBezTo>
                <a:lnTo>
                  <a:pt x="1" y="1109"/>
                </a:lnTo>
                <a:cubicBezTo>
                  <a:pt x="1" y="1172"/>
                  <a:pt x="64" y="1236"/>
                  <a:pt x="127" y="1236"/>
                </a:cubicBezTo>
                <a:cubicBezTo>
                  <a:pt x="159" y="1236"/>
                  <a:pt x="222" y="1172"/>
                  <a:pt x="222" y="1109"/>
                </a:cubicBezTo>
                <a:lnTo>
                  <a:pt x="222" y="96"/>
                </a:lnTo>
                <a:cubicBezTo>
                  <a:pt x="222" y="32"/>
                  <a:pt x="159" y="1"/>
                  <a:pt x="127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5" name="Google Shape;2615;p30"/>
          <p:cNvSpPr/>
          <p:nvPr/>
        </p:nvSpPr>
        <p:spPr>
          <a:xfrm>
            <a:off x="5604163" y="1937788"/>
            <a:ext cx="37760" cy="6813"/>
          </a:xfrm>
          <a:custGeom>
            <a:avLst/>
            <a:gdLst/>
            <a:ahLst/>
            <a:cxnLst/>
            <a:rect l="l" t="t" r="r" b="b"/>
            <a:pathLst>
              <a:path w="1236" h="223" extrusionOk="0">
                <a:moveTo>
                  <a:pt x="127" y="1"/>
                </a:moveTo>
                <a:cubicBezTo>
                  <a:pt x="64" y="1"/>
                  <a:pt x="1" y="32"/>
                  <a:pt x="1" y="96"/>
                </a:cubicBezTo>
                <a:cubicBezTo>
                  <a:pt x="1" y="159"/>
                  <a:pt x="64" y="222"/>
                  <a:pt x="127" y="222"/>
                </a:cubicBezTo>
                <a:lnTo>
                  <a:pt x="1141" y="222"/>
                </a:lnTo>
                <a:cubicBezTo>
                  <a:pt x="1173" y="222"/>
                  <a:pt x="1236" y="159"/>
                  <a:pt x="1236" y="96"/>
                </a:cubicBezTo>
                <a:cubicBezTo>
                  <a:pt x="1236" y="32"/>
                  <a:pt x="1173" y="1"/>
                  <a:pt x="114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2616;p30"/>
          <p:cNvSpPr/>
          <p:nvPr/>
        </p:nvSpPr>
        <p:spPr>
          <a:xfrm>
            <a:off x="5159111" y="1937788"/>
            <a:ext cx="37790" cy="6813"/>
          </a:xfrm>
          <a:custGeom>
            <a:avLst/>
            <a:gdLst/>
            <a:ahLst/>
            <a:cxnLst/>
            <a:rect l="l" t="t" r="r" b="b"/>
            <a:pathLst>
              <a:path w="1237" h="223" extrusionOk="0">
                <a:moveTo>
                  <a:pt x="128" y="1"/>
                </a:moveTo>
                <a:cubicBezTo>
                  <a:pt x="64" y="1"/>
                  <a:pt x="1" y="32"/>
                  <a:pt x="1" y="96"/>
                </a:cubicBezTo>
                <a:cubicBezTo>
                  <a:pt x="1" y="159"/>
                  <a:pt x="64" y="222"/>
                  <a:pt x="128" y="222"/>
                </a:cubicBezTo>
                <a:lnTo>
                  <a:pt x="1109" y="222"/>
                </a:lnTo>
                <a:cubicBezTo>
                  <a:pt x="1173" y="222"/>
                  <a:pt x="1236" y="159"/>
                  <a:pt x="1236" y="96"/>
                </a:cubicBezTo>
                <a:cubicBezTo>
                  <a:pt x="1236" y="32"/>
                  <a:pt x="1173" y="1"/>
                  <a:pt x="110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30"/>
          <p:cNvSpPr/>
          <p:nvPr/>
        </p:nvSpPr>
        <p:spPr>
          <a:xfrm>
            <a:off x="5545140" y="1771627"/>
            <a:ext cx="30031" cy="28320"/>
          </a:xfrm>
          <a:custGeom>
            <a:avLst/>
            <a:gdLst/>
            <a:ahLst/>
            <a:cxnLst/>
            <a:rect l="l" t="t" r="r" b="b"/>
            <a:pathLst>
              <a:path w="983" h="927" extrusionOk="0">
                <a:moveTo>
                  <a:pt x="856" y="0"/>
                </a:moveTo>
                <a:cubicBezTo>
                  <a:pt x="832" y="0"/>
                  <a:pt x="808" y="8"/>
                  <a:pt x="793" y="24"/>
                </a:cubicBezTo>
                <a:lnTo>
                  <a:pt x="64" y="721"/>
                </a:lnTo>
                <a:cubicBezTo>
                  <a:pt x="33" y="784"/>
                  <a:pt x="1" y="848"/>
                  <a:pt x="64" y="879"/>
                </a:cubicBezTo>
                <a:cubicBezTo>
                  <a:pt x="80" y="911"/>
                  <a:pt x="104" y="927"/>
                  <a:pt x="132" y="927"/>
                </a:cubicBezTo>
                <a:cubicBezTo>
                  <a:pt x="159" y="927"/>
                  <a:pt x="191" y="911"/>
                  <a:pt x="223" y="879"/>
                </a:cubicBezTo>
                <a:lnTo>
                  <a:pt x="919" y="183"/>
                </a:lnTo>
                <a:cubicBezTo>
                  <a:pt x="983" y="151"/>
                  <a:pt x="983" y="88"/>
                  <a:pt x="919" y="24"/>
                </a:cubicBezTo>
                <a:cubicBezTo>
                  <a:pt x="904" y="8"/>
                  <a:pt x="880" y="0"/>
                  <a:pt x="856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2618;p30"/>
          <p:cNvSpPr/>
          <p:nvPr/>
        </p:nvSpPr>
        <p:spPr>
          <a:xfrm>
            <a:off x="5225893" y="2081801"/>
            <a:ext cx="30000" cy="27984"/>
          </a:xfrm>
          <a:custGeom>
            <a:avLst/>
            <a:gdLst/>
            <a:ahLst/>
            <a:cxnLst/>
            <a:rect l="l" t="t" r="r" b="b"/>
            <a:pathLst>
              <a:path w="982" h="916" extrusionOk="0">
                <a:moveTo>
                  <a:pt x="838" y="0"/>
                </a:moveTo>
                <a:cubicBezTo>
                  <a:pt x="814" y="0"/>
                  <a:pt x="787" y="10"/>
                  <a:pt x="760" y="37"/>
                </a:cubicBezTo>
                <a:lnTo>
                  <a:pt x="63" y="734"/>
                </a:lnTo>
                <a:cubicBezTo>
                  <a:pt x="0" y="765"/>
                  <a:pt x="0" y="829"/>
                  <a:pt x="32" y="892"/>
                </a:cubicBezTo>
                <a:cubicBezTo>
                  <a:pt x="63" y="908"/>
                  <a:pt x="95" y="916"/>
                  <a:pt x="123" y="916"/>
                </a:cubicBezTo>
                <a:cubicBezTo>
                  <a:pt x="151" y="916"/>
                  <a:pt x="174" y="908"/>
                  <a:pt x="190" y="892"/>
                </a:cubicBezTo>
                <a:lnTo>
                  <a:pt x="919" y="195"/>
                </a:lnTo>
                <a:cubicBezTo>
                  <a:pt x="950" y="132"/>
                  <a:pt x="982" y="69"/>
                  <a:pt x="919" y="37"/>
                </a:cubicBezTo>
                <a:cubicBezTo>
                  <a:pt x="900" y="19"/>
                  <a:pt x="871" y="0"/>
                  <a:pt x="838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9" name="Google Shape;2619;p30"/>
          <p:cNvSpPr/>
          <p:nvPr/>
        </p:nvSpPr>
        <p:spPr>
          <a:xfrm>
            <a:off x="5541291" y="2086048"/>
            <a:ext cx="29053" cy="28595"/>
          </a:xfrm>
          <a:custGeom>
            <a:avLst/>
            <a:gdLst/>
            <a:ahLst/>
            <a:cxnLst/>
            <a:rect l="l" t="t" r="r" b="b"/>
            <a:pathLst>
              <a:path w="951" h="936" extrusionOk="0">
                <a:moveTo>
                  <a:pt x="123" y="1"/>
                </a:moveTo>
                <a:cubicBezTo>
                  <a:pt x="95" y="1"/>
                  <a:pt x="64" y="9"/>
                  <a:pt x="32" y="25"/>
                </a:cubicBezTo>
                <a:cubicBezTo>
                  <a:pt x="0" y="88"/>
                  <a:pt x="0" y="151"/>
                  <a:pt x="32" y="183"/>
                </a:cubicBezTo>
                <a:lnTo>
                  <a:pt x="729" y="911"/>
                </a:lnTo>
                <a:cubicBezTo>
                  <a:pt x="760" y="927"/>
                  <a:pt x="792" y="935"/>
                  <a:pt x="820" y="935"/>
                </a:cubicBezTo>
                <a:cubicBezTo>
                  <a:pt x="847" y="935"/>
                  <a:pt x="871" y="927"/>
                  <a:pt x="887" y="911"/>
                </a:cubicBezTo>
                <a:cubicBezTo>
                  <a:pt x="919" y="880"/>
                  <a:pt x="950" y="816"/>
                  <a:pt x="887" y="753"/>
                </a:cubicBezTo>
                <a:lnTo>
                  <a:pt x="190" y="25"/>
                </a:lnTo>
                <a:cubicBezTo>
                  <a:pt x="174" y="9"/>
                  <a:pt x="151" y="1"/>
                  <a:pt x="12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0" name="Google Shape;2620;p30"/>
          <p:cNvSpPr/>
          <p:nvPr/>
        </p:nvSpPr>
        <p:spPr>
          <a:xfrm>
            <a:off x="5230720" y="1766800"/>
            <a:ext cx="29053" cy="28564"/>
          </a:xfrm>
          <a:custGeom>
            <a:avLst/>
            <a:gdLst/>
            <a:ahLst/>
            <a:cxnLst/>
            <a:rect l="l" t="t" r="r" b="b"/>
            <a:pathLst>
              <a:path w="951" h="935" extrusionOk="0">
                <a:moveTo>
                  <a:pt x="131" y="0"/>
                </a:moveTo>
                <a:cubicBezTo>
                  <a:pt x="103" y="0"/>
                  <a:pt x="80" y="8"/>
                  <a:pt x="64" y="24"/>
                </a:cubicBezTo>
                <a:cubicBezTo>
                  <a:pt x="0" y="56"/>
                  <a:pt x="0" y="151"/>
                  <a:pt x="64" y="182"/>
                </a:cubicBezTo>
                <a:lnTo>
                  <a:pt x="761" y="911"/>
                </a:lnTo>
                <a:cubicBezTo>
                  <a:pt x="776" y="926"/>
                  <a:pt x="800" y="934"/>
                  <a:pt x="828" y="934"/>
                </a:cubicBezTo>
                <a:cubicBezTo>
                  <a:pt x="856" y="934"/>
                  <a:pt x="887" y="926"/>
                  <a:pt x="919" y="911"/>
                </a:cubicBezTo>
                <a:cubicBezTo>
                  <a:pt x="951" y="847"/>
                  <a:pt x="951" y="784"/>
                  <a:pt x="919" y="752"/>
                </a:cubicBezTo>
                <a:lnTo>
                  <a:pt x="222" y="24"/>
                </a:lnTo>
                <a:cubicBezTo>
                  <a:pt x="191" y="8"/>
                  <a:pt x="159" y="0"/>
                  <a:pt x="131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1" name="Google Shape;2621;p30"/>
          <p:cNvSpPr/>
          <p:nvPr/>
        </p:nvSpPr>
        <p:spPr>
          <a:xfrm>
            <a:off x="5587727" y="1845497"/>
            <a:ext cx="35835" cy="18208"/>
          </a:xfrm>
          <a:custGeom>
            <a:avLst/>
            <a:gdLst/>
            <a:ahLst/>
            <a:cxnLst/>
            <a:rect l="l" t="t" r="r" b="b"/>
            <a:pathLst>
              <a:path w="1173" h="596" extrusionOk="0">
                <a:moveTo>
                  <a:pt x="1063" y="1"/>
                </a:moveTo>
                <a:cubicBezTo>
                  <a:pt x="1048" y="1"/>
                  <a:pt x="1031" y="5"/>
                  <a:pt x="1014" y="13"/>
                </a:cubicBezTo>
                <a:lnTo>
                  <a:pt x="95" y="393"/>
                </a:lnTo>
                <a:cubicBezTo>
                  <a:pt x="32" y="425"/>
                  <a:pt x="0" y="488"/>
                  <a:pt x="32" y="520"/>
                </a:cubicBezTo>
                <a:cubicBezTo>
                  <a:pt x="55" y="566"/>
                  <a:pt x="95" y="595"/>
                  <a:pt x="128" y="595"/>
                </a:cubicBezTo>
                <a:cubicBezTo>
                  <a:pt x="139" y="595"/>
                  <a:pt x="150" y="592"/>
                  <a:pt x="159" y="583"/>
                </a:cubicBezTo>
                <a:lnTo>
                  <a:pt x="1109" y="203"/>
                </a:lnTo>
                <a:cubicBezTo>
                  <a:pt x="1140" y="171"/>
                  <a:pt x="1172" y="108"/>
                  <a:pt x="1140" y="76"/>
                </a:cubicBezTo>
                <a:cubicBezTo>
                  <a:pt x="1140" y="30"/>
                  <a:pt x="1107" y="1"/>
                  <a:pt x="106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2" name="Google Shape;2622;p30"/>
          <p:cNvSpPr/>
          <p:nvPr/>
        </p:nvSpPr>
        <p:spPr>
          <a:xfrm>
            <a:off x="5177502" y="2017707"/>
            <a:ext cx="35835" cy="18788"/>
          </a:xfrm>
          <a:custGeom>
            <a:avLst/>
            <a:gdLst/>
            <a:ahLst/>
            <a:cxnLst/>
            <a:rect l="l" t="t" r="r" b="b"/>
            <a:pathLst>
              <a:path w="1173" h="615" extrusionOk="0">
                <a:moveTo>
                  <a:pt x="1045" y="1"/>
                </a:moveTo>
                <a:cubicBezTo>
                  <a:pt x="1033" y="1"/>
                  <a:pt x="1023" y="5"/>
                  <a:pt x="1014" y="13"/>
                </a:cubicBezTo>
                <a:lnTo>
                  <a:pt x="64" y="393"/>
                </a:lnTo>
                <a:cubicBezTo>
                  <a:pt x="32" y="425"/>
                  <a:pt x="1" y="488"/>
                  <a:pt x="32" y="551"/>
                </a:cubicBezTo>
                <a:cubicBezTo>
                  <a:pt x="32" y="583"/>
                  <a:pt x="96" y="615"/>
                  <a:pt x="159" y="615"/>
                </a:cubicBezTo>
                <a:lnTo>
                  <a:pt x="1077" y="203"/>
                </a:lnTo>
                <a:cubicBezTo>
                  <a:pt x="1141" y="203"/>
                  <a:pt x="1172" y="108"/>
                  <a:pt x="1141" y="76"/>
                </a:cubicBezTo>
                <a:cubicBezTo>
                  <a:pt x="1118" y="30"/>
                  <a:pt x="1077" y="1"/>
                  <a:pt x="104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3" name="Google Shape;2623;p30"/>
          <p:cNvSpPr/>
          <p:nvPr/>
        </p:nvSpPr>
        <p:spPr>
          <a:xfrm>
            <a:off x="5477442" y="2128390"/>
            <a:ext cx="19369" cy="35224"/>
          </a:xfrm>
          <a:custGeom>
            <a:avLst/>
            <a:gdLst/>
            <a:ahLst/>
            <a:cxnLst/>
            <a:rect l="l" t="t" r="r" b="b"/>
            <a:pathLst>
              <a:path w="634" h="1153" extrusionOk="0">
                <a:moveTo>
                  <a:pt x="63" y="0"/>
                </a:moveTo>
                <a:cubicBezTo>
                  <a:pt x="0" y="32"/>
                  <a:pt x="0" y="95"/>
                  <a:pt x="0" y="159"/>
                </a:cubicBezTo>
                <a:lnTo>
                  <a:pt x="412" y="1077"/>
                </a:lnTo>
                <a:cubicBezTo>
                  <a:pt x="412" y="1123"/>
                  <a:pt x="446" y="1153"/>
                  <a:pt x="489" y="1153"/>
                </a:cubicBezTo>
                <a:cubicBezTo>
                  <a:pt x="505" y="1153"/>
                  <a:pt x="522" y="1149"/>
                  <a:pt x="538" y="1140"/>
                </a:cubicBezTo>
                <a:cubicBezTo>
                  <a:pt x="602" y="1109"/>
                  <a:pt x="633" y="1045"/>
                  <a:pt x="602" y="1014"/>
                </a:cubicBezTo>
                <a:lnTo>
                  <a:pt x="222" y="64"/>
                </a:lnTo>
                <a:cubicBezTo>
                  <a:pt x="190" y="32"/>
                  <a:pt x="127" y="0"/>
                  <a:pt x="63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4" name="Google Shape;2624;p30"/>
          <p:cNvSpPr/>
          <p:nvPr/>
        </p:nvSpPr>
        <p:spPr>
          <a:xfrm>
            <a:off x="5304254" y="1717798"/>
            <a:ext cx="19369" cy="35224"/>
          </a:xfrm>
          <a:custGeom>
            <a:avLst/>
            <a:gdLst/>
            <a:ahLst/>
            <a:cxnLst/>
            <a:rect l="l" t="t" r="r" b="b"/>
            <a:pathLst>
              <a:path w="634" h="1153" extrusionOk="0">
                <a:moveTo>
                  <a:pt x="145" y="0"/>
                </a:moveTo>
                <a:cubicBezTo>
                  <a:pt x="129" y="0"/>
                  <a:pt x="112" y="4"/>
                  <a:pt x="95" y="13"/>
                </a:cubicBezTo>
                <a:cubicBezTo>
                  <a:pt x="32" y="44"/>
                  <a:pt x="0" y="108"/>
                  <a:pt x="32" y="171"/>
                </a:cubicBezTo>
                <a:lnTo>
                  <a:pt x="412" y="1089"/>
                </a:lnTo>
                <a:cubicBezTo>
                  <a:pt x="444" y="1153"/>
                  <a:pt x="507" y="1153"/>
                  <a:pt x="570" y="1153"/>
                </a:cubicBezTo>
                <a:cubicBezTo>
                  <a:pt x="634" y="1121"/>
                  <a:pt x="634" y="1058"/>
                  <a:pt x="634" y="994"/>
                </a:cubicBezTo>
                <a:lnTo>
                  <a:pt x="222" y="76"/>
                </a:lnTo>
                <a:cubicBezTo>
                  <a:pt x="222" y="30"/>
                  <a:pt x="188" y="0"/>
                  <a:pt x="145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5" name="Google Shape;2625;p30"/>
          <p:cNvSpPr/>
          <p:nvPr/>
        </p:nvSpPr>
        <p:spPr>
          <a:xfrm>
            <a:off x="5586749" y="2019662"/>
            <a:ext cx="35835" cy="19155"/>
          </a:xfrm>
          <a:custGeom>
            <a:avLst/>
            <a:gdLst/>
            <a:ahLst/>
            <a:cxnLst/>
            <a:rect l="l" t="t" r="r" b="b"/>
            <a:pathLst>
              <a:path w="1173" h="627" extrusionOk="0">
                <a:moveTo>
                  <a:pt x="140" y="0"/>
                </a:moveTo>
                <a:cubicBezTo>
                  <a:pt x="96" y="0"/>
                  <a:pt x="56" y="29"/>
                  <a:pt x="32" y="76"/>
                </a:cubicBezTo>
                <a:cubicBezTo>
                  <a:pt x="1" y="139"/>
                  <a:pt x="32" y="202"/>
                  <a:pt x="96" y="234"/>
                </a:cubicBezTo>
                <a:lnTo>
                  <a:pt x="1014" y="614"/>
                </a:lnTo>
                <a:cubicBezTo>
                  <a:pt x="1031" y="623"/>
                  <a:pt x="1048" y="627"/>
                  <a:pt x="1064" y="627"/>
                </a:cubicBezTo>
                <a:cubicBezTo>
                  <a:pt x="1107" y="627"/>
                  <a:pt x="1141" y="597"/>
                  <a:pt x="1141" y="551"/>
                </a:cubicBezTo>
                <a:cubicBezTo>
                  <a:pt x="1172" y="519"/>
                  <a:pt x="1141" y="456"/>
                  <a:pt x="1109" y="424"/>
                </a:cubicBezTo>
                <a:lnTo>
                  <a:pt x="191" y="12"/>
                </a:lnTo>
                <a:cubicBezTo>
                  <a:pt x="174" y="4"/>
                  <a:pt x="157" y="0"/>
                  <a:pt x="140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6" name="Google Shape;2626;p30"/>
          <p:cNvSpPr/>
          <p:nvPr/>
        </p:nvSpPr>
        <p:spPr>
          <a:xfrm>
            <a:off x="5178479" y="1842595"/>
            <a:ext cx="35835" cy="19185"/>
          </a:xfrm>
          <a:custGeom>
            <a:avLst/>
            <a:gdLst/>
            <a:ahLst/>
            <a:cxnLst/>
            <a:rect l="l" t="t" r="r" b="b"/>
            <a:pathLst>
              <a:path w="1173" h="628" extrusionOk="0">
                <a:moveTo>
                  <a:pt x="123" y="1"/>
                </a:moveTo>
                <a:cubicBezTo>
                  <a:pt x="83" y="1"/>
                  <a:pt x="32" y="30"/>
                  <a:pt x="32" y="76"/>
                </a:cubicBezTo>
                <a:cubicBezTo>
                  <a:pt x="0" y="140"/>
                  <a:pt x="32" y="203"/>
                  <a:pt x="64" y="203"/>
                </a:cubicBezTo>
                <a:lnTo>
                  <a:pt x="1014" y="615"/>
                </a:lnTo>
                <a:cubicBezTo>
                  <a:pt x="1022" y="623"/>
                  <a:pt x="1033" y="627"/>
                  <a:pt x="1045" y="627"/>
                </a:cubicBezTo>
                <a:cubicBezTo>
                  <a:pt x="1077" y="627"/>
                  <a:pt x="1117" y="598"/>
                  <a:pt x="1140" y="551"/>
                </a:cubicBezTo>
                <a:cubicBezTo>
                  <a:pt x="1172" y="520"/>
                  <a:pt x="1140" y="425"/>
                  <a:pt x="1077" y="425"/>
                </a:cubicBezTo>
                <a:lnTo>
                  <a:pt x="159" y="13"/>
                </a:lnTo>
                <a:cubicBezTo>
                  <a:pt x="150" y="5"/>
                  <a:pt x="137" y="1"/>
                  <a:pt x="12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0"/>
          <p:cNvSpPr/>
          <p:nvPr/>
        </p:nvSpPr>
        <p:spPr>
          <a:xfrm>
            <a:off x="5301351" y="2127412"/>
            <a:ext cx="20346" cy="35255"/>
          </a:xfrm>
          <a:custGeom>
            <a:avLst/>
            <a:gdLst/>
            <a:ahLst/>
            <a:cxnLst/>
            <a:rect l="l" t="t" r="r" b="b"/>
            <a:pathLst>
              <a:path w="666" h="1154" extrusionOk="0">
                <a:moveTo>
                  <a:pt x="602" y="1"/>
                </a:moveTo>
                <a:cubicBezTo>
                  <a:pt x="539" y="1"/>
                  <a:pt x="475" y="1"/>
                  <a:pt x="444" y="64"/>
                </a:cubicBezTo>
                <a:lnTo>
                  <a:pt x="32" y="982"/>
                </a:lnTo>
                <a:cubicBezTo>
                  <a:pt x="0" y="1046"/>
                  <a:pt x="32" y="1109"/>
                  <a:pt x="95" y="1141"/>
                </a:cubicBezTo>
                <a:cubicBezTo>
                  <a:pt x="112" y="1149"/>
                  <a:pt x="129" y="1153"/>
                  <a:pt x="146" y="1153"/>
                </a:cubicBezTo>
                <a:cubicBezTo>
                  <a:pt x="190" y="1153"/>
                  <a:pt x="230" y="1124"/>
                  <a:pt x="254" y="1077"/>
                </a:cubicBezTo>
                <a:lnTo>
                  <a:pt x="634" y="159"/>
                </a:lnTo>
                <a:cubicBezTo>
                  <a:pt x="665" y="96"/>
                  <a:pt x="634" y="32"/>
                  <a:pt x="602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8" name="Google Shape;2628;p30"/>
          <p:cNvSpPr/>
          <p:nvPr/>
        </p:nvSpPr>
        <p:spPr>
          <a:xfrm>
            <a:off x="5479366" y="1718745"/>
            <a:ext cx="19369" cy="35621"/>
          </a:xfrm>
          <a:custGeom>
            <a:avLst/>
            <a:gdLst/>
            <a:ahLst/>
            <a:cxnLst/>
            <a:rect l="l" t="t" r="r" b="b"/>
            <a:pathLst>
              <a:path w="634" h="1166" extrusionOk="0">
                <a:moveTo>
                  <a:pt x="520" y="1"/>
                </a:moveTo>
                <a:cubicBezTo>
                  <a:pt x="475" y="1"/>
                  <a:pt x="435" y="30"/>
                  <a:pt x="412" y="77"/>
                </a:cubicBezTo>
                <a:lnTo>
                  <a:pt x="0" y="995"/>
                </a:lnTo>
                <a:cubicBezTo>
                  <a:pt x="0" y="1058"/>
                  <a:pt x="0" y="1122"/>
                  <a:pt x="64" y="1153"/>
                </a:cubicBezTo>
                <a:cubicBezTo>
                  <a:pt x="81" y="1162"/>
                  <a:pt x="98" y="1166"/>
                  <a:pt x="114" y="1166"/>
                </a:cubicBezTo>
                <a:cubicBezTo>
                  <a:pt x="159" y="1166"/>
                  <a:pt x="199" y="1137"/>
                  <a:pt x="222" y="1090"/>
                </a:cubicBezTo>
                <a:lnTo>
                  <a:pt x="634" y="172"/>
                </a:lnTo>
                <a:cubicBezTo>
                  <a:pt x="634" y="108"/>
                  <a:pt x="634" y="45"/>
                  <a:pt x="570" y="13"/>
                </a:cubicBezTo>
                <a:cubicBezTo>
                  <a:pt x="554" y="5"/>
                  <a:pt x="537" y="1"/>
                  <a:pt x="520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9" name="Google Shape;2629;p30"/>
          <p:cNvSpPr/>
          <p:nvPr/>
        </p:nvSpPr>
        <p:spPr>
          <a:xfrm>
            <a:off x="5373908" y="1802330"/>
            <a:ext cx="53249" cy="234166"/>
          </a:xfrm>
          <a:custGeom>
            <a:avLst/>
            <a:gdLst/>
            <a:ahLst/>
            <a:cxnLst/>
            <a:rect l="l" t="t" r="r" b="b"/>
            <a:pathLst>
              <a:path w="1743" h="7665" extrusionOk="0">
                <a:moveTo>
                  <a:pt x="887" y="1"/>
                </a:moveTo>
                <a:lnTo>
                  <a:pt x="1" y="7665"/>
                </a:lnTo>
                <a:lnTo>
                  <a:pt x="1742" y="7665"/>
                </a:lnTo>
                <a:lnTo>
                  <a:pt x="887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0" name="Google Shape;2630;p30"/>
          <p:cNvSpPr/>
          <p:nvPr/>
        </p:nvSpPr>
        <p:spPr>
          <a:xfrm>
            <a:off x="5376810" y="1917473"/>
            <a:ext cx="47444" cy="46467"/>
          </a:xfrm>
          <a:custGeom>
            <a:avLst/>
            <a:gdLst/>
            <a:ahLst/>
            <a:cxnLst/>
            <a:rect l="l" t="t" r="r" b="b"/>
            <a:pathLst>
              <a:path w="1553" h="1521" extrusionOk="0">
                <a:moveTo>
                  <a:pt x="792" y="1"/>
                </a:moveTo>
                <a:cubicBezTo>
                  <a:pt x="349" y="1"/>
                  <a:pt x="1" y="349"/>
                  <a:pt x="1" y="761"/>
                </a:cubicBezTo>
                <a:cubicBezTo>
                  <a:pt x="1" y="1172"/>
                  <a:pt x="349" y="1521"/>
                  <a:pt x="792" y="1521"/>
                </a:cubicBezTo>
                <a:cubicBezTo>
                  <a:pt x="1204" y="1521"/>
                  <a:pt x="1552" y="1172"/>
                  <a:pt x="1552" y="761"/>
                </a:cubicBezTo>
                <a:cubicBezTo>
                  <a:pt x="1552" y="349"/>
                  <a:pt x="1204" y="1"/>
                  <a:pt x="792" y="1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1" name="Google Shape;2631;p30"/>
          <p:cNvSpPr/>
          <p:nvPr/>
        </p:nvSpPr>
        <p:spPr>
          <a:xfrm>
            <a:off x="5387441" y="1928104"/>
            <a:ext cx="26151" cy="25204"/>
          </a:xfrm>
          <a:custGeom>
            <a:avLst/>
            <a:gdLst/>
            <a:ahLst/>
            <a:cxnLst/>
            <a:rect l="l" t="t" r="r" b="b"/>
            <a:pathLst>
              <a:path w="856" h="825" extrusionOk="0">
                <a:moveTo>
                  <a:pt x="444" y="1"/>
                </a:moveTo>
                <a:cubicBezTo>
                  <a:pt x="191" y="1"/>
                  <a:pt x="1" y="191"/>
                  <a:pt x="1" y="413"/>
                </a:cubicBezTo>
                <a:cubicBezTo>
                  <a:pt x="1" y="634"/>
                  <a:pt x="191" y="824"/>
                  <a:pt x="444" y="824"/>
                </a:cubicBezTo>
                <a:cubicBezTo>
                  <a:pt x="666" y="824"/>
                  <a:pt x="856" y="634"/>
                  <a:pt x="856" y="413"/>
                </a:cubicBezTo>
                <a:cubicBezTo>
                  <a:pt x="856" y="191"/>
                  <a:pt x="666" y="1"/>
                  <a:pt x="444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2" name="Google Shape;2632;p30"/>
          <p:cNvSpPr/>
          <p:nvPr/>
        </p:nvSpPr>
        <p:spPr>
          <a:xfrm>
            <a:off x="5307156" y="1552736"/>
            <a:ext cx="185775" cy="35835"/>
          </a:xfrm>
          <a:custGeom>
            <a:avLst/>
            <a:gdLst/>
            <a:ahLst/>
            <a:cxnLst/>
            <a:rect l="l" t="t" r="r" b="b"/>
            <a:pathLst>
              <a:path w="6081" h="1173" extrusionOk="0">
                <a:moveTo>
                  <a:pt x="0" y="0"/>
                </a:moveTo>
                <a:lnTo>
                  <a:pt x="0" y="1172"/>
                </a:lnTo>
                <a:lnTo>
                  <a:pt x="6081" y="1172"/>
                </a:lnTo>
                <a:lnTo>
                  <a:pt x="608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3" name="Google Shape;2633;p30"/>
          <p:cNvSpPr/>
          <p:nvPr/>
        </p:nvSpPr>
        <p:spPr>
          <a:xfrm>
            <a:off x="5339081" y="1588541"/>
            <a:ext cx="123880" cy="14542"/>
          </a:xfrm>
          <a:custGeom>
            <a:avLst/>
            <a:gdLst/>
            <a:ahLst/>
            <a:cxnLst/>
            <a:rect l="l" t="t" r="r" b="b"/>
            <a:pathLst>
              <a:path w="4055" h="476" extrusionOk="0">
                <a:moveTo>
                  <a:pt x="0" y="0"/>
                </a:moveTo>
                <a:lnTo>
                  <a:pt x="0" y="475"/>
                </a:lnTo>
                <a:lnTo>
                  <a:pt x="4054" y="475"/>
                </a:lnTo>
                <a:lnTo>
                  <a:pt x="4054" y="0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4" name="Google Shape;2634;p30"/>
          <p:cNvSpPr/>
          <p:nvPr/>
        </p:nvSpPr>
        <p:spPr>
          <a:xfrm>
            <a:off x="3416806" y="2782374"/>
            <a:ext cx="228361" cy="207801"/>
          </a:xfrm>
          <a:custGeom>
            <a:avLst/>
            <a:gdLst/>
            <a:ahLst/>
            <a:cxnLst/>
            <a:rect l="l" t="t" r="r" b="b"/>
            <a:pathLst>
              <a:path w="7475" h="6802" extrusionOk="0">
                <a:moveTo>
                  <a:pt x="3728" y="1"/>
                </a:moveTo>
                <a:cubicBezTo>
                  <a:pt x="2186" y="1"/>
                  <a:pt x="796" y="1057"/>
                  <a:pt x="444" y="2598"/>
                </a:cubicBezTo>
                <a:cubicBezTo>
                  <a:pt x="1" y="4435"/>
                  <a:pt x="1141" y="6272"/>
                  <a:pt x="2946" y="6715"/>
                </a:cubicBezTo>
                <a:cubicBezTo>
                  <a:pt x="3204" y="6773"/>
                  <a:pt x="3463" y="6801"/>
                  <a:pt x="3717" y="6801"/>
                </a:cubicBezTo>
                <a:cubicBezTo>
                  <a:pt x="5271" y="6801"/>
                  <a:pt x="6678" y="5760"/>
                  <a:pt x="7031" y="4182"/>
                </a:cubicBezTo>
                <a:cubicBezTo>
                  <a:pt x="7475" y="2345"/>
                  <a:pt x="6335" y="508"/>
                  <a:pt x="4530" y="97"/>
                </a:cubicBezTo>
                <a:cubicBezTo>
                  <a:pt x="4261" y="32"/>
                  <a:pt x="3993" y="1"/>
                  <a:pt x="37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Google Shape;2635;p30"/>
          <p:cNvSpPr/>
          <p:nvPr/>
        </p:nvSpPr>
        <p:spPr>
          <a:xfrm>
            <a:off x="3440054" y="2803300"/>
            <a:ext cx="181895" cy="165275"/>
          </a:xfrm>
          <a:custGeom>
            <a:avLst/>
            <a:gdLst/>
            <a:ahLst/>
            <a:cxnLst/>
            <a:rect l="l" t="t" r="r" b="b"/>
            <a:pathLst>
              <a:path w="5954" h="5410" extrusionOk="0">
                <a:moveTo>
                  <a:pt x="2940" y="1"/>
                </a:moveTo>
                <a:cubicBezTo>
                  <a:pt x="1718" y="1"/>
                  <a:pt x="614" y="829"/>
                  <a:pt x="317" y="2072"/>
                </a:cubicBezTo>
                <a:cubicBezTo>
                  <a:pt x="0" y="3528"/>
                  <a:pt x="887" y="4985"/>
                  <a:pt x="2344" y="5334"/>
                </a:cubicBezTo>
                <a:cubicBezTo>
                  <a:pt x="2557" y="5385"/>
                  <a:pt x="2771" y="5409"/>
                  <a:pt x="2982" y="5409"/>
                </a:cubicBezTo>
                <a:cubicBezTo>
                  <a:pt x="4204" y="5409"/>
                  <a:pt x="5308" y="4581"/>
                  <a:pt x="5605" y="3338"/>
                </a:cubicBezTo>
                <a:cubicBezTo>
                  <a:pt x="5954" y="1882"/>
                  <a:pt x="5035" y="425"/>
                  <a:pt x="3579" y="77"/>
                </a:cubicBezTo>
                <a:cubicBezTo>
                  <a:pt x="3365" y="25"/>
                  <a:pt x="3151" y="1"/>
                  <a:pt x="2940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6" name="Google Shape;2636;p30"/>
          <p:cNvSpPr/>
          <p:nvPr/>
        </p:nvSpPr>
        <p:spPr>
          <a:xfrm>
            <a:off x="3442956" y="2833667"/>
            <a:ext cx="168361" cy="135367"/>
          </a:xfrm>
          <a:custGeom>
            <a:avLst/>
            <a:gdLst/>
            <a:ahLst/>
            <a:cxnLst/>
            <a:rect l="l" t="t" r="r" b="b"/>
            <a:pathLst>
              <a:path w="5511" h="4431" extrusionOk="0">
                <a:moveTo>
                  <a:pt x="792" y="1"/>
                </a:moveTo>
                <a:lnTo>
                  <a:pt x="792" y="1"/>
                </a:lnTo>
                <a:cubicBezTo>
                  <a:pt x="190" y="729"/>
                  <a:pt x="0" y="1774"/>
                  <a:pt x="380" y="2724"/>
                </a:cubicBezTo>
                <a:cubicBezTo>
                  <a:pt x="792" y="3791"/>
                  <a:pt x="1817" y="4431"/>
                  <a:pt x="2899" y="4431"/>
                </a:cubicBezTo>
                <a:cubicBezTo>
                  <a:pt x="3231" y="4431"/>
                  <a:pt x="3568" y="4371"/>
                  <a:pt x="3895" y="4245"/>
                </a:cubicBezTo>
                <a:cubicBezTo>
                  <a:pt x="4719" y="3896"/>
                  <a:pt x="5289" y="3200"/>
                  <a:pt x="5510" y="2376"/>
                </a:cubicBezTo>
                <a:lnTo>
                  <a:pt x="5510" y="2376"/>
                </a:lnTo>
                <a:cubicBezTo>
                  <a:pt x="5225" y="2724"/>
                  <a:pt x="4845" y="3010"/>
                  <a:pt x="4402" y="3168"/>
                </a:cubicBezTo>
                <a:cubicBezTo>
                  <a:pt x="4071" y="3306"/>
                  <a:pt x="3727" y="3372"/>
                  <a:pt x="3388" y="3372"/>
                </a:cubicBezTo>
                <a:cubicBezTo>
                  <a:pt x="2331" y="3372"/>
                  <a:pt x="1318" y="2734"/>
                  <a:pt x="887" y="1679"/>
                </a:cubicBezTo>
                <a:cubicBezTo>
                  <a:pt x="665" y="1109"/>
                  <a:pt x="633" y="539"/>
                  <a:pt x="792" y="1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7" name="Google Shape;2637;p30"/>
          <p:cNvSpPr/>
          <p:nvPr/>
        </p:nvSpPr>
        <p:spPr>
          <a:xfrm>
            <a:off x="3501948" y="2144826"/>
            <a:ext cx="70662" cy="71640"/>
          </a:xfrm>
          <a:custGeom>
            <a:avLst/>
            <a:gdLst/>
            <a:ahLst/>
            <a:cxnLst/>
            <a:rect l="l" t="t" r="r" b="b"/>
            <a:pathLst>
              <a:path w="2313" h="2345" extrusionOk="0">
                <a:moveTo>
                  <a:pt x="1173" y="1"/>
                </a:moveTo>
                <a:cubicBezTo>
                  <a:pt x="508" y="1"/>
                  <a:pt x="1" y="539"/>
                  <a:pt x="1" y="1172"/>
                </a:cubicBezTo>
                <a:cubicBezTo>
                  <a:pt x="1" y="1806"/>
                  <a:pt x="508" y="2344"/>
                  <a:pt x="1173" y="2344"/>
                </a:cubicBezTo>
                <a:cubicBezTo>
                  <a:pt x="1806" y="2344"/>
                  <a:pt x="2313" y="1806"/>
                  <a:pt x="2313" y="1172"/>
                </a:cubicBezTo>
                <a:cubicBezTo>
                  <a:pt x="2313" y="539"/>
                  <a:pt x="1806" y="1"/>
                  <a:pt x="1173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8" name="Google Shape;2638;p30"/>
          <p:cNvSpPr/>
          <p:nvPr/>
        </p:nvSpPr>
        <p:spPr>
          <a:xfrm>
            <a:off x="3501948" y="2303502"/>
            <a:ext cx="70662" cy="70662"/>
          </a:xfrm>
          <a:custGeom>
            <a:avLst/>
            <a:gdLst/>
            <a:ahLst/>
            <a:cxnLst/>
            <a:rect l="l" t="t" r="r" b="b"/>
            <a:pathLst>
              <a:path w="2313" h="2313" extrusionOk="0">
                <a:moveTo>
                  <a:pt x="1173" y="0"/>
                </a:moveTo>
                <a:cubicBezTo>
                  <a:pt x="508" y="0"/>
                  <a:pt x="1" y="507"/>
                  <a:pt x="1" y="1172"/>
                </a:cubicBezTo>
                <a:cubicBezTo>
                  <a:pt x="1" y="1806"/>
                  <a:pt x="508" y="2312"/>
                  <a:pt x="1173" y="2312"/>
                </a:cubicBezTo>
                <a:cubicBezTo>
                  <a:pt x="1806" y="2312"/>
                  <a:pt x="2313" y="1806"/>
                  <a:pt x="2313" y="1172"/>
                </a:cubicBezTo>
                <a:cubicBezTo>
                  <a:pt x="2313" y="507"/>
                  <a:pt x="1806" y="0"/>
                  <a:pt x="1173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9" name="Google Shape;2639;p30"/>
          <p:cNvSpPr/>
          <p:nvPr/>
        </p:nvSpPr>
        <p:spPr>
          <a:xfrm>
            <a:off x="3501948" y="2461202"/>
            <a:ext cx="70662" cy="71609"/>
          </a:xfrm>
          <a:custGeom>
            <a:avLst/>
            <a:gdLst/>
            <a:ahLst/>
            <a:cxnLst/>
            <a:rect l="l" t="t" r="r" b="b"/>
            <a:pathLst>
              <a:path w="2313" h="2344" extrusionOk="0">
                <a:moveTo>
                  <a:pt x="1173" y="0"/>
                </a:moveTo>
                <a:cubicBezTo>
                  <a:pt x="508" y="0"/>
                  <a:pt x="1" y="539"/>
                  <a:pt x="1" y="1172"/>
                </a:cubicBezTo>
                <a:cubicBezTo>
                  <a:pt x="1" y="1806"/>
                  <a:pt x="508" y="2344"/>
                  <a:pt x="1173" y="2344"/>
                </a:cubicBezTo>
                <a:cubicBezTo>
                  <a:pt x="1806" y="2344"/>
                  <a:pt x="2313" y="1806"/>
                  <a:pt x="2313" y="1172"/>
                </a:cubicBezTo>
                <a:cubicBezTo>
                  <a:pt x="2313" y="539"/>
                  <a:pt x="1806" y="0"/>
                  <a:pt x="1173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0" name="Google Shape;2640;p30"/>
          <p:cNvSpPr/>
          <p:nvPr/>
        </p:nvSpPr>
        <p:spPr>
          <a:xfrm>
            <a:off x="3501948" y="2619878"/>
            <a:ext cx="70662" cy="70632"/>
          </a:xfrm>
          <a:custGeom>
            <a:avLst/>
            <a:gdLst/>
            <a:ahLst/>
            <a:cxnLst/>
            <a:rect l="l" t="t" r="r" b="b"/>
            <a:pathLst>
              <a:path w="2313" h="2312" extrusionOk="0">
                <a:moveTo>
                  <a:pt x="1173" y="0"/>
                </a:moveTo>
                <a:cubicBezTo>
                  <a:pt x="508" y="0"/>
                  <a:pt x="1" y="507"/>
                  <a:pt x="1" y="1172"/>
                </a:cubicBezTo>
                <a:cubicBezTo>
                  <a:pt x="1" y="1805"/>
                  <a:pt x="508" y="2312"/>
                  <a:pt x="1173" y="2312"/>
                </a:cubicBezTo>
                <a:cubicBezTo>
                  <a:pt x="1806" y="2312"/>
                  <a:pt x="2313" y="1805"/>
                  <a:pt x="2313" y="1172"/>
                </a:cubicBezTo>
                <a:cubicBezTo>
                  <a:pt x="2313" y="507"/>
                  <a:pt x="1806" y="0"/>
                  <a:pt x="1173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1" name="Google Shape;2641;p30"/>
          <p:cNvSpPr/>
          <p:nvPr/>
        </p:nvSpPr>
        <p:spPr>
          <a:xfrm>
            <a:off x="5286985" y="2762088"/>
            <a:ext cx="215775" cy="215775"/>
          </a:xfrm>
          <a:custGeom>
            <a:avLst/>
            <a:gdLst/>
            <a:ahLst/>
            <a:cxnLst/>
            <a:rect l="l" t="t" r="r" b="b"/>
            <a:pathLst>
              <a:path w="7063" h="7063" extrusionOk="0">
                <a:moveTo>
                  <a:pt x="3547" y="0"/>
                </a:moveTo>
                <a:cubicBezTo>
                  <a:pt x="1584" y="0"/>
                  <a:pt x="0" y="1584"/>
                  <a:pt x="0" y="3516"/>
                </a:cubicBezTo>
                <a:cubicBezTo>
                  <a:pt x="0" y="5479"/>
                  <a:pt x="1584" y="7063"/>
                  <a:pt x="3547" y="7063"/>
                </a:cubicBezTo>
                <a:cubicBezTo>
                  <a:pt x="5479" y="7063"/>
                  <a:pt x="7062" y="5479"/>
                  <a:pt x="7062" y="3516"/>
                </a:cubicBezTo>
                <a:cubicBezTo>
                  <a:pt x="7062" y="1584"/>
                  <a:pt x="5479" y="0"/>
                  <a:pt x="35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2" name="Google Shape;2642;p30"/>
          <p:cNvSpPr/>
          <p:nvPr/>
        </p:nvSpPr>
        <p:spPr>
          <a:xfrm>
            <a:off x="5309225" y="2783382"/>
            <a:ext cx="171294" cy="172241"/>
          </a:xfrm>
          <a:custGeom>
            <a:avLst/>
            <a:gdLst/>
            <a:ahLst/>
            <a:cxnLst/>
            <a:rect l="l" t="t" r="r" b="b"/>
            <a:pathLst>
              <a:path w="5607" h="5638" extrusionOk="0">
                <a:moveTo>
                  <a:pt x="2819" y="0"/>
                </a:moveTo>
                <a:cubicBezTo>
                  <a:pt x="1236" y="0"/>
                  <a:pt x="1" y="1267"/>
                  <a:pt x="1" y="2819"/>
                </a:cubicBezTo>
                <a:cubicBezTo>
                  <a:pt x="1" y="4370"/>
                  <a:pt x="1236" y="5637"/>
                  <a:pt x="2819" y="5637"/>
                </a:cubicBezTo>
                <a:cubicBezTo>
                  <a:pt x="4371" y="5637"/>
                  <a:pt x="5606" y="4370"/>
                  <a:pt x="5606" y="2819"/>
                </a:cubicBezTo>
                <a:cubicBezTo>
                  <a:pt x="5606" y="1267"/>
                  <a:pt x="4371" y="0"/>
                  <a:pt x="2819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3" name="Google Shape;2643;p30"/>
          <p:cNvSpPr/>
          <p:nvPr/>
        </p:nvSpPr>
        <p:spPr>
          <a:xfrm>
            <a:off x="5303421" y="2815307"/>
            <a:ext cx="175143" cy="140561"/>
          </a:xfrm>
          <a:custGeom>
            <a:avLst/>
            <a:gdLst/>
            <a:ahLst/>
            <a:cxnLst/>
            <a:rect l="l" t="t" r="r" b="b"/>
            <a:pathLst>
              <a:path w="5733" h="4601" extrusionOk="0">
                <a:moveTo>
                  <a:pt x="824" y="0"/>
                </a:moveTo>
                <a:lnTo>
                  <a:pt x="824" y="0"/>
                </a:lnTo>
                <a:cubicBezTo>
                  <a:pt x="191" y="760"/>
                  <a:pt x="1" y="1837"/>
                  <a:pt x="381" y="2819"/>
                </a:cubicBezTo>
                <a:cubicBezTo>
                  <a:pt x="816" y="3932"/>
                  <a:pt x="1880" y="4601"/>
                  <a:pt x="3007" y="4601"/>
                </a:cubicBezTo>
                <a:cubicBezTo>
                  <a:pt x="3356" y="4601"/>
                  <a:pt x="3710" y="4537"/>
                  <a:pt x="4054" y="4402"/>
                </a:cubicBezTo>
                <a:cubicBezTo>
                  <a:pt x="4909" y="4054"/>
                  <a:pt x="5511" y="3325"/>
                  <a:pt x="5733" y="2470"/>
                </a:cubicBezTo>
                <a:lnTo>
                  <a:pt x="5733" y="2470"/>
                </a:lnTo>
                <a:cubicBezTo>
                  <a:pt x="5416" y="2819"/>
                  <a:pt x="5036" y="3135"/>
                  <a:pt x="4593" y="3294"/>
                </a:cubicBezTo>
                <a:cubicBezTo>
                  <a:pt x="4251" y="3438"/>
                  <a:pt x="3896" y="3506"/>
                  <a:pt x="3547" y="3506"/>
                </a:cubicBezTo>
                <a:cubicBezTo>
                  <a:pt x="2439" y="3506"/>
                  <a:pt x="1384" y="2825"/>
                  <a:pt x="951" y="1742"/>
                </a:cubicBezTo>
                <a:cubicBezTo>
                  <a:pt x="697" y="1172"/>
                  <a:pt x="666" y="570"/>
                  <a:pt x="824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4" name="Google Shape;2644;p30"/>
          <p:cNvSpPr/>
          <p:nvPr/>
        </p:nvSpPr>
        <p:spPr>
          <a:xfrm>
            <a:off x="5356639" y="3056193"/>
            <a:ext cx="71609" cy="71640"/>
          </a:xfrm>
          <a:custGeom>
            <a:avLst/>
            <a:gdLst/>
            <a:ahLst/>
            <a:cxnLst/>
            <a:rect l="l" t="t" r="r" b="b"/>
            <a:pathLst>
              <a:path w="2344" h="2345" extrusionOk="0">
                <a:moveTo>
                  <a:pt x="1172" y="1"/>
                </a:moveTo>
                <a:cubicBezTo>
                  <a:pt x="539" y="1"/>
                  <a:pt x="0" y="539"/>
                  <a:pt x="0" y="1173"/>
                </a:cubicBezTo>
                <a:cubicBezTo>
                  <a:pt x="0" y="1806"/>
                  <a:pt x="539" y="2344"/>
                  <a:pt x="1172" y="2344"/>
                </a:cubicBezTo>
                <a:cubicBezTo>
                  <a:pt x="1806" y="2344"/>
                  <a:pt x="2344" y="1806"/>
                  <a:pt x="2344" y="1173"/>
                </a:cubicBezTo>
                <a:cubicBezTo>
                  <a:pt x="2344" y="539"/>
                  <a:pt x="1806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5" name="Google Shape;2645;p30"/>
          <p:cNvSpPr/>
          <p:nvPr/>
        </p:nvSpPr>
        <p:spPr>
          <a:xfrm>
            <a:off x="5356639" y="3214870"/>
            <a:ext cx="71609" cy="70662"/>
          </a:xfrm>
          <a:custGeom>
            <a:avLst/>
            <a:gdLst/>
            <a:ahLst/>
            <a:cxnLst/>
            <a:rect l="l" t="t" r="r" b="b"/>
            <a:pathLst>
              <a:path w="2344" h="2313" extrusionOk="0">
                <a:moveTo>
                  <a:pt x="1172" y="1"/>
                </a:moveTo>
                <a:cubicBezTo>
                  <a:pt x="539" y="1"/>
                  <a:pt x="0" y="507"/>
                  <a:pt x="0" y="1172"/>
                </a:cubicBezTo>
                <a:cubicBezTo>
                  <a:pt x="0" y="1806"/>
                  <a:pt x="539" y="2312"/>
                  <a:pt x="1172" y="2312"/>
                </a:cubicBezTo>
                <a:cubicBezTo>
                  <a:pt x="1806" y="2312"/>
                  <a:pt x="2344" y="1806"/>
                  <a:pt x="2344" y="1172"/>
                </a:cubicBezTo>
                <a:cubicBezTo>
                  <a:pt x="2344" y="507"/>
                  <a:pt x="1806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6" name="Google Shape;2646;p30"/>
          <p:cNvSpPr/>
          <p:nvPr/>
        </p:nvSpPr>
        <p:spPr>
          <a:xfrm>
            <a:off x="5356639" y="3372569"/>
            <a:ext cx="71609" cy="71640"/>
          </a:xfrm>
          <a:custGeom>
            <a:avLst/>
            <a:gdLst/>
            <a:ahLst/>
            <a:cxnLst/>
            <a:rect l="l" t="t" r="r" b="b"/>
            <a:pathLst>
              <a:path w="2344" h="2345" extrusionOk="0">
                <a:moveTo>
                  <a:pt x="1172" y="1"/>
                </a:moveTo>
                <a:cubicBezTo>
                  <a:pt x="539" y="1"/>
                  <a:pt x="0" y="539"/>
                  <a:pt x="0" y="1172"/>
                </a:cubicBezTo>
                <a:cubicBezTo>
                  <a:pt x="0" y="1806"/>
                  <a:pt x="539" y="2344"/>
                  <a:pt x="1172" y="2344"/>
                </a:cubicBezTo>
                <a:cubicBezTo>
                  <a:pt x="1806" y="2344"/>
                  <a:pt x="2344" y="1806"/>
                  <a:pt x="2344" y="1172"/>
                </a:cubicBezTo>
                <a:cubicBezTo>
                  <a:pt x="2344" y="539"/>
                  <a:pt x="1806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7" name="Google Shape;2647;p30"/>
          <p:cNvSpPr/>
          <p:nvPr/>
        </p:nvSpPr>
        <p:spPr>
          <a:xfrm>
            <a:off x="5356639" y="3531246"/>
            <a:ext cx="71609" cy="70662"/>
          </a:xfrm>
          <a:custGeom>
            <a:avLst/>
            <a:gdLst/>
            <a:ahLst/>
            <a:cxnLst/>
            <a:rect l="l" t="t" r="r" b="b"/>
            <a:pathLst>
              <a:path w="2344" h="2313" extrusionOk="0">
                <a:moveTo>
                  <a:pt x="1172" y="0"/>
                </a:moveTo>
                <a:cubicBezTo>
                  <a:pt x="539" y="0"/>
                  <a:pt x="0" y="507"/>
                  <a:pt x="0" y="1172"/>
                </a:cubicBezTo>
                <a:cubicBezTo>
                  <a:pt x="0" y="1805"/>
                  <a:pt x="539" y="2312"/>
                  <a:pt x="1172" y="2312"/>
                </a:cubicBezTo>
                <a:cubicBezTo>
                  <a:pt x="1806" y="2312"/>
                  <a:pt x="2344" y="1805"/>
                  <a:pt x="2344" y="1172"/>
                </a:cubicBezTo>
                <a:cubicBezTo>
                  <a:pt x="2344" y="507"/>
                  <a:pt x="1806" y="0"/>
                  <a:pt x="1172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8" name="Google Shape;2648;p30"/>
          <p:cNvSpPr/>
          <p:nvPr/>
        </p:nvSpPr>
        <p:spPr>
          <a:xfrm>
            <a:off x="7148427" y="2762088"/>
            <a:ext cx="224481" cy="224481"/>
          </a:xfrm>
          <a:custGeom>
            <a:avLst/>
            <a:gdLst/>
            <a:ahLst/>
            <a:cxnLst/>
            <a:rect l="l" t="t" r="r" b="b"/>
            <a:pathLst>
              <a:path w="7348" h="7348" extrusionOk="0">
                <a:moveTo>
                  <a:pt x="3674" y="0"/>
                </a:moveTo>
                <a:cubicBezTo>
                  <a:pt x="1647" y="0"/>
                  <a:pt x="1" y="1647"/>
                  <a:pt x="1" y="3674"/>
                </a:cubicBezTo>
                <a:cubicBezTo>
                  <a:pt x="1" y="5701"/>
                  <a:pt x="1647" y="7348"/>
                  <a:pt x="3674" y="7348"/>
                </a:cubicBezTo>
                <a:cubicBezTo>
                  <a:pt x="5701" y="7348"/>
                  <a:pt x="7348" y="5701"/>
                  <a:pt x="7348" y="3674"/>
                </a:cubicBezTo>
                <a:cubicBezTo>
                  <a:pt x="7348" y="1647"/>
                  <a:pt x="5701" y="0"/>
                  <a:pt x="36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9" name="Google Shape;2649;p30"/>
          <p:cNvSpPr/>
          <p:nvPr/>
        </p:nvSpPr>
        <p:spPr>
          <a:xfrm>
            <a:off x="7171645" y="2784329"/>
            <a:ext cx="179023" cy="179023"/>
          </a:xfrm>
          <a:custGeom>
            <a:avLst/>
            <a:gdLst/>
            <a:ahLst/>
            <a:cxnLst/>
            <a:rect l="l" t="t" r="r" b="b"/>
            <a:pathLst>
              <a:path w="5860" h="5860" extrusionOk="0">
                <a:moveTo>
                  <a:pt x="2914" y="1"/>
                </a:moveTo>
                <a:cubicBezTo>
                  <a:pt x="1299" y="1"/>
                  <a:pt x="1" y="1331"/>
                  <a:pt x="1" y="2946"/>
                </a:cubicBezTo>
                <a:cubicBezTo>
                  <a:pt x="1" y="4561"/>
                  <a:pt x="1299" y="5860"/>
                  <a:pt x="2914" y="5860"/>
                </a:cubicBezTo>
                <a:cubicBezTo>
                  <a:pt x="4529" y="5860"/>
                  <a:pt x="5859" y="4561"/>
                  <a:pt x="5859" y="2946"/>
                </a:cubicBezTo>
                <a:cubicBezTo>
                  <a:pt x="5859" y="1331"/>
                  <a:pt x="4529" y="1"/>
                  <a:pt x="2914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0" name="Google Shape;2650;p30"/>
          <p:cNvSpPr/>
          <p:nvPr/>
        </p:nvSpPr>
        <p:spPr>
          <a:xfrm>
            <a:off x="7165841" y="2817231"/>
            <a:ext cx="181925" cy="146762"/>
          </a:xfrm>
          <a:custGeom>
            <a:avLst/>
            <a:gdLst/>
            <a:ahLst/>
            <a:cxnLst/>
            <a:rect l="l" t="t" r="r" b="b"/>
            <a:pathLst>
              <a:path w="5955" h="4804" extrusionOk="0">
                <a:moveTo>
                  <a:pt x="856" y="1"/>
                </a:moveTo>
                <a:lnTo>
                  <a:pt x="856" y="1"/>
                </a:lnTo>
                <a:cubicBezTo>
                  <a:pt x="191" y="824"/>
                  <a:pt x="1" y="1932"/>
                  <a:pt x="412" y="2946"/>
                </a:cubicBezTo>
                <a:cubicBezTo>
                  <a:pt x="871" y="4105"/>
                  <a:pt x="1956" y="4803"/>
                  <a:pt x="3119" y="4803"/>
                </a:cubicBezTo>
                <a:cubicBezTo>
                  <a:pt x="3481" y="4803"/>
                  <a:pt x="3851" y="4736"/>
                  <a:pt x="4213" y="4593"/>
                </a:cubicBezTo>
                <a:cubicBezTo>
                  <a:pt x="5099" y="4213"/>
                  <a:pt x="5733" y="3453"/>
                  <a:pt x="5954" y="2597"/>
                </a:cubicBezTo>
                <a:lnTo>
                  <a:pt x="5954" y="2597"/>
                </a:lnTo>
                <a:cubicBezTo>
                  <a:pt x="5638" y="2946"/>
                  <a:pt x="5258" y="3262"/>
                  <a:pt x="4783" y="3453"/>
                </a:cubicBezTo>
                <a:cubicBezTo>
                  <a:pt x="4421" y="3595"/>
                  <a:pt x="4051" y="3663"/>
                  <a:pt x="3688" y="3663"/>
                </a:cubicBezTo>
                <a:cubicBezTo>
                  <a:pt x="2524" y="3663"/>
                  <a:pt x="1434" y="2965"/>
                  <a:pt x="951" y="1806"/>
                </a:cubicBezTo>
                <a:cubicBezTo>
                  <a:pt x="729" y="1236"/>
                  <a:pt x="697" y="602"/>
                  <a:pt x="856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1" name="Google Shape;2651;p30"/>
          <p:cNvSpPr/>
          <p:nvPr/>
        </p:nvSpPr>
        <p:spPr>
          <a:xfrm>
            <a:off x="7216156" y="2144826"/>
            <a:ext cx="70662" cy="71640"/>
          </a:xfrm>
          <a:custGeom>
            <a:avLst/>
            <a:gdLst/>
            <a:ahLst/>
            <a:cxnLst/>
            <a:rect l="l" t="t" r="r" b="b"/>
            <a:pathLst>
              <a:path w="2313" h="2345" extrusionOk="0">
                <a:moveTo>
                  <a:pt x="1172" y="1"/>
                </a:moveTo>
                <a:cubicBezTo>
                  <a:pt x="507" y="1"/>
                  <a:pt x="0" y="539"/>
                  <a:pt x="0" y="1172"/>
                </a:cubicBezTo>
                <a:cubicBezTo>
                  <a:pt x="0" y="1806"/>
                  <a:pt x="507" y="2344"/>
                  <a:pt x="1172" y="2344"/>
                </a:cubicBezTo>
                <a:cubicBezTo>
                  <a:pt x="1806" y="2344"/>
                  <a:pt x="2312" y="1806"/>
                  <a:pt x="2312" y="1172"/>
                </a:cubicBezTo>
                <a:cubicBezTo>
                  <a:pt x="2312" y="539"/>
                  <a:pt x="1806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2" name="Google Shape;2652;p30"/>
          <p:cNvSpPr/>
          <p:nvPr/>
        </p:nvSpPr>
        <p:spPr>
          <a:xfrm>
            <a:off x="7216156" y="2303502"/>
            <a:ext cx="70662" cy="70662"/>
          </a:xfrm>
          <a:custGeom>
            <a:avLst/>
            <a:gdLst/>
            <a:ahLst/>
            <a:cxnLst/>
            <a:rect l="l" t="t" r="r" b="b"/>
            <a:pathLst>
              <a:path w="2313" h="2313" extrusionOk="0">
                <a:moveTo>
                  <a:pt x="1172" y="0"/>
                </a:moveTo>
                <a:cubicBezTo>
                  <a:pt x="507" y="0"/>
                  <a:pt x="0" y="507"/>
                  <a:pt x="0" y="1172"/>
                </a:cubicBezTo>
                <a:cubicBezTo>
                  <a:pt x="0" y="1806"/>
                  <a:pt x="507" y="2312"/>
                  <a:pt x="1172" y="2312"/>
                </a:cubicBezTo>
                <a:cubicBezTo>
                  <a:pt x="1806" y="2312"/>
                  <a:pt x="2312" y="1806"/>
                  <a:pt x="2312" y="1172"/>
                </a:cubicBezTo>
                <a:cubicBezTo>
                  <a:pt x="2312" y="507"/>
                  <a:pt x="1806" y="0"/>
                  <a:pt x="1172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3" name="Google Shape;2653;p30"/>
          <p:cNvSpPr/>
          <p:nvPr/>
        </p:nvSpPr>
        <p:spPr>
          <a:xfrm>
            <a:off x="7216156" y="2461202"/>
            <a:ext cx="70662" cy="71609"/>
          </a:xfrm>
          <a:custGeom>
            <a:avLst/>
            <a:gdLst/>
            <a:ahLst/>
            <a:cxnLst/>
            <a:rect l="l" t="t" r="r" b="b"/>
            <a:pathLst>
              <a:path w="2313" h="2344" extrusionOk="0">
                <a:moveTo>
                  <a:pt x="1172" y="0"/>
                </a:moveTo>
                <a:cubicBezTo>
                  <a:pt x="507" y="0"/>
                  <a:pt x="0" y="539"/>
                  <a:pt x="0" y="1172"/>
                </a:cubicBezTo>
                <a:cubicBezTo>
                  <a:pt x="0" y="1806"/>
                  <a:pt x="507" y="2344"/>
                  <a:pt x="1172" y="2344"/>
                </a:cubicBezTo>
                <a:cubicBezTo>
                  <a:pt x="1806" y="2344"/>
                  <a:pt x="2312" y="1806"/>
                  <a:pt x="2312" y="1172"/>
                </a:cubicBezTo>
                <a:cubicBezTo>
                  <a:pt x="2312" y="539"/>
                  <a:pt x="1806" y="0"/>
                  <a:pt x="1172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4" name="Google Shape;2654;p30"/>
          <p:cNvSpPr/>
          <p:nvPr/>
        </p:nvSpPr>
        <p:spPr>
          <a:xfrm>
            <a:off x="7216156" y="2619878"/>
            <a:ext cx="70662" cy="70632"/>
          </a:xfrm>
          <a:custGeom>
            <a:avLst/>
            <a:gdLst/>
            <a:ahLst/>
            <a:cxnLst/>
            <a:rect l="l" t="t" r="r" b="b"/>
            <a:pathLst>
              <a:path w="2313" h="2312" extrusionOk="0">
                <a:moveTo>
                  <a:pt x="1172" y="0"/>
                </a:moveTo>
                <a:cubicBezTo>
                  <a:pt x="507" y="0"/>
                  <a:pt x="0" y="507"/>
                  <a:pt x="0" y="1172"/>
                </a:cubicBezTo>
                <a:cubicBezTo>
                  <a:pt x="0" y="1805"/>
                  <a:pt x="507" y="2312"/>
                  <a:pt x="1172" y="2312"/>
                </a:cubicBezTo>
                <a:cubicBezTo>
                  <a:pt x="1806" y="2312"/>
                  <a:pt x="2312" y="1805"/>
                  <a:pt x="2312" y="1172"/>
                </a:cubicBezTo>
                <a:cubicBezTo>
                  <a:pt x="2312" y="507"/>
                  <a:pt x="1806" y="0"/>
                  <a:pt x="1172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5" name="Google Shape;2655;p30"/>
          <p:cNvSpPr/>
          <p:nvPr/>
        </p:nvSpPr>
        <p:spPr>
          <a:xfrm>
            <a:off x="6968488" y="3621215"/>
            <a:ext cx="585338" cy="518586"/>
          </a:xfrm>
          <a:custGeom>
            <a:avLst/>
            <a:gdLst/>
            <a:ahLst/>
            <a:cxnLst/>
            <a:rect l="l" t="t" r="r" b="b"/>
            <a:pathLst>
              <a:path w="19160" h="16975" extrusionOk="0">
                <a:moveTo>
                  <a:pt x="6872" y="0"/>
                </a:moveTo>
                <a:cubicBezTo>
                  <a:pt x="6271" y="0"/>
                  <a:pt x="5732" y="349"/>
                  <a:pt x="5511" y="887"/>
                </a:cubicBezTo>
                <a:cubicBezTo>
                  <a:pt x="5257" y="665"/>
                  <a:pt x="4940" y="539"/>
                  <a:pt x="4592" y="539"/>
                </a:cubicBezTo>
                <a:cubicBezTo>
                  <a:pt x="3864" y="539"/>
                  <a:pt x="3294" y="1046"/>
                  <a:pt x="3135" y="1711"/>
                </a:cubicBezTo>
                <a:cubicBezTo>
                  <a:pt x="3072" y="1711"/>
                  <a:pt x="2977" y="1679"/>
                  <a:pt x="2914" y="1679"/>
                </a:cubicBezTo>
                <a:cubicBezTo>
                  <a:pt x="2090" y="1679"/>
                  <a:pt x="1425" y="2344"/>
                  <a:pt x="1425" y="3167"/>
                </a:cubicBezTo>
                <a:cubicBezTo>
                  <a:pt x="1425" y="3231"/>
                  <a:pt x="1425" y="3262"/>
                  <a:pt x="1457" y="3326"/>
                </a:cubicBezTo>
                <a:cubicBezTo>
                  <a:pt x="602" y="3706"/>
                  <a:pt x="0" y="4561"/>
                  <a:pt x="0" y="5542"/>
                </a:cubicBezTo>
                <a:cubicBezTo>
                  <a:pt x="0" y="6144"/>
                  <a:pt x="222" y="6683"/>
                  <a:pt x="570" y="7126"/>
                </a:cubicBezTo>
                <a:cubicBezTo>
                  <a:pt x="570" y="7221"/>
                  <a:pt x="538" y="7316"/>
                  <a:pt x="538" y="7411"/>
                </a:cubicBezTo>
                <a:cubicBezTo>
                  <a:pt x="538" y="8741"/>
                  <a:pt x="1615" y="9818"/>
                  <a:pt x="2945" y="9818"/>
                </a:cubicBezTo>
                <a:cubicBezTo>
                  <a:pt x="3262" y="9818"/>
                  <a:pt x="3547" y="9754"/>
                  <a:pt x="3800" y="9659"/>
                </a:cubicBezTo>
                <a:cubicBezTo>
                  <a:pt x="3895" y="10768"/>
                  <a:pt x="4814" y="11655"/>
                  <a:pt x="5954" y="11655"/>
                </a:cubicBezTo>
                <a:lnTo>
                  <a:pt x="6049" y="11655"/>
                </a:lnTo>
                <a:cubicBezTo>
                  <a:pt x="6461" y="12225"/>
                  <a:pt x="7094" y="12573"/>
                  <a:pt x="7822" y="12573"/>
                </a:cubicBezTo>
                <a:cubicBezTo>
                  <a:pt x="8234" y="12573"/>
                  <a:pt x="8646" y="12478"/>
                  <a:pt x="8962" y="12256"/>
                </a:cubicBezTo>
                <a:cubicBezTo>
                  <a:pt x="9089" y="12573"/>
                  <a:pt x="9247" y="12890"/>
                  <a:pt x="9501" y="13111"/>
                </a:cubicBezTo>
                <a:cubicBezTo>
                  <a:pt x="9849" y="13428"/>
                  <a:pt x="10293" y="13618"/>
                  <a:pt x="10799" y="13618"/>
                </a:cubicBezTo>
                <a:cubicBezTo>
                  <a:pt x="11148" y="14061"/>
                  <a:pt x="11686" y="14315"/>
                  <a:pt x="12319" y="14315"/>
                </a:cubicBezTo>
                <a:cubicBezTo>
                  <a:pt x="12604" y="14315"/>
                  <a:pt x="12858" y="14251"/>
                  <a:pt x="13111" y="14156"/>
                </a:cubicBezTo>
                <a:cubicBezTo>
                  <a:pt x="13364" y="14695"/>
                  <a:pt x="13618" y="15582"/>
                  <a:pt x="13459" y="16848"/>
                </a:cubicBezTo>
                <a:lnTo>
                  <a:pt x="14790" y="16975"/>
                </a:lnTo>
                <a:cubicBezTo>
                  <a:pt x="14790" y="16975"/>
                  <a:pt x="14853" y="15202"/>
                  <a:pt x="14631" y="13998"/>
                </a:cubicBezTo>
                <a:lnTo>
                  <a:pt x="14631" y="13998"/>
                </a:lnTo>
                <a:cubicBezTo>
                  <a:pt x="14790" y="14030"/>
                  <a:pt x="14948" y="14061"/>
                  <a:pt x="15106" y="14061"/>
                </a:cubicBezTo>
                <a:cubicBezTo>
                  <a:pt x="16183" y="14061"/>
                  <a:pt x="17070" y="13175"/>
                  <a:pt x="17070" y="12098"/>
                </a:cubicBezTo>
                <a:cubicBezTo>
                  <a:pt x="17070" y="11940"/>
                  <a:pt x="17038" y="11813"/>
                  <a:pt x="17006" y="11655"/>
                </a:cubicBezTo>
                <a:lnTo>
                  <a:pt x="17196" y="11655"/>
                </a:lnTo>
                <a:cubicBezTo>
                  <a:pt x="18273" y="11655"/>
                  <a:pt x="19160" y="10800"/>
                  <a:pt x="19160" y="9723"/>
                </a:cubicBezTo>
                <a:cubicBezTo>
                  <a:pt x="19160" y="9343"/>
                  <a:pt x="19065" y="9026"/>
                  <a:pt x="18875" y="8741"/>
                </a:cubicBezTo>
                <a:cubicBezTo>
                  <a:pt x="19065" y="8424"/>
                  <a:pt x="19160" y="8108"/>
                  <a:pt x="19160" y="7759"/>
                </a:cubicBezTo>
                <a:cubicBezTo>
                  <a:pt x="19160" y="7063"/>
                  <a:pt x="18812" y="6493"/>
                  <a:pt x="18305" y="6144"/>
                </a:cubicBezTo>
                <a:cubicBezTo>
                  <a:pt x="18178" y="5384"/>
                  <a:pt x="17608" y="4782"/>
                  <a:pt x="16880" y="4592"/>
                </a:cubicBezTo>
                <a:cubicBezTo>
                  <a:pt x="16911" y="4497"/>
                  <a:pt x="16911" y="4402"/>
                  <a:pt x="16911" y="4276"/>
                </a:cubicBezTo>
                <a:cubicBezTo>
                  <a:pt x="16911" y="3452"/>
                  <a:pt x="16405" y="2756"/>
                  <a:pt x="15676" y="2471"/>
                </a:cubicBezTo>
                <a:cubicBezTo>
                  <a:pt x="15486" y="2407"/>
                  <a:pt x="15328" y="2376"/>
                  <a:pt x="15138" y="2344"/>
                </a:cubicBezTo>
                <a:cubicBezTo>
                  <a:pt x="14853" y="1109"/>
                  <a:pt x="13744" y="190"/>
                  <a:pt x="12414" y="190"/>
                </a:cubicBezTo>
                <a:cubicBezTo>
                  <a:pt x="11686" y="190"/>
                  <a:pt x="11021" y="475"/>
                  <a:pt x="10546" y="919"/>
                </a:cubicBezTo>
                <a:cubicBezTo>
                  <a:pt x="10293" y="412"/>
                  <a:pt x="9786" y="64"/>
                  <a:pt x="9184" y="64"/>
                </a:cubicBezTo>
                <a:cubicBezTo>
                  <a:pt x="8741" y="64"/>
                  <a:pt x="8329" y="285"/>
                  <a:pt x="8044" y="634"/>
                </a:cubicBezTo>
                <a:cubicBezTo>
                  <a:pt x="7791" y="254"/>
                  <a:pt x="7347" y="0"/>
                  <a:pt x="6872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6" name="Google Shape;2656;p30"/>
          <p:cNvSpPr/>
          <p:nvPr/>
        </p:nvSpPr>
        <p:spPr>
          <a:xfrm>
            <a:off x="7158111" y="3702478"/>
            <a:ext cx="113218" cy="112271"/>
          </a:xfrm>
          <a:custGeom>
            <a:avLst/>
            <a:gdLst/>
            <a:ahLst/>
            <a:cxnLst/>
            <a:rect l="l" t="t" r="r" b="b"/>
            <a:pathLst>
              <a:path w="3706" h="3675" extrusionOk="0">
                <a:moveTo>
                  <a:pt x="1837" y="1046"/>
                </a:moveTo>
                <a:cubicBezTo>
                  <a:pt x="2280" y="1046"/>
                  <a:pt x="2660" y="1394"/>
                  <a:pt x="2660" y="1837"/>
                </a:cubicBezTo>
                <a:cubicBezTo>
                  <a:pt x="2660" y="2281"/>
                  <a:pt x="2280" y="2661"/>
                  <a:pt x="1837" y="2661"/>
                </a:cubicBezTo>
                <a:cubicBezTo>
                  <a:pt x="1394" y="2661"/>
                  <a:pt x="1045" y="2281"/>
                  <a:pt x="1045" y="1837"/>
                </a:cubicBezTo>
                <a:cubicBezTo>
                  <a:pt x="1045" y="1394"/>
                  <a:pt x="1394" y="1046"/>
                  <a:pt x="1837" y="1046"/>
                </a:cubicBezTo>
                <a:close/>
                <a:moveTo>
                  <a:pt x="1837" y="1"/>
                </a:moveTo>
                <a:cubicBezTo>
                  <a:pt x="824" y="1"/>
                  <a:pt x="0" y="824"/>
                  <a:pt x="0" y="1837"/>
                </a:cubicBezTo>
                <a:cubicBezTo>
                  <a:pt x="0" y="2851"/>
                  <a:pt x="824" y="3674"/>
                  <a:pt x="1837" y="3674"/>
                </a:cubicBezTo>
                <a:cubicBezTo>
                  <a:pt x="2882" y="3674"/>
                  <a:pt x="3706" y="2851"/>
                  <a:pt x="3706" y="1837"/>
                </a:cubicBezTo>
                <a:cubicBezTo>
                  <a:pt x="3706" y="824"/>
                  <a:pt x="2850" y="1"/>
                  <a:pt x="1837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7" name="Google Shape;2657;p30"/>
          <p:cNvSpPr/>
          <p:nvPr/>
        </p:nvSpPr>
        <p:spPr>
          <a:xfrm>
            <a:off x="7205525" y="3686990"/>
            <a:ext cx="17444" cy="33910"/>
          </a:xfrm>
          <a:custGeom>
            <a:avLst/>
            <a:gdLst/>
            <a:ahLst/>
            <a:cxnLst/>
            <a:rect l="l" t="t" r="r" b="b"/>
            <a:pathLst>
              <a:path w="571" h="1110" extrusionOk="0">
                <a:moveTo>
                  <a:pt x="0" y="1"/>
                </a:moveTo>
                <a:lnTo>
                  <a:pt x="0" y="1109"/>
                </a:lnTo>
                <a:lnTo>
                  <a:pt x="570" y="1109"/>
                </a:lnTo>
                <a:lnTo>
                  <a:pt x="57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8" name="Google Shape;2658;p30"/>
          <p:cNvSpPr/>
          <p:nvPr/>
        </p:nvSpPr>
        <p:spPr>
          <a:xfrm>
            <a:off x="7170667" y="3691847"/>
            <a:ext cx="31955" cy="38737"/>
          </a:xfrm>
          <a:custGeom>
            <a:avLst/>
            <a:gdLst/>
            <a:ahLst/>
            <a:cxnLst/>
            <a:rect l="l" t="t" r="r" b="b"/>
            <a:pathLst>
              <a:path w="1046" h="1268" extrusionOk="0">
                <a:moveTo>
                  <a:pt x="508" y="0"/>
                </a:moveTo>
                <a:lnTo>
                  <a:pt x="1" y="317"/>
                </a:lnTo>
                <a:lnTo>
                  <a:pt x="539" y="1267"/>
                </a:lnTo>
                <a:lnTo>
                  <a:pt x="1046" y="950"/>
                </a:lnTo>
                <a:lnTo>
                  <a:pt x="50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9" name="Google Shape;2659;p30"/>
          <p:cNvSpPr/>
          <p:nvPr/>
        </p:nvSpPr>
        <p:spPr>
          <a:xfrm>
            <a:off x="7147449" y="3715065"/>
            <a:ext cx="38737" cy="32933"/>
          </a:xfrm>
          <a:custGeom>
            <a:avLst/>
            <a:gdLst/>
            <a:ahLst/>
            <a:cxnLst/>
            <a:rect l="l" t="t" r="r" b="b"/>
            <a:pathLst>
              <a:path w="1268" h="1078" extrusionOk="0">
                <a:moveTo>
                  <a:pt x="318" y="0"/>
                </a:moveTo>
                <a:lnTo>
                  <a:pt x="1" y="539"/>
                </a:lnTo>
                <a:lnTo>
                  <a:pt x="951" y="1077"/>
                </a:lnTo>
                <a:lnTo>
                  <a:pt x="1268" y="570"/>
                </a:lnTo>
                <a:lnTo>
                  <a:pt x="31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0"/>
          <p:cNvSpPr/>
          <p:nvPr/>
        </p:nvSpPr>
        <p:spPr>
          <a:xfrm>
            <a:off x="7142623" y="3749892"/>
            <a:ext cx="33880" cy="18422"/>
          </a:xfrm>
          <a:custGeom>
            <a:avLst/>
            <a:gdLst/>
            <a:ahLst/>
            <a:cxnLst/>
            <a:rect l="l" t="t" r="r" b="b"/>
            <a:pathLst>
              <a:path w="1109" h="603" extrusionOk="0">
                <a:moveTo>
                  <a:pt x="1" y="0"/>
                </a:moveTo>
                <a:lnTo>
                  <a:pt x="1" y="602"/>
                </a:lnTo>
                <a:lnTo>
                  <a:pt x="1109" y="602"/>
                </a:lnTo>
                <a:lnTo>
                  <a:pt x="110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1" name="Google Shape;2661;p30"/>
          <p:cNvSpPr/>
          <p:nvPr/>
        </p:nvSpPr>
        <p:spPr>
          <a:xfrm>
            <a:off x="7147449" y="3770208"/>
            <a:ext cx="38737" cy="32933"/>
          </a:xfrm>
          <a:custGeom>
            <a:avLst/>
            <a:gdLst/>
            <a:ahLst/>
            <a:cxnLst/>
            <a:rect l="l" t="t" r="r" b="b"/>
            <a:pathLst>
              <a:path w="1268" h="1078" extrusionOk="0">
                <a:moveTo>
                  <a:pt x="951" y="0"/>
                </a:moveTo>
                <a:lnTo>
                  <a:pt x="1" y="539"/>
                </a:lnTo>
                <a:lnTo>
                  <a:pt x="318" y="1077"/>
                </a:lnTo>
                <a:lnTo>
                  <a:pt x="1268" y="507"/>
                </a:lnTo>
                <a:lnTo>
                  <a:pt x="95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2" name="Google Shape;2662;p30"/>
          <p:cNvSpPr/>
          <p:nvPr/>
        </p:nvSpPr>
        <p:spPr>
          <a:xfrm>
            <a:off x="7170667" y="3786644"/>
            <a:ext cx="32933" cy="38737"/>
          </a:xfrm>
          <a:custGeom>
            <a:avLst/>
            <a:gdLst/>
            <a:ahLst/>
            <a:cxnLst/>
            <a:rect l="l" t="t" r="r" b="b"/>
            <a:pathLst>
              <a:path w="1078" h="1268" extrusionOk="0">
                <a:moveTo>
                  <a:pt x="571" y="1"/>
                </a:moveTo>
                <a:lnTo>
                  <a:pt x="1" y="983"/>
                </a:lnTo>
                <a:lnTo>
                  <a:pt x="539" y="1268"/>
                </a:lnTo>
                <a:lnTo>
                  <a:pt x="1078" y="318"/>
                </a:lnTo>
                <a:lnTo>
                  <a:pt x="571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3" name="Google Shape;2663;p30"/>
          <p:cNvSpPr/>
          <p:nvPr/>
        </p:nvSpPr>
        <p:spPr>
          <a:xfrm>
            <a:off x="7205525" y="3796328"/>
            <a:ext cx="18391" cy="33880"/>
          </a:xfrm>
          <a:custGeom>
            <a:avLst/>
            <a:gdLst/>
            <a:ahLst/>
            <a:cxnLst/>
            <a:rect l="l" t="t" r="r" b="b"/>
            <a:pathLst>
              <a:path w="602" h="1109" extrusionOk="0">
                <a:moveTo>
                  <a:pt x="0" y="1"/>
                </a:moveTo>
                <a:lnTo>
                  <a:pt x="0" y="1109"/>
                </a:lnTo>
                <a:lnTo>
                  <a:pt x="602" y="1109"/>
                </a:lnTo>
                <a:lnTo>
                  <a:pt x="60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4" name="Google Shape;2664;p30"/>
          <p:cNvSpPr/>
          <p:nvPr/>
        </p:nvSpPr>
        <p:spPr>
          <a:xfrm>
            <a:off x="7225841" y="3787621"/>
            <a:ext cx="32902" cy="37760"/>
          </a:xfrm>
          <a:custGeom>
            <a:avLst/>
            <a:gdLst/>
            <a:ahLst/>
            <a:cxnLst/>
            <a:rect l="l" t="t" r="r" b="b"/>
            <a:pathLst>
              <a:path w="1077" h="1236" extrusionOk="0">
                <a:moveTo>
                  <a:pt x="507" y="0"/>
                </a:moveTo>
                <a:lnTo>
                  <a:pt x="0" y="286"/>
                </a:lnTo>
                <a:lnTo>
                  <a:pt x="570" y="1236"/>
                </a:lnTo>
                <a:lnTo>
                  <a:pt x="1077" y="951"/>
                </a:lnTo>
                <a:lnTo>
                  <a:pt x="507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5" name="Google Shape;2665;p30"/>
          <p:cNvSpPr/>
          <p:nvPr/>
        </p:nvSpPr>
        <p:spPr>
          <a:xfrm>
            <a:off x="7242277" y="3769230"/>
            <a:ext cx="38737" cy="32933"/>
          </a:xfrm>
          <a:custGeom>
            <a:avLst/>
            <a:gdLst/>
            <a:ahLst/>
            <a:cxnLst/>
            <a:rect l="l" t="t" r="r" b="b"/>
            <a:pathLst>
              <a:path w="1268" h="1078" extrusionOk="0">
                <a:moveTo>
                  <a:pt x="317" y="1"/>
                </a:moveTo>
                <a:lnTo>
                  <a:pt x="0" y="507"/>
                </a:lnTo>
                <a:lnTo>
                  <a:pt x="982" y="1078"/>
                </a:lnTo>
                <a:lnTo>
                  <a:pt x="1267" y="571"/>
                </a:lnTo>
                <a:lnTo>
                  <a:pt x="317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6" name="Google Shape;2666;p30"/>
          <p:cNvSpPr/>
          <p:nvPr/>
        </p:nvSpPr>
        <p:spPr>
          <a:xfrm>
            <a:off x="7251961" y="3749892"/>
            <a:ext cx="33880" cy="17444"/>
          </a:xfrm>
          <a:custGeom>
            <a:avLst/>
            <a:gdLst/>
            <a:ahLst/>
            <a:cxnLst/>
            <a:rect l="l" t="t" r="r" b="b"/>
            <a:pathLst>
              <a:path w="1109" h="571" extrusionOk="0">
                <a:moveTo>
                  <a:pt x="0" y="0"/>
                </a:moveTo>
                <a:lnTo>
                  <a:pt x="0" y="570"/>
                </a:lnTo>
                <a:lnTo>
                  <a:pt x="1109" y="570"/>
                </a:lnTo>
                <a:lnTo>
                  <a:pt x="110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7" name="Google Shape;2667;p30"/>
          <p:cNvSpPr/>
          <p:nvPr/>
        </p:nvSpPr>
        <p:spPr>
          <a:xfrm>
            <a:off x="7242277" y="3714087"/>
            <a:ext cx="38737" cy="32933"/>
          </a:xfrm>
          <a:custGeom>
            <a:avLst/>
            <a:gdLst/>
            <a:ahLst/>
            <a:cxnLst/>
            <a:rect l="l" t="t" r="r" b="b"/>
            <a:pathLst>
              <a:path w="1268" h="1078" extrusionOk="0">
                <a:moveTo>
                  <a:pt x="982" y="1"/>
                </a:moveTo>
                <a:lnTo>
                  <a:pt x="0" y="571"/>
                </a:lnTo>
                <a:lnTo>
                  <a:pt x="317" y="1077"/>
                </a:lnTo>
                <a:lnTo>
                  <a:pt x="1267" y="539"/>
                </a:lnTo>
                <a:lnTo>
                  <a:pt x="98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8" name="Google Shape;2668;p30"/>
          <p:cNvSpPr/>
          <p:nvPr/>
        </p:nvSpPr>
        <p:spPr>
          <a:xfrm>
            <a:off x="7224863" y="3691847"/>
            <a:ext cx="32933" cy="38737"/>
          </a:xfrm>
          <a:custGeom>
            <a:avLst/>
            <a:gdLst/>
            <a:ahLst/>
            <a:cxnLst/>
            <a:rect l="l" t="t" r="r" b="b"/>
            <a:pathLst>
              <a:path w="1078" h="1268" extrusionOk="0">
                <a:moveTo>
                  <a:pt x="570" y="0"/>
                </a:moveTo>
                <a:lnTo>
                  <a:pt x="0" y="950"/>
                </a:lnTo>
                <a:lnTo>
                  <a:pt x="539" y="1267"/>
                </a:lnTo>
                <a:lnTo>
                  <a:pt x="1077" y="317"/>
                </a:lnTo>
                <a:lnTo>
                  <a:pt x="570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9" name="Google Shape;2669;p30"/>
          <p:cNvSpPr/>
          <p:nvPr/>
        </p:nvSpPr>
        <p:spPr>
          <a:xfrm>
            <a:off x="7344833" y="3796328"/>
            <a:ext cx="76467" cy="76467"/>
          </a:xfrm>
          <a:custGeom>
            <a:avLst/>
            <a:gdLst/>
            <a:ahLst/>
            <a:cxnLst/>
            <a:rect l="l" t="t" r="r" b="b"/>
            <a:pathLst>
              <a:path w="2503" h="2503" extrusionOk="0">
                <a:moveTo>
                  <a:pt x="1267" y="697"/>
                </a:moveTo>
                <a:cubicBezTo>
                  <a:pt x="1552" y="697"/>
                  <a:pt x="1805" y="951"/>
                  <a:pt x="1805" y="1236"/>
                </a:cubicBezTo>
                <a:cubicBezTo>
                  <a:pt x="1805" y="1552"/>
                  <a:pt x="1552" y="1806"/>
                  <a:pt x="1267" y="1806"/>
                </a:cubicBezTo>
                <a:cubicBezTo>
                  <a:pt x="950" y="1806"/>
                  <a:pt x="697" y="1552"/>
                  <a:pt x="697" y="1236"/>
                </a:cubicBezTo>
                <a:cubicBezTo>
                  <a:pt x="697" y="951"/>
                  <a:pt x="950" y="697"/>
                  <a:pt x="1267" y="697"/>
                </a:cubicBezTo>
                <a:close/>
                <a:moveTo>
                  <a:pt x="1267" y="1"/>
                </a:moveTo>
                <a:cubicBezTo>
                  <a:pt x="570" y="1"/>
                  <a:pt x="0" y="571"/>
                  <a:pt x="0" y="1236"/>
                </a:cubicBezTo>
                <a:cubicBezTo>
                  <a:pt x="0" y="1932"/>
                  <a:pt x="570" y="2502"/>
                  <a:pt x="1267" y="2502"/>
                </a:cubicBezTo>
                <a:cubicBezTo>
                  <a:pt x="1964" y="2502"/>
                  <a:pt x="2502" y="1932"/>
                  <a:pt x="2502" y="1236"/>
                </a:cubicBezTo>
                <a:cubicBezTo>
                  <a:pt x="2502" y="571"/>
                  <a:pt x="1964" y="1"/>
                  <a:pt x="1267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0" name="Google Shape;2670;p30"/>
          <p:cNvSpPr/>
          <p:nvPr/>
        </p:nvSpPr>
        <p:spPr>
          <a:xfrm>
            <a:off x="7376758" y="3785697"/>
            <a:ext cx="12617" cy="23249"/>
          </a:xfrm>
          <a:custGeom>
            <a:avLst/>
            <a:gdLst/>
            <a:ahLst/>
            <a:cxnLst/>
            <a:rect l="l" t="t" r="r" b="b"/>
            <a:pathLst>
              <a:path w="413" h="761" extrusionOk="0">
                <a:moveTo>
                  <a:pt x="0" y="0"/>
                </a:moveTo>
                <a:lnTo>
                  <a:pt x="0" y="760"/>
                </a:lnTo>
                <a:lnTo>
                  <a:pt x="412" y="760"/>
                </a:lnTo>
                <a:lnTo>
                  <a:pt x="412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1" name="Google Shape;2671;p30"/>
          <p:cNvSpPr/>
          <p:nvPr/>
        </p:nvSpPr>
        <p:spPr>
          <a:xfrm>
            <a:off x="7353540" y="3789546"/>
            <a:ext cx="22271" cy="25204"/>
          </a:xfrm>
          <a:custGeom>
            <a:avLst/>
            <a:gdLst/>
            <a:ahLst/>
            <a:cxnLst/>
            <a:rect l="l" t="t" r="r" b="b"/>
            <a:pathLst>
              <a:path w="729" h="825" extrusionOk="0">
                <a:moveTo>
                  <a:pt x="349" y="1"/>
                </a:moveTo>
                <a:lnTo>
                  <a:pt x="0" y="191"/>
                </a:lnTo>
                <a:lnTo>
                  <a:pt x="380" y="824"/>
                </a:lnTo>
                <a:lnTo>
                  <a:pt x="729" y="634"/>
                </a:lnTo>
                <a:lnTo>
                  <a:pt x="349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2" name="Google Shape;2672;p30"/>
          <p:cNvSpPr/>
          <p:nvPr/>
        </p:nvSpPr>
        <p:spPr>
          <a:xfrm>
            <a:off x="7338051" y="3805035"/>
            <a:ext cx="26151" cy="22271"/>
          </a:xfrm>
          <a:custGeom>
            <a:avLst/>
            <a:gdLst/>
            <a:ahLst/>
            <a:cxnLst/>
            <a:rect l="l" t="t" r="r" b="b"/>
            <a:pathLst>
              <a:path w="856" h="729" extrusionOk="0">
                <a:moveTo>
                  <a:pt x="191" y="1"/>
                </a:moveTo>
                <a:lnTo>
                  <a:pt x="1" y="349"/>
                </a:lnTo>
                <a:lnTo>
                  <a:pt x="634" y="729"/>
                </a:lnTo>
                <a:lnTo>
                  <a:pt x="856" y="381"/>
                </a:lnTo>
                <a:lnTo>
                  <a:pt x="191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3" name="Google Shape;2673;p30"/>
          <p:cNvSpPr/>
          <p:nvPr/>
        </p:nvSpPr>
        <p:spPr>
          <a:xfrm>
            <a:off x="7334202" y="3828253"/>
            <a:ext cx="23249" cy="12617"/>
          </a:xfrm>
          <a:custGeom>
            <a:avLst/>
            <a:gdLst/>
            <a:ahLst/>
            <a:cxnLst/>
            <a:rect l="l" t="t" r="r" b="b"/>
            <a:pathLst>
              <a:path w="761" h="413" extrusionOk="0">
                <a:moveTo>
                  <a:pt x="0" y="1"/>
                </a:moveTo>
                <a:lnTo>
                  <a:pt x="0" y="412"/>
                </a:lnTo>
                <a:lnTo>
                  <a:pt x="760" y="412"/>
                </a:lnTo>
                <a:lnTo>
                  <a:pt x="76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4" name="Google Shape;2674;p30"/>
          <p:cNvSpPr/>
          <p:nvPr/>
        </p:nvSpPr>
        <p:spPr>
          <a:xfrm>
            <a:off x="7338051" y="3841786"/>
            <a:ext cx="26151" cy="22301"/>
          </a:xfrm>
          <a:custGeom>
            <a:avLst/>
            <a:gdLst/>
            <a:ahLst/>
            <a:cxnLst/>
            <a:rect l="l" t="t" r="r" b="b"/>
            <a:pathLst>
              <a:path w="856" h="730" extrusionOk="0">
                <a:moveTo>
                  <a:pt x="666" y="1"/>
                </a:moveTo>
                <a:lnTo>
                  <a:pt x="1" y="381"/>
                </a:lnTo>
                <a:lnTo>
                  <a:pt x="222" y="729"/>
                </a:lnTo>
                <a:lnTo>
                  <a:pt x="856" y="381"/>
                </a:lnTo>
                <a:lnTo>
                  <a:pt x="66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5" name="Google Shape;2675;p30"/>
          <p:cNvSpPr/>
          <p:nvPr/>
        </p:nvSpPr>
        <p:spPr>
          <a:xfrm>
            <a:off x="7353540" y="3853395"/>
            <a:ext cx="22271" cy="26181"/>
          </a:xfrm>
          <a:custGeom>
            <a:avLst/>
            <a:gdLst/>
            <a:ahLst/>
            <a:cxnLst/>
            <a:rect l="l" t="t" r="r" b="b"/>
            <a:pathLst>
              <a:path w="729" h="857" extrusionOk="0">
                <a:moveTo>
                  <a:pt x="380" y="1"/>
                </a:moveTo>
                <a:lnTo>
                  <a:pt x="0" y="666"/>
                </a:lnTo>
                <a:lnTo>
                  <a:pt x="349" y="856"/>
                </a:lnTo>
                <a:lnTo>
                  <a:pt x="729" y="223"/>
                </a:lnTo>
                <a:lnTo>
                  <a:pt x="38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6" name="Google Shape;2676;p30"/>
          <p:cNvSpPr/>
          <p:nvPr/>
        </p:nvSpPr>
        <p:spPr>
          <a:xfrm>
            <a:off x="7377735" y="3860178"/>
            <a:ext cx="11640" cy="23249"/>
          </a:xfrm>
          <a:custGeom>
            <a:avLst/>
            <a:gdLst/>
            <a:ahLst/>
            <a:cxnLst/>
            <a:rect l="l" t="t" r="r" b="b"/>
            <a:pathLst>
              <a:path w="381" h="761" extrusionOk="0">
                <a:moveTo>
                  <a:pt x="0" y="1"/>
                </a:moveTo>
                <a:lnTo>
                  <a:pt x="0" y="761"/>
                </a:lnTo>
                <a:lnTo>
                  <a:pt x="380" y="761"/>
                </a:lnTo>
                <a:lnTo>
                  <a:pt x="38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7" name="Google Shape;2677;p30"/>
          <p:cNvSpPr/>
          <p:nvPr/>
        </p:nvSpPr>
        <p:spPr>
          <a:xfrm>
            <a:off x="7390291" y="3853395"/>
            <a:ext cx="22302" cy="26181"/>
          </a:xfrm>
          <a:custGeom>
            <a:avLst/>
            <a:gdLst/>
            <a:ahLst/>
            <a:cxnLst/>
            <a:rect l="l" t="t" r="r" b="b"/>
            <a:pathLst>
              <a:path w="730" h="857" extrusionOk="0">
                <a:moveTo>
                  <a:pt x="349" y="1"/>
                </a:moveTo>
                <a:lnTo>
                  <a:pt x="1" y="223"/>
                </a:lnTo>
                <a:lnTo>
                  <a:pt x="381" y="856"/>
                </a:lnTo>
                <a:lnTo>
                  <a:pt x="729" y="666"/>
                </a:lnTo>
                <a:lnTo>
                  <a:pt x="349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p30"/>
          <p:cNvSpPr/>
          <p:nvPr/>
        </p:nvSpPr>
        <p:spPr>
          <a:xfrm>
            <a:off x="7402878" y="3841786"/>
            <a:ext cx="26151" cy="22301"/>
          </a:xfrm>
          <a:custGeom>
            <a:avLst/>
            <a:gdLst/>
            <a:ahLst/>
            <a:cxnLst/>
            <a:rect l="l" t="t" r="r" b="b"/>
            <a:pathLst>
              <a:path w="856" h="730" extrusionOk="0">
                <a:moveTo>
                  <a:pt x="191" y="1"/>
                </a:moveTo>
                <a:lnTo>
                  <a:pt x="1" y="349"/>
                </a:lnTo>
                <a:lnTo>
                  <a:pt x="634" y="729"/>
                </a:lnTo>
                <a:lnTo>
                  <a:pt x="856" y="381"/>
                </a:lnTo>
                <a:lnTo>
                  <a:pt x="191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9" name="Google Shape;2679;p30"/>
          <p:cNvSpPr/>
          <p:nvPr/>
        </p:nvSpPr>
        <p:spPr>
          <a:xfrm>
            <a:off x="7408682" y="3828253"/>
            <a:ext cx="23249" cy="12617"/>
          </a:xfrm>
          <a:custGeom>
            <a:avLst/>
            <a:gdLst/>
            <a:ahLst/>
            <a:cxnLst/>
            <a:rect l="l" t="t" r="r" b="b"/>
            <a:pathLst>
              <a:path w="761" h="413" extrusionOk="0">
                <a:moveTo>
                  <a:pt x="1" y="1"/>
                </a:moveTo>
                <a:lnTo>
                  <a:pt x="1" y="412"/>
                </a:lnTo>
                <a:lnTo>
                  <a:pt x="761" y="412"/>
                </a:lnTo>
                <a:lnTo>
                  <a:pt x="761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0" name="Google Shape;2680;p30"/>
          <p:cNvSpPr/>
          <p:nvPr/>
        </p:nvSpPr>
        <p:spPr>
          <a:xfrm>
            <a:off x="7401900" y="3805035"/>
            <a:ext cx="26151" cy="21324"/>
          </a:xfrm>
          <a:custGeom>
            <a:avLst/>
            <a:gdLst/>
            <a:ahLst/>
            <a:cxnLst/>
            <a:rect l="l" t="t" r="r" b="b"/>
            <a:pathLst>
              <a:path w="856" h="698" extrusionOk="0">
                <a:moveTo>
                  <a:pt x="666" y="1"/>
                </a:moveTo>
                <a:lnTo>
                  <a:pt x="1" y="349"/>
                </a:lnTo>
                <a:lnTo>
                  <a:pt x="223" y="697"/>
                </a:lnTo>
                <a:lnTo>
                  <a:pt x="856" y="349"/>
                </a:lnTo>
                <a:lnTo>
                  <a:pt x="66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1" name="Google Shape;2681;p30"/>
          <p:cNvSpPr/>
          <p:nvPr/>
        </p:nvSpPr>
        <p:spPr>
          <a:xfrm>
            <a:off x="7390291" y="3788599"/>
            <a:ext cx="22302" cy="26151"/>
          </a:xfrm>
          <a:custGeom>
            <a:avLst/>
            <a:gdLst/>
            <a:ahLst/>
            <a:cxnLst/>
            <a:rect l="l" t="t" r="r" b="b"/>
            <a:pathLst>
              <a:path w="730" h="856" extrusionOk="0">
                <a:moveTo>
                  <a:pt x="381" y="0"/>
                </a:moveTo>
                <a:lnTo>
                  <a:pt x="1" y="665"/>
                </a:lnTo>
                <a:lnTo>
                  <a:pt x="349" y="855"/>
                </a:lnTo>
                <a:lnTo>
                  <a:pt x="729" y="222"/>
                </a:lnTo>
                <a:lnTo>
                  <a:pt x="38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2" name="Google Shape;2682;p30"/>
          <p:cNvSpPr/>
          <p:nvPr/>
        </p:nvSpPr>
        <p:spPr>
          <a:xfrm>
            <a:off x="7226788" y="3864057"/>
            <a:ext cx="61955" cy="62902"/>
          </a:xfrm>
          <a:custGeom>
            <a:avLst/>
            <a:gdLst/>
            <a:ahLst/>
            <a:cxnLst/>
            <a:rect l="l" t="t" r="r" b="b"/>
            <a:pathLst>
              <a:path w="2028" h="2059" extrusionOk="0">
                <a:moveTo>
                  <a:pt x="1014" y="570"/>
                </a:moveTo>
                <a:cubicBezTo>
                  <a:pt x="1267" y="570"/>
                  <a:pt x="1458" y="792"/>
                  <a:pt x="1458" y="1014"/>
                </a:cubicBezTo>
                <a:cubicBezTo>
                  <a:pt x="1458" y="1267"/>
                  <a:pt x="1267" y="1489"/>
                  <a:pt x="1014" y="1489"/>
                </a:cubicBezTo>
                <a:cubicBezTo>
                  <a:pt x="761" y="1489"/>
                  <a:pt x="571" y="1267"/>
                  <a:pt x="571" y="1014"/>
                </a:cubicBezTo>
                <a:cubicBezTo>
                  <a:pt x="571" y="792"/>
                  <a:pt x="761" y="570"/>
                  <a:pt x="1014" y="570"/>
                </a:cubicBezTo>
                <a:close/>
                <a:moveTo>
                  <a:pt x="1014" y="0"/>
                </a:moveTo>
                <a:cubicBezTo>
                  <a:pt x="444" y="0"/>
                  <a:pt x="1" y="475"/>
                  <a:pt x="1" y="1014"/>
                </a:cubicBezTo>
                <a:cubicBezTo>
                  <a:pt x="1" y="1584"/>
                  <a:pt x="444" y="2059"/>
                  <a:pt x="1014" y="2059"/>
                </a:cubicBezTo>
                <a:cubicBezTo>
                  <a:pt x="1584" y="2059"/>
                  <a:pt x="2028" y="1584"/>
                  <a:pt x="2028" y="1014"/>
                </a:cubicBezTo>
                <a:cubicBezTo>
                  <a:pt x="2028" y="475"/>
                  <a:pt x="1584" y="0"/>
                  <a:pt x="1014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3" name="Google Shape;2683;p30"/>
          <p:cNvSpPr/>
          <p:nvPr/>
        </p:nvSpPr>
        <p:spPr>
          <a:xfrm>
            <a:off x="7252908" y="3856298"/>
            <a:ext cx="9715" cy="18422"/>
          </a:xfrm>
          <a:custGeom>
            <a:avLst/>
            <a:gdLst/>
            <a:ahLst/>
            <a:cxnLst/>
            <a:rect l="l" t="t" r="r" b="b"/>
            <a:pathLst>
              <a:path w="318" h="603" extrusionOk="0">
                <a:moveTo>
                  <a:pt x="1" y="1"/>
                </a:moveTo>
                <a:lnTo>
                  <a:pt x="1" y="603"/>
                </a:lnTo>
                <a:lnTo>
                  <a:pt x="317" y="603"/>
                </a:lnTo>
                <a:lnTo>
                  <a:pt x="317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4" name="Google Shape;2684;p30"/>
          <p:cNvSpPr/>
          <p:nvPr/>
        </p:nvSpPr>
        <p:spPr>
          <a:xfrm>
            <a:off x="7233570" y="3859200"/>
            <a:ext cx="18422" cy="21324"/>
          </a:xfrm>
          <a:custGeom>
            <a:avLst/>
            <a:gdLst/>
            <a:ahLst/>
            <a:cxnLst/>
            <a:rect l="l" t="t" r="r" b="b"/>
            <a:pathLst>
              <a:path w="603" h="698" extrusionOk="0">
                <a:moveTo>
                  <a:pt x="285" y="1"/>
                </a:moveTo>
                <a:lnTo>
                  <a:pt x="0" y="159"/>
                </a:lnTo>
                <a:lnTo>
                  <a:pt x="317" y="698"/>
                </a:lnTo>
                <a:lnTo>
                  <a:pt x="602" y="508"/>
                </a:lnTo>
                <a:lnTo>
                  <a:pt x="285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5" name="Google Shape;2685;p30"/>
          <p:cNvSpPr/>
          <p:nvPr/>
        </p:nvSpPr>
        <p:spPr>
          <a:xfrm>
            <a:off x="7220983" y="3870839"/>
            <a:ext cx="21324" cy="18391"/>
          </a:xfrm>
          <a:custGeom>
            <a:avLst/>
            <a:gdLst/>
            <a:ahLst/>
            <a:cxnLst/>
            <a:rect l="l" t="t" r="r" b="b"/>
            <a:pathLst>
              <a:path w="698" h="602" extrusionOk="0">
                <a:moveTo>
                  <a:pt x="159" y="0"/>
                </a:moveTo>
                <a:lnTo>
                  <a:pt x="1" y="285"/>
                </a:lnTo>
                <a:lnTo>
                  <a:pt x="539" y="602"/>
                </a:lnTo>
                <a:lnTo>
                  <a:pt x="697" y="317"/>
                </a:lnTo>
                <a:lnTo>
                  <a:pt x="15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30"/>
          <p:cNvSpPr/>
          <p:nvPr/>
        </p:nvSpPr>
        <p:spPr>
          <a:xfrm>
            <a:off x="7218081" y="3890178"/>
            <a:ext cx="19399" cy="10662"/>
          </a:xfrm>
          <a:custGeom>
            <a:avLst/>
            <a:gdLst/>
            <a:ahLst/>
            <a:cxnLst/>
            <a:rect l="l" t="t" r="r" b="b"/>
            <a:pathLst>
              <a:path w="635" h="349" extrusionOk="0">
                <a:moveTo>
                  <a:pt x="1" y="0"/>
                </a:moveTo>
                <a:lnTo>
                  <a:pt x="1" y="349"/>
                </a:lnTo>
                <a:lnTo>
                  <a:pt x="634" y="349"/>
                </a:lnTo>
                <a:lnTo>
                  <a:pt x="634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7" name="Google Shape;2687;p30"/>
          <p:cNvSpPr/>
          <p:nvPr/>
        </p:nvSpPr>
        <p:spPr>
          <a:xfrm>
            <a:off x="7220983" y="3901787"/>
            <a:ext cx="21324" cy="18422"/>
          </a:xfrm>
          <a:custGeom>
            <a:avLst/>
            <a:gdLst/>
            <a:ahLst/>
            <a:cxnLst/>
            <a:rect l="l" t="t" r="r" b="b"/>
            <a:pathLst>
              <a:path w="698" h="603" extrusionOk="0">
                <a:moveTo>
                  <a:pt x="539" y="0"/>
                </a:moveTo>
                <a:lnTo>
                  <a:pt x="1" y="317"/>
                </a:lnTo>
                <a:lnTo>
                  <a:pt x="159" y="602"/>
                </a:lnTo>
                <a:lnTo>
                  <a:pt x="697" y="285"/>
                </a:lnTo>
                <a:lnTo>
                  <a:pt x="53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8" name="Google Shape;2688;p30"/>
          <p:cNvSpPr/>
          <p:nvPr/>
        </p:nvSpPr>
        <p:spPr>
          <a:xfrm>
            <a:off x="7233570" y="3911471"/>
            <a:ext cx="18422" cy="21293"/>
          </a:xfrm>
          <a:custGeom>
            <a:avLst/>
            <a:gdLst/>
            <a:ahLst/>
            <a:cxnLst/>
            <a:rect l="l" t="t" r="r" b="b"/>
            <a:pathLst>
              <a:path w="603" h="697" extrusionOk="0">
                <a:moveTo>
                  <a:pt x="317" y="0"/>
                </a:moveTo>
                <a:lnTo>
                  <a:pt x="0" y="507"/>
                </a:lnTo>
                <a:lnTo>
                  <a:pt x="285" y="697"/>
                </a:lnTo>
                <a:lnTo>
                  <a:pt x="602" y="158"/>
                </a:lnTo>
                <a:lnTo>
                  <a:pt x="317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9" name="Google Shape;2689;p30"/>
          <p:cNvSpPr/>
          <p:nvPr/>
        </p:nvSpPr>
        <p:spPr>
          <a:xfrm>
            <a:off x="7252908" y="3916298"/>
            <a:ext cx="10693" cy="18422"/>
          </a:xfrm>
          <a:custGeom>
            <a:avLst/>
            <a:gdLst/>
            <a:ahLst/>
            <a:cxnLst/>
            <a:rect l="l" t="t" r="r" b="b"/>
            <a:pathLst>
              <a:path w="350" h="603" extrusionOk="0">
                <a:moveTo>
                  <a:pt x="1" y="0"/>
                </a:moveTo>
                <a:lnTo>
                  <a:pt x="1" y="602"/>
                </a:lnTo>
                <a:lnTo>
                  <a:pt x="349" y="602"/>
                </a:lnTo>
                <a:lnTo>
                  <a:pt x="34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30"/>
          <p:cNvSpPr/>
          <p:nvPr/>
        </p:nvSpPr>
        <p:spPr>
          <a:xfrm>
            <a:off x="7264517" y="3910493"/>
            <a:ext cx="17444" cy="21324"/>
          </a:xfrm>
          <a:custGeom>
            <a:avLst/>
            <a:gdLst/>
            <a:ahLst/>
            <a:cxnLst/>
            <a:rect l="l" t="t" r="r" b="b"/>
            <a:pathLst>
              <a:path w="571" h="698" extrusionOk="0">
                <a:moveTo>
                  <a:pt x="286" y="0"/>
                </a:moveTo>
                <a:lnTo>
                  <a:pt x="1" y="159"/>
                </a:lnTo>
                <a:lnTo>
                  <a:pt x="286" y="697"/>
                </a:lnTo>
                <a:lnTo>
                  <a:pt x="571" y="539"/>
                </a:lnTo>
                <a:lnTo>
                  <a:pt x="286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30"/>
          <p:cNvSpPr/>
          <p:nvPr/>
        </p:nvSpPr>
        <p:spPr>
          <a:xfrm>
            <a:off x="7274201" y="3900809"/>
            <a:ext cx="20346" cy="18422"/>
          </a:xfrm>
          <a:custGeom>
            <a:avLst/>
            <a:gdLst/>
            <a:ahLst/>
            <a:cxnLst/>
            <a:rect l="l" t="t" r="r" b="b"/>
            <a:pathLst>
              <a:path w="666" h="603" extrusionOk="0">
                <a:moveTo>
                  <a:pt x="159" y="1"/>
                </a:moveTo>
                <a:lnTo>
                  <a:pt x="1" y="286"/>
                </a:lnTo>
                <a:lnTo>
                  <a:pt x="507" y="602"/>
                </a:lnTo>
                <a:lnTo>
                  <a:pt x="666" y="317"/>
                </a:lnTo>
                <a:lnTo>
                  <a:pt x="159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30"/>
          <p:cNvSpPr/>
          <p:nvPr/>
        </p:nvSpPr>
        <p:spPr>
          <a:xfrm>
            <a:off x="7279028" y="3890178"/>
            <a:ext cx="18422" cy="9715"/>
          </a:xfrm>
          <a:custGeom>
            <a:avLst/>
            <a:gdLst/>
            <a:ahLst/>
            <a:cxnLst/>
            <a:rect l="l" t="t" r="r" b="b"/>
            <a:pathLst>
              <a:path w="603" h="318" extrusionOk="0">
                <a:moveTo>
                  <a:pt x="1" y="0"/>
                </a:moveTo>
                <a:lnTo>
                  <a:pt x="1" y="317"/>
                </a:lnTo>
                <a:lnTo>
                  <a:pt x="603" y="317"/>
                </a:lnTo>
                <a:lnTo>
                  <a:pt x="603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30"/>
          <p:cNvSpPr/>
          <p:nvPr/>
        </p:nvSpPr>
        <p:spPr>
          <a:xfrm>
            <a:off x="7273224" y="3870839"/>
            <a:ext cx="21324" cy="18391"/>
          </a:xfrm>
          <a:custGeom>
            <a:avLst/>
            <a:gdLst/>
            <a:ahLst/>
            <a:cxnLst/>
            <a:rect l="l" t="t" r="r" b="b"/>
            <a:pathLst>
              <a:path w="698" h="602" extrusionOk="0">
                <a:moveTo>
                  <a:pt x="539" y="0"/>
                </a:moveTo>
                <a:lnTo>
                  <a:pt x="1" y="317"/>
                </a:lnTo>
                <a:lnTo>
                  <a:pt x="159" y="602"/>
                </a:lnTo>
                <a:lnTo>
                  <a:pt x="698" y="285"/>
                </a:lnTo>
                <a:lnTo>
                  <a:pt x="53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4" name="Google Shape;2694;p30"/>
          <p:cNvSpPr/>
          <p:nvPr/>
        </p:nvSpPr>
        <p:spPr>
          <a:xfrm>
            <a:off x="7263570" y="3858253"/>
            <a:ext cx="18391" cy="21324"/>
          </a:xfrm>
          <a:custGeom>
            <a:avLst/>
            <a:gdLst/>
            <a:ahLst/>
            <a:cxnLst/>
            <a:rect l="l" t="t" r="r" b="b"/>
            <a:pathLst>
              <a:path w="602" h="698" extrusionOk="0">
                <a:moveTo>
                  <a:pt x="317" y="0"/>
                </a:moveTo>
                <a:lnTo>
                  <a:pt x="0" y="539"/>
                </a:lnTo>
                <a:lnTo>
                  <a:pt x="285" y="697"/>
                </a:lnTo>
                <a:lnTo>
                  <a:pt x="602" y="159"/>
                </a:lnTo>
                <a:lnTo>
                  <a:pt x="317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5" name="Google Shape;2695;p30"/>
          <p:cNvSpPr/>
          <p:nvPr/>
        </p:nvSpPr>
        <p:spPr>
          <a:xfrm>
            <a:off x="7258713" y="3696674"/>
            <a:ext cx="295113" cy="443128"/>
          </a:xfrm>
          <a:custGeom>
            <a:avLst/>
            <a:gdLst/>
            <a:ahLst/>
            <a:cxnLst/>
            <a:rect l="l" t="t" r="r" b="b"/>
            <a:pathLst>
              <a:path w="9660" h="14505" extrusionOk="0">
                <a:moveTo>
                  <a:pt x="6145" y="1"/>
                </a:moveTo>
                <a:lnTo>
                  <a:pt x="6145" y="1"/>
                </a:lnTo>
                <a:cubicBezTo>
                  <a:pt x="6303" y="381"/>
                  <a:pt x="6398" y="761"/>
                  <a:pt x="6461" y="1172"/>
                </a:cubicBezTo>
                <a:cubicBezTo>
                  <a:pt x="6715" y="2819"/>
                  <a:pt x="6430" y="4593"/>
                  <a:pt x="5416" y="5891"/>
                </a:cubicBezTo>
                <a:cubicBezTo>
                  <a:pt x="3928" y="7791"/>
                  <a:pt x="1046" y="8520"/>
                  <a:pt x="1" y="10641"/>
                </a:cubicBezTo>
                <a:cubicBezTo>
                  <a:pt x="349" y="10958"/>
                  <a:pt x="793" y="11148"/>
                  <a:pt x="1299" y="11148"/>
                </a:cubicBezTo>
                <a:cubicBezTo>
                  <a:pt x="1648" y="11591"/>
                  <a:pt x="2186" y="11845"/>
                  <a:pt x="2819" y="11845"/>
                </a:cubicBezTo>
                <a:cubicBezTo>
                  <a:pt x="3104" y="11845"/>
                  <a:pt x="3358" y="11781"/>
                  <a:pt x="3611" y="11686"/>
                </a:cubicBezTo>
                <a:cubicBezTo>
                  <a:pt x="3864" y="12225"/>
                  <a:pt x="4118" y="13112"/>
                  <a:pt x="3959" y="14378"/>
                </a:cubicBezTo>
                <a:lnTo>
                  <a:pt x="5290" y="14505"/>
                </a:lnTo>
                <a:cubicBezTo>
                  <a:pt x="5290" y="14505"/>
                  <a:pt x="5353" y="12732"/>
                  <a:pt x="5131" y="11528"/>
                </a:cubicBezTo>
                <a:lnTo>
                  <a:pt x="5131" y="11528"/>
                </a:lnTo>
                <a:cubicBezTo>
                  <a:pt x="5290" y="11560"/>
                  <a:pt x="5448" y="11591"/>
                  <a:pt x="5606" y="11591"/>
                </a:cubicBezTo>
                <a:cubicBezTo>
                  <a:pt x="6683" y="11591"/>
                  <a:pt x="7570" y="10705"/>
                  <a:pt x="7570" y="9628"/>
                </a:cubicBezTo>
                <a:cubicBezTo>
                  <a:pt x="7570" y="9470"/>
                  <a:pt x="7538" y="9343"/>
                  <a:pt x="7506" y="9185"/>
                </a:cubicBezTo>
                <a:lnTo>
                  <a:pt x="7696" y="9185"/>
                </a:lnTo>
                <a:cubicBezTo>
                  <a:pt x="8773" y="9185"/>
                  <a:pt x="9660" y="8330"/>
                  <a:pt x="9660" y="7253"/>
                </a:cubicBezTo>
                <a:cubicBezTo>
                  <a:pt x="9660" y="6873"/>
                  <a:pt x="9565" y="6556"/>
                  <a:pt x="9375" y="6271"/>
                </a:cubicBezTo>
                <a:cubicBezTo>
                  <a:pt x="9565" y="5954"/>
                  <a:pt x="9660" y="5638"/>
                  <a:pt x="9660" y="5258"/>
                </a:cubicBezTo>
                <a:cubicBezTo>
                  <a:pt x="9660" y="4593"/>
                  <a:pt x="9312" y="3991"/>
                  <a:pt x="8805" y="3643"/>
                </a:cubicBezTo>
                <a:cubicBezTo>
                  <a:pt x="8678" y="2914"/>
                  <a:pt x="8108" y="2312"/>
                  <a:pt x="7380" y="2122"/>
                </a:cubicBezTo>
                <a:cubicBezTo>
                  <a:pt x="7411" y="2027"/>
                  <a:pt x="7411" y="1901"/>
                  <a:pt x="7411" y="1806"/>
                </a:cubicBezTo>
                <a:cubicBezTo>
                  <a:pt x="7411" y="982"/>
                  <a:pt x="6905" y="286"/>
                  <a:pt x="6145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6" name="Google Shape;2696;p30"/>
          <p:cNvSpPr/>
          <p:nvPr/>
        </p:nvSpPr>
        <p:spPr>
          <a:xfrm>
            <a:off x="1383253" y="1752044"/>
            <a:ext cx="554391" cy="410225"/>
          </a:xfrm>
          <a:custGeom>
            <a:avLst/>
            <a:gdLst/>
            <a:ahLst/>
            <a:cxnLst/>
            <a:rect l="l" t="t" r="r" b="b"/>
            <a:pathLst>
              <a:path w="18147" h="13428" extrusionOk="0">
                <a:moveTo>
                  <a:pt x="0" y="0"/>
                </a:moveTo>
                <a:lnTo>
                  <a:pt x="0" y="12636"/>
                </a:lnTo>
                <a:lnTo>
                  <a:pt x="8202" y="12636"/>
                </a:lnTo>
                <a:cubicBezTo>
                  <a:pt x="8202" y="13079"/>
                  <a:pt x="8551" y="13428"/>
                  <a:pt x="8994" y="13428"/>
                </a:cubicBezTo>
                <a:lnTo>
                  <a:pt x="9153" y="13428"/>
                </a:lnTo>
                <a:cubicBezTo>
                  <a:pt x="9596" y="13428"/>
                  <a:pt x="9944" y="13079"/>
                  <a:pt x="9944" y="12636"/>
                </a:cubicBezTo>
                <a:lnTo>
                  <a:pt x="18147" y="12636"/>
                </a:lnTo>
                <a:lnTo>
                  <a:pt x="18147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7" name="Google Shape;2697;p30"/>
          <p:cNvSpPr/>
          <p:nvPr/>
        </p:nvSpPr>
        <p:spPr>
          <a:xfrm>
            <a:off x="1407418" y="1724886"/>
            <a:ext cx="255459" cy="408362"/>
          </a:xfrm>
          <a:custGeom>
            <a:avLst/>
            <a:gdLst/>
            <a:ahLst/>
            <a:cxnLst/>
            <a:rect l="l" t="t" r="r" b="b"/>
            <a:pathLst>
              <a:path w="8362" h="13367" extrusionOk="0">
                <a:moveTo>
                  <a:pt x="990" y="0"/>
                </a:moveTo>
                <a:cubicBezTo>
                  <a:pt x="921" y="0"/>
                  <a:pt x="855" y="1"/>
                  <a:pt x="793" y="2"/>
                </a:cubicBezTo>
                <a:cubicBezTo>
                  <a:pt x="318" y="34"/>
                  <a:pt x="33" y="66"/>
                  <a:pt x="33" y="66"/>
                </a:cubicBezTo>
                <a:lnTo>
                  <a:pt x="1" y="11277"/>
                </a:lnTo>
                <a:cubicBezTo>
                  <a:pt x="376" y="11246"/>
                  <a:pt x="743" y="11232"/>
                  <a:pt x="1100" y="11232"/>
                </a:cubicBezTo>
                <a:cubicBezTo>
                  <a:pt x="5169" y="11232"/>
                  <a:pt x="7980" y="13073"/>
                  <a:pt x="8330" y="13335"/>
                </a:cubicBezTo>
                <a:cubicBezTo>
                  <a:pt x="8362" y="13335"/>
                  <a:pt x="8362" y="13335"/>
                  <a:pt x="8362" y="13367"/>
                </a:cubicBezTo>
                <a:lnTo>
                  <a:pt x="8362" y="13335"/>
                </a:lnTo>
                <a:lnTo>
                  <a:pt x="8267" y="12227"/>
                </a:lnTo>
                <a:lnTo>
                  <a:pt x="7570" y="3264"/>
                </a:lnTo>
                <a:lnTo>
                  <a:pt x="7570" y="3169"/>
                </a:lnTo>
                <a:cubicBezTo>
                  <a:pt x="7411" y="2979"/>
                  <a:pt x="7221" y="2758"/>
                  <a:pt x="7063" y="2599"/>
                </a:cubicBezTo>
                <a:cubicBezTo>
                  <a:pt x="4983" y="338"/>
                  <a:pt x="2358" y="0"/>
                  <a:pt x="990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8" name="Google Shape;2698;p30"/>
          <p:cNvSpPr/>
          <p:nvPr/>
        </p:nvSpPr>
        <p:spPr>
          <a:xfrm>
            <a:off x="1431613" y="1698093"/>
            <a:ext cx="231264" cy="435154"/>
          </a:xfrm>
          <a:custGeom>
            <a:avLst/>
            <a:gdLst/>
            <a:ahLst/>
            <a:cxnLst/>
            <a:rect l="l" t="t" r="r" b="b"/>
            <a:pathLst>
              <a:path w="7570" h="14244" extrusionOk="0">
                <a:moveTo>
                  <a:pt x="916" y="1"/>
                </a:moveTo>
                <a:cubicBezTo>
                  <a:pt x="349" y="1"/>
                  <a:pt x="1" y="56"/>
                  <a:pt x="1" y="56"/>
                </a:cubicBezTo>
                <a:lnTo>
                  <a:pt x="1" y="11172"/>
                </a:lnTo>
                <a:cubicBezTo>
                  <a:pt x="278" y="11149"/>
                  <a:pt x="549" y="11138"/>
                  <a:pt x="812" y="11138"/>
                </a:cubicBezTo>
                <a:cubicBezTo>
                  <a:pt x="4869" y="11138"/>
                  <a:pt x="7181" y="13734"/>
                  <a:pt x="7538" y="14180"/>
                </a:cubicBezTo>
                <a:cubicBezTo>
                  <a:pt x="7570" y="14212"/>
                  <a:pt x="7570" y="14212"/>
                  <a:pt x="7570" y="14244"/>
                </a:cubicBezTo>
                <a:lnTo>
                  <a:pt x="7570" y="3160"/>
                </a:lnTo>
                <a:cubicBezTo>
                  <a:pt x="5413" y="383"/>
                  <a:pt x="2408" y="1"/>
                  <a:pt x="916" y="1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9" name="Google Shape;2699;p30"/>
          <p:cNvSpPr/>
          <p:nvPr/>
        </p:nvSpPr>
        <p:spPr>
          <a:xfrm>
            <a:off x="1458711" y="1755894"/>
            <a:ext cx="182872" cy="68737"/>
          </a:xfrm>
          <a:custGeom>
            <a:avLst/>
            <a:gdLst/>
            <a:ahLst/>
            <a:cxnLst/>
            <a:rect l="l" t="t" r="r" b="b"/>
            <a:pathLst>
              <a:path w="5986" h="2250" extrusionOk="0">
                <a:moveTo>
                  <a:pt x="95" y="1"/>
                </a:moveTo>
                <a:cubicBezTo>
                  <a:pt x="64" y="1"/>
                  <a:pt x="0" y="32"/>
                  <a:pt x="0" y="96"/>
                </a:cubicBezTo>
                <a:cubicBezTo>
                  <a:pt x="0" y="127"/>
                  <a:pt x="32" y="191"/>
                  <a:pt x="95" y="191"/>
                </a:cubicBezTo>
                <a:cubicBezTo>
                  <a:pt x="127" y="191"/>
                  <a:pt x="4339" y="444"/>
                  <a:pt x="5827" y="2218"/>
                </a:cubicBezTo>
                <a:cubicBezTo>
                  <a:pt x="5827" y="2249"/>
                  <a:pt x="5859" y="2249"/>
                  <a:pt x="5891" y="2249"/>
                </a:cubicBezTo>
                <a:cubicBezTo>
                  <a:pt x="5891" y="2249"/>
                  <a:pt x="5922" y="2249"/>
                  <a:pt x="5954" y="2218"/>
                </a:cubicBezTo>
                <a:cubicBezTo>
                  <a:pt x="5986" y="2186"/>
                  <a:pt x="5986" y="2123"/>
                  <a:pt x="5954" y="2091"/>
                </a:cubicBezTo>
                <a:cubicBezTo>
                  <a:pt x="5321" y="1331"/>
                  <a:pt x="4117" y="729"/>
                  <a:pt x="2439" y="349"/>
                </a:cubicBezTo>
                <a:cubicBezTo>
                  <a:pt x="1204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0" name="Google Shape;2700;p30"/>
          <p:cNvSpPr/>
          <p:nvPr/>
        </p:nvSpPr>
        <p:spPr>
          <a:xfrm>
            <a:off x="1458711" y="1800405"/>
            <a:ext cx="182872" cy="68737"/>
          </a:xfrm>
          <a:custGeom>
            <a:avLst/>
            <a:gdLst/>
            <a:ahLst/>
            <a:cxnLst/>
            <a:rect l="l" t="t" r="r" b="b"/>
            <a:pathLst>
              <a:path w="5986" h="2250" extrusionOk="0">
                <a:moveTo>
                  <a:pt x="95" y="1"/>
                </a:moveTo>
                <a:cubicBezTo>
                  <a:pt x="64" y="1"/>
                  <a:pt x="0" y="32"/>
                  <a:pt x="0" y="96"/>
                </a:cubicBezTo>
                <a:cubicBezTo>
                  <a:pt x="0" y="127"/>
                  <a:pt x="32" y="159"/>
                  <a:pt x="95" y="159"/>
                </a:cubicBezTo>
                <a:cubicBezTo>
                  <a:pt x="127" y="159"/>
                  <a:pt x="4339" y="412"/>
                  <a:pt x="5827" y="2217"/>
                </a:cubicBezTo>
                <a:cubicBezTo>
                  <a:pt x="5827" y="2217"/>
                  <a:pt x="5859" y="2249"/>
                  <a:pt x="5891" y="2249"/>
                </a:cubicBezTo>
                <a:cubicBezTo>
                  <a:pt x="5891" y="2249"/>
                  <a:pt x="5922" y="2217"/>
                  <a:pt x="5954" y="2217"/>
                </a:cubicBezTo>
                <a:cubicBezTo>
                  <a:pt x="5986" y="2186"/>
                  <a:pt x="5986" y="2122"/>
                  <a:pt x="5954" y="2091"/>
                </a:cubicBezTo>
                <a:cubicBezTo>
                  <a:pt x="5321" y="1299"/>
                  <a:pt x="4117" y="729"/>
                  <a:pt x="2439" y="349"/>
                </a:cubicBezTo>
                <a:cubicBezTo>
                  <a:pt x="1204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1" name="Google Shape;2701;p30"/>
          <p:cNvSpPr/>
          <p:nvPr/>
        </p:nvSpPr>
        <p:spPr>
          <a:xfrm>
            <a:off x="1462591" y="1841037"/>
            <a:ext cx="182872" cy="67760"/>
          </a:xfrm>
          <a:custGeom>
            <a:avLst/>
            <a:gdLst/>
            <a:ahLst/>
            <a:cxnLst/>
            <a:rect l="l" t="t" r="r" b="b"/>
            <a:pathLst>
              <a:path w="5986" h="2218" extrusionOk="0">
                <a:moveTo>
                  <a:pt x="95" y="1"/>
                </a:moveTo>
                <a:cubicBezTo>
                  <a:pt x="32" y="1"/>
                  <a:pt x="0" y="32"/>
                  <a:pt x="0" y="64"/>
                </a:cubicBezTo>
                <a:cubicBezTo>
                  <a:pt x="0" y="127"/>
                  <a:pt x="32" y="159"/>
                  <a:pt x="63" y="159"/>
                </a:cubicBezTo>
                <a:cubicBezTo>
                  <a:pt x="127" y="159"/>
                  <a:pt x="4339" y="412"/>
                  <a:pt x="5795" y="2186"/>
                </a:cubicBezTo>
                <a:cubicBezTo>
                  <a:pt x="5827" y="2218"/>
                  <a:pt x="5859" y="2218"/>
                  <a:pt x="5859" y="2218"/>
                </a:cubicBezTo>
                <a:lnTo>
                  <a:pt x="5922" y="2218"/>
                </a:lnTo>
                <a:cubicBezTo>
                  <a:pt x="5954" y="2186"/>
                  <a:pt x="5985" y="2123"/>
                  <a:pt x="5954" y="2091"/>
                </a:cubicBezTo>
                <a:cubicBezTo>
                  <a:pt x="5289" y="1299"/>
                  <a:pt x="4117" y="729"/>
                  <a:pt x="2439" y="349"/>
                </a:cubicBezTo>
                <a:cubicBezTo>
                  <a:pt x="1172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2" name="Google Shape;2702;p30"/>
          <p:cNvSpPr/>
          <p:nvPr/>
        </p:nvSpPr>
        <p:spPr>
          <a:xfrm>
            <a:off x="1461614" y="1893277"/>
            <a:ext cx="182872" cy="67760"/>
          </a:xfrm>
          <a:custGeom>
            <a:avLst/>
            <a:gdLst/>
            <a:ahLst/>
            <a:cxnLst/>
            <a:rect l="l" t="t" r="r" b="b"/>
            <a:pathLst>
              <a:path w="5986" h="2218" extrusionOk="0">
                <a:moveTo>
                  <a:pt x="95" y="1"/>
                </a:moveTo>
                <a:cubicBezTo>
                  <a:pt x="32" y="1"/>
                  <a:pt x="0" y="32"/>
                  <a:pt x="0" y="64"/>
                </a:cubicBezTo>
                <a:cubicBezTo>
                  <a:pt x="0" y="127"/>
                  <a:pt x="32" y="159"/>
                  <a:pt x="64" y="159"/>
                </a:cubicBezTo>
                <a:cubicBezTo>
                  <a:pt x="127" y="159"/>
                  <a:pt x="4339" y="413"/>
                  <a:pt x="5796" y="2186"/>
                </a:cubicBezTo>
                <a:cubicBezTo>
                  <a:pt x="5827" y="2218"/>
                  <a:pt x="5859" y="2218"/>
                  <a:pt x="5891" y="2218"/>
                </a:cubicBezTo>
                <a:cubicBezTo>
                  <a:pt x="5891" y="2218"/>
                  <a:pt x="5922" y="2218"/>
                  <a:pt x="5922" y="2186"/>
                </a:cubicBezTo>
                <a:cubicBezTo>
                  <a:pt x="5954" y="2154"/>
                  <a:pt x="5986" y="2123"/>
                  <a:pt x="5954" y="2091"/>
                </a:cubicBezTo>
                <a:cubicBezTo>
                  <a:pt x="5289" y="1299"/>
                  <a:pt x="4117" y="729"/>
                  <a:pt x="2439" y="317"/>
                </a:cubicBezTo>
                <a:cubicBezTo>
                  <a:pt x="1172" y="32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30"/>
          <p:cNvSpPr/>
          <p:nvPr/>
        </p:nvSpPr>
        <p:spPr>
          <a:xfrm>
            <a:off x="1461614" y="1936811"/>
            <a:ext cx="182872" cy="68737"/>
          </a:xfrm>
          <a:custGeom>
            <a:avLst/>
            <a:gdLst/>
            <a:ahLst/>
            <a:cxnLst/>
            <a:rect l="l" t="t" r="r" b="b"/>
            <a:pathLst>
              <a:path w="5986" h="2250" extrusionOk="0">
                <a:moveTo>
                  <a:pt x="95" y="1"/>
                </a:moveTo>
                <a:cubicBezTo>
                  <a:pt x="32" y="1"/>
                  <a:pt x="0" y="33"/>
                  <a:pt x="0" y="96"/>
                </a:cubicBezTo>
                <a:cubicBezTo>
                  <a:pt x="0" y="128"/>
                  <a:pt x="32" y="159"/>
                  <a:pt x="64" y="159"/>
                </a:cubicBezTo>
                <a:cubicBezTo>
                  <a:pt x="127" y="159"/>
                  <a:pt x="4339" y="413"/>
                  <a:pt x="5796" y="2218"/>
                </a:cubicBezTo>
                <a:cubicBezTo>
                  <a:pt x="5827" y="2218"/>
                  <a:pt x="5859" y="2249"/>
                  <a:pt x="5891" y="2249"/>
                </a:cubicBezTo>
                <a:cubicBezTo>
                  <a:pt x="5891" y="2249"/>
                  <a:pt x="5922" y="2218"/>
                  <a:pt x="5922" y="2218"/>
                </a:cubicBezTo>
                <a:cubicBezTo>
                  <a:pt x="5954" y="2186"/>
                  <a:pt x="5986" y="2123"/>
                  <a:pt x="5954" y="2091"/>
                </a:cubicBezTo>
                <a:cubicBezTo>
                  <a:pt x="5289" y="1299"/>
                  <a:pt x="4117" y="729"/>
                  <a:pt x="2439" y="349"/>
                </a:cubicBezTo>
                <a:cubicBezTo>
                  <a:pt x="1172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4" name="Google Shape;2704;p30"/>
          <p:cNvSpPr/>
          <p:nvPr/>
        </p:nvSpPr>
        <p:spPr>
          <a:xfrm>
            <a:off x="1662846" y="1724947"/>
            <a:ext cx="256406" cy="408301"/>
          </a:xfrm>
          <a:custGeom>
            <a:avLst/>
            <a:gdLst/>
            <a:ahLst/>
            <a:cxnLst/>
            <a:rect l="l" t="t" r="r" b="b"/>
            <a:pathLst>
              <a:path w="8393" h="13365" extrusionOk="0">
                <a:moveTo>
                  <a:pt x="7601" y="0"/>
                </a:moveTo>
                <a:cubicBezTo>
                  <a:pt x="7158" y="0"/>
                  <a:pt x="6556" y="32"/>
                  <a:pt x="5859" y="127"/>
                </a:cubicBezTo>
                <a:cubicBezTo>
                  <a:pt x="4498" y="380"/>
                  <a:pt x="2787" y="1014"/>
                  <a:pt x="1331" y="2566"/>
                </a:cubicBezTo>
                <a:cubicBezTo>
                  <a:pt x="1141" y="2756"/>
                  <a:pt x="982" y="2977"/>
                  <a:pt x="824" y="3167"/>
                </a:cubicBezTo>
                <a:lnTo>
                  <a:pt x="824" y="3262"/>
                </a:lnTo>
                <a:lnTo>
                  <a:pt x="159" y="11465"/>
                </a:lnTo>
                <a:lnTo>
                  <a:pt x="1" y="13365"/>
                </a:lnTo>
                <a:lnTo>
                  <a:pt x="32" y="13333"/>
                </a:lnTo>
                <a:cubicBezTo>
                  <a:pt x="149" y="13245"/>
                  <a:pt x="3031" y="11233"/>
                  <a:pt x="7323" y="11233"/>
                </a:cubicBezTo>
                <a:cubicBezTo>
                  <a:pt x="7671" y="11233"/>
                  <a:pt x="8028" y="11246"/>
                  <a:pt x="8393" y="11275"/>
                </a:cubicBezTo>
                <a:lnTo>
                  <a:pt x="8329" y="64"/>
                </a:lnTo>
                <a:cubicBezTo>
                  <a:pt x="8329" y="64"/>
                  <a:pt x="8076" y="0"/>
                  <a:pt x="7601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5" name="Google Shape;2705;p30"/>
          <p:cNvSpPr/>
          <p:nvPr/>
        </p:nvSpPr>
        <p:spPr>
          <a:xfrm>
            <a:off x="1662846" y="1698063"/>
            <a:ext cx="232241" cy="435185"/>
          </a:xfrm>
          <a:custGeom>
            <a:avLst/>
            <a:gdLst/>
            <a:ahLst/>
            <a:cxnLst/>
            <a:rect l="l" t="t" r="r" b="b"/>
            <a:pathLst>
              <a:path w="7602" h="14245" extrusionOk="0">
                <a:moveTo>
                  <a:pt x="6686" y="1"/>
                </a:moveTo>
                <a:cubicBezTo>
                  <a:pt x="6405" y="1"/>
                  <a:pt x="6070" y="15"/>
                  <a:pt x="5701" y="57"/>
                </a:cubicBezTo>
                <a:cubicBezTo>
                  <a:pt x="4086" y="215"/>
                  <a:pt x="1774" y="912"/>
                  <a:pt x="1" y="3161"/>
                </a:cubicBezTo>
                <a:lnTo>
                  <a:pt x="1" y="5187"/>
                </a:lnTo>
                <a:lnTo>
                  <a:pt x="1" y="12756"/>
                </a:lnTo>
                <a:lnTo>
                  <a:pt x="1" y="14213"/>
                </a:lnTo>
                <a:lnTo>
                  <a:pt x="1" y="14245"/>
                </a:lnTo>
                <a:cubicBezTo>
                  <a:pt x="1" y="14245"/>
                  <a:pt x="1" y="14245"/>
                  <a:pt x="32" y="14213"/>
                </a:cubicBezTo>
                <a:cubicBezTo>
                  <a:pt x="182" y="14004"/>
                  <a:pt x="2533" y="11141"/>
                  <a:pt x="6818" y="11141"/>
                </a:cubicBezTo>
                <a:cubicBezTo>
                  <a:pt x="7073" y="11141"/>
                  <a:pt x="7333" y="11152"/>
                  <a:pt x="7601" y="11173"/>
                </a:cubicBezTo>
                <a:lnTo>
                  <a:pt x="7601" y="57"/>
                </a:lnTo>
                <a:cubicBezTo>
                  <a:pt x="7601" y="57"/>
                  <a:pt x="7249" y="1"/>
                  <a:pt x="6686" y="1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6" name="Google Shape;2706;p30"/>
          <p:cNvSpPr/>
          <p:nvPr/>
        </p:nvSpPr>
        <p:spPr>
          <a:xfrm>
            <a:off x="1685087" y="1755894"/>
            <a:ext cx="181925" cy="68737"/>
          </a:xfrm>
          <a:custGeom>
            <a:avLst/>
            <a:gdLst/>
            <a:ahLst/>
            <a:cxnLst/>
            <a:rect l="l" t="t" r="r" b="b"/>
            <a:pathLst>
              <a:path w="5955" h="2250" extrusionOk="0">
                <a:moveTo>
                  <a:pt x="5891" y="1"/>
                </a:moveTo>
                <a:cubicBezTo>
                  <a:pt x="5860" y="1"/>
                  <a:pt x="4783" y="64"/>
                  <a:pt x="3548" y="349"/>
                </a:cubicBezTo>
                <a:cubicBezTo>
                  <a:pt x="1838" y="729"/>
                  <a:pt x="666" y="1331"/>
                  <a:pt x="33" y="2091"/>
                </a:cubicBezTo>
                <a:cubicBezTo>
                  <a:pt x="1" y="2123"/>
                  <a:pt x="1" y="2186"/>
                  <a:pt x="33" y="2218"/>
                </a:cubicBezTo>
                <a:cubicBezTo>
                  <a:pt x="64" y="2249"/>
                  <a:pt x="64" y="2249"/>
                  <a:pt x="96" y="2249"/>
                </a:cubicBezTo>
                <a:cubicBezTo>
                  <a:pt x="128" y="2249"/>
                  <a:pt x="128" y="2249"/>
                  <a:pt x="159" y="2218"/>
                </a:cubicBezTo>
                <a:cubicBezTo>
                  <a:pt x="1616" y="444"/>
                  <a:pt x="5860" y="191"/>
                  <a:pt x="5891" y="191"/>
                </a:cubicBezTo>
                <a:cubicBezTo>
                  <a:pt x="5923" y="191"/>
                  <a:pt x="5955" y="127"/>
                  <a:pt x="5955" y="96"/>
                </a:cubicBezTo>
                <a:cubicBezTo>
                  <a:pt x="5955" y="64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7" name="Google Shape;2707;p30"/>
          <p:cNvSpPr/>
          <p:nvPr/>
        </p:nvSpPr>
        <p:spPr>
          <a:xfrm>
            <a:off x="1685087" y="1800405"/>
            <a:ext cx="181925" cy="68737"/>
          </a:xfrm>
          <a:custGeom>
            <a:avLst/>
            <a:gdLst/>
            <a:ahLst/>
            <a:cxnLst/>
            <a:rect l="l" t="t" r="r" b="b"/>
            <a:pathLst>
              <a:path w="5955" h="2250" extrusionOk="0">
                <a:moveTo>
                  <a:pt x="5891" y="1"/>
                </a:moveTo>
                <a:cubicBezTo>
                  <a:pt x="5860" y="1"/>
                  <a:pt x="4783" y="64"/>
                  <a:pt x="3548" y="349"/>
                </a:cubicBezTo>
                <a:cubicBezTo>
                  <a:pt x="1838" y="729"/>
                  <a:pt x="666" y="1299"/>
                  <a:pt x="33" y="2091"/>
                </a:cubicBezTo>
                <a:cubicBezTo>
                  <a:pt x="1" y="2122"/>
                  <a:pt x="1" y="2186"/>
                  <a:pt x="33" y="2217"/>
                </a:cubicBezTo>
                <a:cubicBezTo>
                  <a:pt x="64" y="2217"/>
                  <a:pt x="64" y="2249"/>
                  <a:pt x="96" y="2249"/>
                </a:cubicBezTo>
                <a:cubicBezTo>
                  <a:pt x="128" y="2249"/>
                  <a:pt x="128" y="2217"/>
                  <a:pt x="159" y="2217"/>
                </a:cubicBezTo>
                <a:cubicBezTo>
                  <a:pt x="1616" y="412"/>
                  <a:pt x="5860" y="159"/>
                  <a:pt x="5891" y="159"/>
                </a:cubicBezTo>
                <a:cubicBezTo>
                  <a:pt x="5923" y="159"/>
                  <a:pt x="5955" y="127"/>
                  <a:pt x="5955" y="96"/>
                </a:cubicBezTo>
                <a:cubicBezTo>
                  <a:pt x="5955" y="32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8" name="Google Shape;2708;p30"/>
          <p:cNvSpPr/>
          <p:nvPr/>
        </p:nvSpPr>
        <p:spPr>
          <a:xfrm>
            <a:off x="1681238" y="1841037"/>
            <a:ext cx="182872" cy="67760"/>
          </a:xfrm>
          <a:custGeom>
            <a:avLst/>
            <a:gdLst/>
            <a:ahLst/>
            <a:cxnLst/>
            <a:rect l="l" t="t" r="r" b="b"/>
            <a:pathLst>
              <a:path w="5986" h="2218" extrusionOk="0">
                <a:moveTo>
                  <a:pt x="5891" y="1"/>
                </a:moveTo>
                <a:cubicBezTo>
                  <a:pt x="5891" y="1"/>
                  <a:pt x="4782" y="64"/>
                  <a:pt x="3547" y="349"/>
                </a:cubicBezTo>
                <a:cubicBezTo>
                  <a:pt x="1869" y="729"/>
                  <a:pt x="665" y="1299"/>
                  <a:pt x="32" y="2091"/>
                </a:cubicBezTo>
                <a:cubicBezTo>
                  <a:pt x="0" y="2123"/>
                  <a:pt x="0" y="2186"/>
                  <a:pt x="32" y="2218"/>
                </a:cubicBezTo>
                <a:lnTo>
                  <a:pt x="95" y="2218"/>
                </a:lnTo>
                <a:cubicBezTo>
                  <a:pt x="127" y="2218"/>
                  <a:pt x="159" y="2218"/>
                  <a:pt x="159" y="2186"/>
                </a:cubicBezTo>
                <a:cubicBezTo>
                  <a:pt x="1647" y="412"/>
                  <a:pt x="5859" y="159"/>
                  <a:pt x="5891" y="159"/>
                </a:cubicBezTo>
                <a:cubicBezTo>
                  <a:pt x="5954" y="159"/>
                  <a:pt x="5986" y="127"/>
                  <a:pt x="5986" y="64"/>
                </a:cubicBezTo>
                <a:cubicBezTo>
                  <a:pt x="5986" y="32"/>
                  <a:pt x="5922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9" name="Google Shape;2709;p30"/>
          <p:cNvSpPr/>
          <p:nvPr/>
        </p:nvSpPr>
        <p:spPr>
          <a:xfrm>
            <a:off x="1682185" y="1893277"/>
            <a:ext cx="182903" cy="67760"/>
          </a:xfrm>
          <a:custGeom>
            <a:avLst/>
            <a:gdLst/>
            <a:ahLst/>
            <a:cxnLst/>
            <a:rect l="l" t="t" r="r" b="b"/>
            <a:pathLst>
              <a:path w="5987" h="2218" extrusionOk="0">
                <a:moveTo>
                  <a:pt x="5891" y="1"/>
                </a:moveTo>
                <a:cubicBezTo>
                  <a:pt x="5860" y="1"/>
                  <a:pt x="4783" y="32"/>
                  <a:pt x="3548" y="317"/>
                </a:cubicBezTo>
                <a:cubicBezTo>
                  <a:pt x="1838" y="729"/>
                  <a:pt x="666" y="1299"/>
                  <a:pt x="33" y="2091"/>
                </a:cubicBezTo>
                <a:cubicBezTo>
                  <a:pt x="1" y="2123"/>
                  <a:pt x="1" y="2154"/>
                  <a:pt x="33" y="2186"/>
                </a:cubicBezTo>
                <a:cubicBezTo>
                  <a:pt x="64" y="2218"/>
                  <a:pt x="64" y="2218"/>
                  <a:pt x="96" y="2218"/>
                </a:cubicBezTo>
                <a:cubicBezTo>
                  <a:pt x="128" y="2218"/>
                  <a:pt x="159" y="2218"/>
                  <a:pt x="159" y="2186"/>
                </a:cubicBezTo>
                <a:cubicBezTo>
                  <a:pt x="1648" y="413"/>
                  <a:pt x="5860" y="159"/>
                  <a:pt x="5891" y="159"/>
                </a:cubicBezTo>
                <a:cubicBezTo>
                  <a:pt x="5955" y="159"/>
                  <a:pt x="5986" y="127"/>
                  <a:pt x="5986" y="64"/>
                </a:cubicBezTo>
                <a:cubicBezTo>
                  <a:pt x="5986" y="32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0" name="Google Shape;2710;p30"/>
          <p:cNvSpPr/>
          <p:nvPr/>
        </p:nvSpPr>
        <p:spPr>
          <a:xfrm>
            <a:off x="1682185" y="1936811"/>
            <a:ext cx="182903" cy="68737"/>
          </a:xfrm>
          <a:custGeom>
            <a:avLst/>
            <a:gdLst/>
            <a:ahLst/>
            <a:cxnLst/>
            <a:rect l="l" t="t" r="r" b="b"/>
            <a:pathLst>
              <a:path w="5987" h="2250" extrusionOk="0">
                <a:moveTo>
                  <a:pt x="5891" y="1"/>
                </a:moveTo>
                <a:cubicBezTo>
                  <a:pt x="5860" y="1"/>
                  <a:pt x="4783" y="64"/>
                  <a:pt x="3548" y="349"/>
                </a:cubicBezTo>
                <a:cubicBezTo>
                  <a:pt x="1838" y="729"/>
                  <a:pt x="666" y="1299"/>
                  <a:pt x="33" y="2091"/>
                </a:cubicBezTo>
                <a:cubicBezTo>
                  <a:pt x="1" y="2123"/>
                  <a:pt x="1" y="2186"/>
                  <a:pt x="33" y="2218"/>
                </a:cubicBezTo>
                <a:cubicBezTo>
                  <a:pt x="64" y="2218"/>
                  <a:pt x="64" y="2249"/>
                  <a:pt x="96" y="2249"/>
                </a:cubicBezTo>
                <a:cubicBezTo>
                  <a:pt x="128" y="2249"/>
                  <a:pt x="159" y="2218"/>
                  <a:pt x="159" y="2218"/>
                </a:cubicBezTo>
                <a:cubicBezTo>
                  <a:pt x="1648" y="413"/>
                  <a:pt x="5860" y="159"/>
                  <a:pt x="5891" y="159"/>
                </a:cubicBezTo>
                <a:cubicBezTo>
                  <a:pt x="5955" y="159"/>
                  <a:pt x="5986" y="128"/>
                  <a:pt x="5986" y="96"/>
                </a:cubicBezTo>
                <a:cubicBezTo>
                  <a:pt x="5986" y="33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1" name="Google Shape;2711;p30"/>
          <p:cNvSpPr/>
          <p:nvPr/>
        </p:nvSpPr>
        <p:spPr>
          <a:xfrm>
            <a:off x="1658967" y="1698063"/>
            <a:ext cx="260286" cy="435185"/>
          </a:xfrm>
          <a:custGeom>
            <a:avLst/>
            <a:gdLst/>
            <a:ahLst/>
            <a:cxnLst/>
            <a:rect l="l" t="t" r="r" b="b"/>
            <a:pathLst>
              <a:path w="8520" h="14245" extrusionOk="0">
                <a:moveTo>
                  <a:pt x="6804" y="1"/>
                </a:moveTo>
                <a:cubicBezTo>
                  <a:pt x="6518" y="1"/>
                  <a:pt x="6176" y="15"/>
                  <a:pt x="5796" y="57"/>
                </a:cubicBezTo>
                <a:cubicBezTo>
                  <a:pt x="5828" y="120"/>
                  <a:pt x="5828" y="184"/>
                  <a:pt x="5860" y="279"/>
                </a:cubicBezTo>
                <a:cubicBezTo>
                  <a:pt x="5923" y="532"/>
                  <a:pt x="5955" y="754"/>
                  <a:pt x="5986" y="1007"/>
                </a:cubicBezTo>
                <a:cubicBezTo>
                  <a:pt x="6018" y="1324"/>
                  <a:pt x="6018" y="1640"/>
                  <a:pt x="5986" y="1957"/>
                </a:cubicBezTo>
                <a:cubicBezTo>
                  <a:pt x="5986" y="2020"/>
                  <a:pt x="5986" y="2084"/>
                  <a:pt x="5986" y="2147"/>
                </a:cubicBezTo>
                <a:cubicBezTo>
                  <a:pt x="5955" y="2591"/>
                  <a:pt x="5891" y="3002"/>
                  <a:pt x="5796" y="3446"/>
                </a:cubicBezTo>
                <a:cubicBezTo>
                  <a:pt x="5796" y="3509"/>
                  <a:pt x="5765" y="3572"/>
                  <a:pt x="5765" y="3604"/>
                </a:cubicBezTo>
                <a:cubicBezTo>
                  <a:pt x="5638" y="4016"/>
                  <a:pt x="5511" y="4427"/>
                  <a:pt x="5353" y="4807"/>
                </a:cubicBezTo>
                <a:cubicBezTo>
                  <a:pt x="5321" y="4871"/>
                  <a:pt x="5290" y="4934"/>
                  <a:pt x="5290" y="4997"/>
                </a:cubicBezTo>
                <a:cubicBezTo>
                  <a:pt x="5163" y="5219"/>
                  <a:pt x="5068" y="5441"/>
                  <a:pt x="4941" y="5662"/>
                </a:cubicBezTo>
                <a:cubicBezTo>
                  <a:pt x="4751" y="6011"/>
                  <a:pt x="4561" y="6359"/>
                  <a:pt x="4340" y="6707"/>
                </a:cubicBezTo>
                <a:cubicBezTo>
                  <a:pt x="4308" y="6771"/>
                  <a:pt x="4245" y="6834"/>
                  <a:pt x="4213" y="6929"/>
                </a:cubicBezTo>
                <a:cubicBezTo>
                  <a:pt x="3833" y="7468"/>
                  <a:pt x="3453" y="7974"/>
                  <a:pt x="3041" y="8513"/>
                </a:cubicBezTo>
                <a:cubicBezTo>
                  <a:pt x="2978" y="8608"/>
                  <a:pt x="2914" y="8671"/>
                  <a:pt x="2851" y="8766"/>
                </a:cubicBezTo>
                <a:cubicBezTo>
                  <a:pt x="2249" y="9526"/>
                  <a:pt x="1616" y="10286"/>
                  <a:pt x="1046" y="11078"/>
                </a:cubicBezTo>
                <a:cubicBezTo>
                  <a:pt x="761" y="11489"/>
                  <a:pt x="476" y="11901"/>
                  <a:pt x="286" y="12345"/>
                </a:cubicBezTo>
                <a:cubicBezTo>
                  <a:pt x="223" y="12471"/>
                  <a:pt x="191" y="12598"/>
                  <a:pt x="128" y="12725"/>
                </a:cubicBezTo>
                <a:cubicBezTo>
                  <a:pt x="128" y="12725"/>
                  <a:pt x="128" y="12756"/>
                  <a:pt x="128" y="12756"/>
                </a:cubicBezTo>
                <a:cubicBezTo>
                  <a:pt x="96" y="12851"/>
                  <a:pt x="64" y="12978"/>
                  <a:pt x="33" y="13105"/>
                </a:cubicBezTo>
                <a:cubicBezTo>
                  <a:pt x="33" y="13263"/>
                  <a:pt x="1" y="13421"/>
                  <a:pt x="1" y="13580"/>
                </a:cubicBezTo>
                <a:cubicBezTo>
                  <a:pt x="1" y="13801"/>
                  <a:pt x="33" y="13991"/>
                  <a:pt x="96" y="14181"/>
                </a:cubicBezTo>
                <a:cubicBezTo>
                  <a:pt x="96" y="14181"/>
                  <a:pt x="96" y="14181"/>
                  <a:pt x="96" y="14213"/>
                </a:cubicBezTo>
                <a:lnTo>
                  <a:pt x="128" y="14213"/>
                </a:lnTo>
                <a:lnTo>
                  <a:pt x="128" y="14245"/>
                </a:lnTo>
                <a:cubicBezTo>
                  <a:pt x="128" y="14245"/>
                  <a:pt x="128" y="14245"/>
                  <a:pt x="159" y="14213"/>
                </a:cubicBezTo>
                <a:cubicBezTo>
                  <a:pt x="276" y="14125"/>
                  <a:pt x="3158" y="12113"/>
                  <a:pt x="7450" y="12113"/>
                </a:cubicBezTo>
                <a:cubicBezTo>
                  <a:pt x="7798" y="12113"/>
                  <a:pt x="8155" y="12126"/>
                  <a:pt x="8520" y="12155"/>
                </a:cubicBezTo>
                <a:lnTo>
                  <a:pt x="8456" y="944"/>
                </a:lnTo>
                <a:cubicBezTo>
                  <a:pt x="8456" y="944"/>
                  <a:pt x="8171" y="880"/>
                  <a:pt x="7728" y="880"/>
                </a:cubicBezTo>
                <a:lnTo>
                  <a:pt x="7728" y="57"/>
                </a:lnTo>
                <a:cubicBezTo>
                  <a:pt x="7728" y="57"/>
                  <a:pt x="7376" y="1"/>
                  <a:pt x="6804" y="1"/>
                </a:cubicBezTo>
                <a:close/>
              </a:path>
            </a:pathLst>
          </a:custGeom>
          <a:solidFill>
            <a:srgbClr val="CECEC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30"/>
          <p:cNvSpPr/>
          <p:nvPr/>
        </p:nvSpPr>
        <p:spPr>
          <a:xfrm>
            <a:off x="3375227" y="3806837"/>
            <a:ext cx="145143" cy="142394"/>
          </a:xfrm>
          <a:custGeom>
            <a:avLst/>
            <a:gdLst/>
            <a:ahLst/>
            <a:cxnLst/>
            <a:rect l="l" t="t" r="r" b="b"/>
            <a:pathLst>
              <a:path w="4751" h="4661" extrusionOk="0">
                <a:moveTo>
                  <a:pt x="2" y="3108"/>
                </a:moveTo>
                <a:cubicBezTo>
                  <a:pt x="1" y="3108"/>
                  <a:pt x="0" y="3108"/>
                  <a:pt x="0" y="3108"/>
                </a:cubicBezTo>
                <a:cubicBezTo>
                  <a:pt x="0" y="3109"/>
                  <a:pt x="1" y="3109"/>
                  <a:pt x="1" y="3109"/>
                </a:cubicBezTo>
                <a:cubicBezTo>
                  <a:pt x="1" y="3109"/>
                  <a:pt x="2" y="3109"/>
                  <a:pt x="2" y="3108"/>
                </a:cubicBezTo>
                <a:close/>
                <a:moveTo>
                  <a:pt x="294" y="1"/>
                </a:moveTo>
                <a:cubicBezTo>
                  <a:pt x="218" y="1"/>
                  <a:pt x="141" y="2"/>
                  <a:pt x="64" y="5"/>
                </a:cubicBezTo>
                <a:cubicBezTo>
                  <a:pt x="64" y="5"/>
                  <a:pt x="33" y="3046"/>
                  <a:pt x="2" y="3108"/>
                </a:cubicBezTo>
                <a:lnTo>
                  <a:pt x="2" y="3108"/>
                </a:lnTo>
                <a:cubicBezTo>
                  <a:pt x="6" y="3108"/>
                  <a:pt x="17" y="3108"/>
                  <a:pt x="34" y="3108"/>
                </a:cubicBezTo>
                <a:cubicBezTo>
                  <a:pt x="311" y="3108"/>
                  <a:pt x="2250" y="3163"/>
                  <a:pt x="3072" y="4660"/>
                </a:cubicBezTo>
                <a:cubicBezTo>
                  <a:pt x="3072" y="4660"/>
                  <a:pt x="3959" y="2095"/>
                  <a:pt x="4751" y="1588"/>
                </a:cubicBezTo>
                <a:cubicBezTo>
                  <a:pt x="4751" y="1588"/>
                  <a:pt x="2983" y="1"/>
                  <a:pt x="294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3" name="Google Shape;2713;p30"/>
          <p:cNvSpPr/>
          <p:nvPr/>
        </p:nvSpPr>
        <p:spPr>
          <a:xfrm>
            <a:off x="3487437" y="3805035"/>
            <a:ext cx="207068" cy="367669"/>
          </a:xfrm>
          <a:custGeom>
            <a:avLst/>
            <a:gdLst/>
            <a:ahLst/>
            <a:cxnLst/>
            <a:rect l="l" t="t" r="r" b="b"/>
            <a:pathLst>
              <a:path w="6778" h="12035" extrusionOk="0">
                <a:moveTo>
                  <a:pt x="6303" y="1"/>
                </a:moveTo>
                <a:cubicBezTo>
                  <a:pt x="5923" y="64"/>
                  <a:pt x="5195" y="127"/>
                  <a:pt x="4371" y="381"/>
                </a:cubicBezTo>
                <a:cubicBezTo>
                  <a:pt x="2471" y="951"/>
                  <a:pt x="1" y="2312"/>
                  <a:pt x="1" y="5764"/>
                </a:cubicBezTo>
                <a:lnTo>
                  <a:pt x="1" y="12035"/>
                </a:lnTo>
                <a:lnTo>
                  <a:pt x="3231" y="12035"/>
                </a:lnTo>
                <a:lnTo>
                  <a:pt x="3231" y="5923"/>
                </a:lnTo>
                <a:cubicBezTo>
                  <a:pt x="3231" y="5923"/>
                  <a:pt x="3294" y="3547"/>
                  <a:pt x="6303" y="3231"/>
                </a:cubicBezTo>
                <a:cubicBezTo>
                  <a:pt x="6461" y="3231"/>
                  <a:pt x="6620" y="3199"/>
                  <a:pt x="6778" y="3199"/>
                </a:cubicBezTo>
                <a:lnTo>
                  <a:pt x="6588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4" name="Google Shape;2714;p30"/>
          <p:cNvSpPr/>
          <p:nvPr/>
        </p:nvSpPr>
        <p:spPr>
          <a:xfrm>
            <a:off x="3486490" y="3694749"/>
            <a:ext cx="99685" cy="147068"/>
          </a:xfrm>
          <a:custGeom>
            <a:avLst/>
            <a:gdLst/>
            <a:ahLst/>
            <a:cxnLst/>
            <a:rect l="l" t="t" r="r" b="b"/>
            <a:pathLst>
              <a:path w="3263" h="4814" extrusionOk="0">
                <a:moveTo>
                  <a:pt x="0" y="0"/>
                </a:moveTo>
                <a:lnTo>
                  <a:pt x="0" y="3674"/>
                </a:lnTo>
                <a:lnTo>
                  <a:pt x="1647" y="4814"/>
                </a:lnTo>
                <a:lnTo>
                  <a:pt x="3262" y="3611"/>
                </a:lnTo>
                <a:lnTo>
                  <a:pt x="3262" y="0"/>
                </a:lnTo>
                <a:cubicBezTo>
                  <a:pt x="3262" y="0"/>
                  <a:pt x="1883" y="71"/>
                  <a:pt x="916" y="71"/>
                </a:cubicBezTo>
                <a:cubicBezTo>
                  <a:pt x="433" y="71"/>
                  <a:pt x="53" y="53"/>
                  <a:pt x="0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5" name="Google Shape;2715;p30"/>
          <p:cNvSpPr/>
          <p:nvPr/>
        </p:nvSpPr>
        <p:spPr>
          <a:xfrm>
            <a:off x="3424565" y="3545024"/>
            <a:ext cx="227384" cy="155561"/>
          </a:xfrm>
          <a:custGeom>
            <a:avLst/>
            <a:gdLst/>
            <a:ahLst/>
            <a:cxnLst/>
            <a:rect l="l" t="t" r="r" b="b"/>
            <a:pathLst>
              <a:path w="7443" h="5092" extrusionOk="0">
                <a:moveTo>
                  <a:pt x="3717" y="1"/>
                </a:moveTo>
                <a:cubicBezTo>
                  <a:pt x="3634" y="1"/>
                  <a:pt x="3547" y="40"/>
                  <a:pt x="3484" y="119"/>
                </a:cubicBezTo>
                <a:lnTo>
                  <a:pt x="3357" y="309"/>
                </a:lnTo>
                <a:lnTo>
                  <a:pt x="127" y="4648"/>
                </a:lnTo>
                <a:cubicBezTo>
                  <a:pt x="0" y="4838"/>
                  <a:pt x="127" y="5091"/>
                  <a:pt x="349" y="5091"/>
                </a:cubicBezTo>
                <a:lnTo>
                  <a:pt x="7094" y="5091"/>
                </a:lnTo>
                <a:cubicBezTo>
                  <a:pt x="7316" y="5091"/>
                  <a:pt x="7443" y="4838"/>
                  <a:pt x="7316" y="4648"/>
                </a:cubicBezTo>
                <a:lnTo>
                  <a:pt x="3927" y="119"/>
                </a:lnTo>
                <a:cubicBezTo>
                  <a:pt x="3880" y="40"/>
                  <a:pt x="3801" y="1"/>
                  <a:pt x="3717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6" name="Google Shape;2716;p30"/>
          <p:cNvSpPr/>
          <p:nvPr/>
        </p:nvSpPr>
        <p:spPr>
          <a:xfrm>
            <a:off x="3224279" y="3743507"/>
            <a:ext cx="156783" cy="222740"/>
          </a:xfrm>
          <a:custGeom>
            <a:avLst/>
            <a:gdLst/>
            <a:ahLst/>
            <a:cxnLst/>
            <a:rect l="l" t="t" r="r" b="b"/>
            <a:pathLst>
              <a:path w="5132" h="7291" extrusionOk="0">
                <a:moveTo>
                  <a:pt x="4851" y="1"/>
                </a:moveTo>
                <a:cubicBezTo>
                  <a:pt x="4796" y="1"/>
                  <a:pt x="4740" y="16"/>
                  <a:pt x="4688" y="51"/>
                </a:cubicBezTo>
                <a:lnTo>
                  <a:pt x="159" y="3440"/>
                </a:lnTo>
                <a:cubicBezTo>
                  <a:pt x="1" y="3535"/>
                  <a:pt x="1" y="3756"/>
                  <a:pt x="159" y="3883"/>
                </a:cubicBezTo>
                <a:lnTo>
                  <a:pt x="4688" y="7240"/>
                </a:lnTo>
                <a:cubicBezTo>
                  <a:pt x="4740" y="7275"/>
                  <a:pt x="4796" y="7290"/>
                  <a:pt x="4851" y="7290"/>
                </a:cubicBezTo>
                <a:cubicBezTo>
                  <a:pt x="4997" y="7290"/>
                  <a:pt x="5131" y="7179"/>
                  <a:pt x="5131" y="7018"/>
                </a:cubicBezTo>
                <a:lnTo>
                  <a:pt x="5131" y="273"/>
                </a:lnTo>
                <a:cubicBezTo>
                  <a:pt x="5131" y="112"/>
                  <a:pt x="4997" y="1"/>
                  <a:pt x="4851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7" name="Google Shape;2717;p30"/>
          <p:cNvSpPr/>
          <p:nvPr/>
        </p:nvSpPr>
        <p:spPr>
          <a:xfrm>
            <a:off x="3679963" y="3743507"/>
            <a:ext cx="156783" cy="222740"/>
          </a:xfrm>
          <a:custGeom>
            <a:avLst/>
            <a:gdLst/>
            <a:ahLst/>
            <a:cxnLst/>
            <a:rect l="l" t="t" r="r" b="b"/>
            <a:pathLst>
              <a:path w="5132" h="7291" extrusionOk="0">
                <a:moveTo>
                  <a:pt x="281" y="1"/>
                </a:moveTo>
                <a:cubicBezTo>
                  <a:pt x="135" y="1"/>
                  <a:pt x="1" y="112"/>
                  <a:pt x="1" y="273"/>
                </a:cubicBezTo>
                <a:lnTo>
                  <a:pt x="1" y="7018"/>
                </a:lnTo>
                <a:cubicBezTo>
                  <a:pt x="1" y="7179"/>
                  <a:pt x="135" y="7290"/>
                  <a:pt x="281" y="7290"/>
                </a:cubicBezTo>
                <a:cubicBezTo>
                  <a:pt x="336" y="7290"/>
                  <a:pt x="392" y="7275"/>
                  <a:pt x="444" y="7240"/>
                </a:cubicBezTo>
                <a:lnTo>
                  <a:pt x="4973" y="3883"/>
                </a:lnTo>
                <a:cubicBezTo>
                  <a:pt x="5131" y="3756"/>
                  <a:pt x="5131" y="3535"/>
                  <a:pt x="4973" y="3440"/>
                </a:cubicBezTo>
                <a:lnTo>
                  <a:pt x="444" y="51"/>
                </a:lnTo>
                <a:cubicBezTo>
                  <a:pt x="392" y="16"/>
                  <a:pt x="336" y="1"/>
                  <a:pt x="281" y="1"/>
                </a:cubicBezTo>
                <a:close/>
              </a:path>
            </a:pathLst>
          </a:custGeom>
          <a:solidFill>
            <a:srgbClr val="D05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8" name="Google Shape;2718;p30"/>
          <p:cNvSpPr/>
          <p:nvPr/>
        </p:nvSpPr>
        <p:spPr>
          <a:xfrm>
            <a:off x="3525166" y="3545024"/>
            <a:ext cx="126783" cy="155561"/>
          </a:xfrm>
          <a:custGeom>
            <a:avLst/>
            <a:gdLst/>
            <a:ahLst/>
            <a:cxnLst/>
            <a:rect l="l" t="t" r="r" b="b"/>
            <a:pathLst>
              <a:path w="4150" h="5092" extrusionOk="0">
                <a:moveTo>
                  <a:pt x="424" y="1"/>
                </a:moveTo>
                <a:cubicBezTo>
                  <a:pt x="341" y="1"/>
                  <a:pt x="254" y="40"/>
                  <a:pt x="191" y="119"/>
                </a:cubicBezTo>
                <a:lnTo>
                  <a:pt x="64" y="309"/>
                </a:lnTo>
                <a:cubicBezTo>
                  <a:pt x="1" y="1544"/>
                  <a:pt x="919" y="3223"/>
                  <a:pt x="1363" y="3951"/>
                </a:cubicBezTo>
                <a:cubicBezTo>
                  <a:pt x="1553" y="4268"/>
                  <a:pt x="1743" y="4585"/>
                  <a:pt x="1933" y="4901"/>
                </a:cubicBezTo>
                <a:cubicBezTo>
                  <a:pt x="1964" y="4933"/>
                  <a:pt x="1996" y="4965"/>
                  <a:pt x="1996" y="4996"/>
                </a:cubicBezTo>
                <a:cubicBezTo>
                  <a:pt x="2028" y="5028"/>
                  <a:pt x="2028" y="5060"/>
                  <a:pt x="2059" y="5091"/>
                </a:cubicBezTo>
                <a:lnTo>
                  <a:pt x="3769" y="5091"/>
                </a:lnTo>
                <a:cubicBezTo>
                  <a:pt x="4023" y="5091"/>
                  <a:pt x="4150" y="4838"/>
                  <a:pt x="3991" y="4648"/>
                </a:cubicBezTo>
                <a:lnTo>
                  <a:pt x="634" y="119"/>
                </a:lnTo>
                <a:cubicBezTo>
                  <a:pt x="587" y="40"/>
                  <a:pt x="508" y="1"/>
                  <a:pt x="424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9" name="Google Shape;2719;p30"/>
          <p:cNvSpPr/>
          <p:nvPr/>
        </p:nvSpPr>
        <p:spPr>
          <a:xfrm>
            <a:off x="3533873" y="3743507"/>
            <a:ext cx="302873" cy="429197"/>
          </a:xfrm>
          <a:custGeom>
            <a:avLst/>
            <a:gdLst/>
            <a:ahLst/>
            <a:cxnLst/>
            <a:rect l="l" t="t" r="r" b="b"/>
            <a:pathLst>
              <a:path w="9914" h="14049" extrusionOk="0">
                <a:moveTo>
                  <a:pt x="5076" y="1"/>
                </a:moveTo>
                <a:cubicBezTo>
                  <a:pt x="4933" y="1"/>
                  <a:pt x="4783" y="112"/>
                  <a:pt x="4783" y="273"/>
                </a:cubicBezTo>
                <a:lnTo>
                  <a:pt x="4783" y="2046"/>
                </a:lnTo>
                <a:cubicBezTo>
                  <a:pt x="4403" y="2078"/>
                  <a:pt x="3706" y="2141"/>
                  <a:pt x="2883" y="2395"/>
                </a:cubicBezTo>
                <a:cubicBezTo>
                  <a:pt x="2629" y="4263"/>
                  <a:pt x="1141" y="5783"/>
                  <a:pt x="476" y="7588"/>
                </a:cubicBezTo>
                <a:cubicBezTo>
                  <a:pt x="1" y="8950"/>
                  <a:pt x="33" y="10438"/>
                  <a:pt x="64" y="11895"/>
                </a:cubicBezTo>
                <a:cubicBezTo>
                  <a:pt x="96" y="12592"/>
                  <a:pt x="128" y="13352"/>
                  <a:pt x="286" y="14049"/>
                </a:cubicBezTo>
                <a:lnTo>
                  <a:pt x="1743" y="14049"/>
                </a:lnTo>
                <a:lnTo>
                  <a:pt x="1743" y="7937"/>
                </a:lnTo>
                <a:cubicBezTo>
                  <a:pt x="1743" y="7937"/>
                  <a:pt x="1806" y="5561"/>
                  <a:pt x="4783" y="5245"/>
                </a:cubicBezTo>
                <a:lnTo>
                  <a:pt x="4783" y="7018"/>
                </a:lnTo>
                <a:cubicBezTo>
                  <a:pt x="4783" y="7179"/>
                  <a:pt x="4933" y="7290"/>
                  <a:pt x="5076" y="7290"/>
                </a:cubicBezTo>
                <a:cubicBezTo>
                  <a:pt x="5130" y="7290"/>
                  <a:pt x="5183" y="7275"/>
                  <a:pt x="5226" y="7240"/>
                </a:cubicBezTo>
                <a:lnTo>
                  <a:pt x="9787" y="3883"/>
                </a:lnTo>
                <a:cubicBezTo>
                  <a:pt x="9913" y="3756"/>
                  <a:pt x="9913" y="3535"/>
                  <a:pt x="9787" y="3440"/>
                </a:cubicBezTo>
                <a:lnTo>
                  <a:pt x="5226" y="51"/>
                </a:lnTo>
                <a:cubicBezTo>
                  <a:pt x="5183" y="16"/>
                  <a:pt x="5130" y="1"/>
                  <a:pt x="5076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Google Shape;2720;p30"/>
          <p:cNvSpPr txBox="1"/>
          <p:nvPr/>
        </p:nvSpPr>
        <p:spPr>
          <a:xfrm>
            <a:off x="717400" y="411475"/>
            <a:ext cx="77235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First Step – Curating a Library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1" name="Google Shape;2721;p30"/>
          <p:cNvSpPr txBox="1"/>
          <p:nvPr/>
        </p:nvSpPr>
        <p:spPr>
          <a:xfrm>
            <a:off x="764539" y="37145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First Step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2" name="Google Shape;2722;p30"/>
          <p:cNvSpPr txBox="1"/>
          <p:nvPr/>
        </p:nvSpPr>
        <p:spPr>
          <a:xfrm>
            <a:off x="764539" y="3975199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>
                <a:latin typeface="Fira Sans"/>
                <a:ea typeface="Fira Sans"/>
                <a:cs typeface="Fira Sans"/>
                <a:sym typeface="Fira Sans"/>
              </a:rPr>
              <a:t>Curate a Library of Video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23" name="Google Shape;2723;p30"/>
          <p:cNvSpPr txBox="1"/>
          <p:nvPr/>
        </p:nvSpPr>
        <p:spPr>
          <a:xfrm>
            <a:off x="2635563" y="137808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Second Step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4" name="Google Shape;2724;p30"/>
          <p:cNvSpPr txBox="1"/>
          <p:nvPr/>
        </p:nvSpPr>
        <p:spPr>
          <a:xfrm>
            <a:off x="2635563" y="1638782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Categorise video into Topics 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25" name="Google Shape;2725;p30"/>
          <p:cNvSpPr txBox="1"/>
          <p:nvPr/>
        </p:nvSpPr>
        <p:spPr>
          <a:xfrm>
            <a:off x="4502724" y="37145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Third Step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6" name="Google Shape;2726;p30"/>
          <p:cNvSpPr txBox="1"/>
          <p:nvPr/>
        </p:nvSpPr>
        <p:spPr>
          <a:xfrm>
            <a:off x="4502724" y="3975198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Determine the Quality of videos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27" name="Google Shape;2727;p30"/>
          <p:cNvSpPr txBox="1"/>
          <p:nvPr/>
        </p:nvSpPr>
        <p:spPr>
          <a:xfrm>
            <a:off x="6372036" y="1378079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Fouth Step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8" name="Google Shape;2728;p30"/>
          <p:cNvSpPr txBox="1"/>
          <p:nvPr/>
        </p:nvSpPr>
        <p:spPr>
          <a:xfrm>
            <a:off x="6372036" y="1638775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>
                <a:latin typeface="Fira Sans"/>
                <a:ea typeface="Fira Sans"/>
                <a:cs typeface="Fira Sans"/>
                <a:sym typeface="Fira Sans"/>
              </a:rPr>
              <a:t>Creating a Dashboard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4251928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5"/>
          <p:cNvSpPr/>
          <p:nvPr/>
        </p:nvSpPr>
        <p:spPr>
          <a:xfrm>
            <a:off x="5209869" y="2488574"/>
            <a:ext cx="3485812" cy="942329"/>
          </a:xfrm>
          <a:custGeom>
            <a:avLst/>
            <a:gdLst/>
            <a:ahLst/>
            <a:cxnLst/>
            <a:rect l="l" t="t" r="r" b="b"/>
            <a:pathLst>
              <a:path w="107264" h="28997" extrusionOk="0">
                <a:moveTo>
                  <a:pt x="52173" y="0"/>
                </a:moveTo>
                <a:cubicBezTo>
                  <a:pt x="28601" y="0"/>
                  <a:pt x="4999" y="635"/>
                  <a:pt x="3325" y="2293"/>
                </a:cubicBezTo>
                <a:cubicBezTo>
                  <a:pt x="0" y="5618"/>
                  <a:pt x="5162" y="27374"/>
                  <a:pt x="6936" y="27913"/>
                </a:cubicBezTo>
                <a:cubicBezTo>
                  <a:pt x="9502" y="28707"/>
                  <a:pt x="23688" y="28997"/>
                  <a:pt x="40484" y="28997"/>
                </a:cubicBezTo>
                <a:cubicBezTo>
                  <a:pt x="67222" y="28997"/>
                  <a:pt x="100574" y="28262"/>
                  <a:pt x="104191" y="27659"/>
                </a:cubicBezTo>
                <a:cubicBezTo>
                  <a:pt x="107263" y="27153"/>
                  <a:pt x="103431" y="3338"/>
                  <a:pt x="100866" y="1532"/>
                </a:cubicBezTo>
                <a:cubicBezTo>
                  <a:pt x="99580" y="643"/>
                  <a:pt x="75891" y="0"/>
                  <a:pt x="52173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5"/>
          <p:cNvSpPr/>
          <p:nvPr/>
        </p:nvSpPr>
        <p:spPr>
          <a:xfrm>
            <a:off x="8058600" y="2516749"/>
            <a:ext cx="637081" cy="894364"/>
          </a:xfrm>
          <a:custGeom>
            <a:avLst/>
            <a:gdLst/>
            <a:ahLst/>
            <a:cxnLst/>
            <a:rect l="l" t="t" r="r" b="b"/>
            <a:pathLst>
              <a:path w="19604" h="27521" extrusionOk="0">
                <a:moveTo>
                  <a:pt x="8392" y="0"/>
                </a:moveTo>
                <a:cubicBezTo>
                  <a:pt x="6682" y="6113"/>
                  <a:pt x="4371" y="22137"/>
                  <a:pt x="0" y="27521"/>
                </a:cubicBezTo>
                <a:cubicBezTo>
                  <a:pt x="8551" y="27299"/>
                  <a:pt x="14916" y="26982"/>
                  <a:pt x="16531" y="26729"/>
                </a:cubicBezTo>
                <a:cubicBezTo>
                  <a:pt x="19603" y="26222"/>
                  <a:pt x="15771" y="2439"/>
                  <a:pt x="13206" y="665"/>
                </a:cubicBezTo>
                <a:cubicBezTo>
                  <a:pt x="12858" y="412"/>
                  <a:pt x="11116" y="190"/>
                  <a:pt x="8392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5"/>
          <p:cNvSpPr/>
          <p:nvPr/>
        </p:nvSpPr>
        <p:spPr>
          <a:xfrm>
            <a:off x="4960808" y="1183085"/>
            <a:ext cx="3485811" cy="942329"/>
          </a:xfrm>
          <a:custGeom>
            <a:avLst/>
            <a:gdLst/>
            <a:ahLst/>
            <a:cxnLst/>
            <a:rect l="l" t="t" r="r" b="b"/>
            <a:pathLst>
              <a:path w="107264" h="28997" extrusionOk="0">
                <a:moveTo>
                  <a:pt x="52586" y="0"/>
                </a:moveTo>
                <a:cubicBezTo>
                  <a:pt x="28872" y="0"/>
                  <a:pt x="4993" y="641"/>
                  <a:pt x="3326" y="2308"/>
                </a:cubicBezTo>
                <a:cubicBezTo>
                  <a:pt x="0" y="5634"/>
                  <a:pt x="5131" y="27358"/>
                  <a:pt x="6936" y="27929"/>
                </a:cubicBezTo>
                <a:cubicBezTo>
                  <a:pt x="9499" y="28710"/>
                  <a:pt x="23652" y="28997"/>
                  <a:pt x="40420" y="28997"/>
                </a:cubicBezTo>
                <a:cubicBezTo>
                  <a:pt x="67160" y="28997"/>
                  <a:pt x="100552" y="28266"/>
                  <a:pt x="104192" y="27643"/>
                </a:cubicBezTo>
                <a:cubicBezTo>
                  <a:pt x="107263" y="27137"/>
                  <a:pt x="103400" y="3322"/>
                  <a:pt x="100835" y="1517"/>
                </a:cubicBezTo>
                <a:cubicBezTo>
                  <a:pt x="99556" y="633"/>
                  <a:pt x="76152" y="0"/>
                  <a:pt x="52586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5"/>
          <p:cNvSpPr/>
          <p:nvPr/>
        </p:nvSpPr>
        <p:spPr>
          <a:xfrm>
            <a:off x="5049298" y="3794195"/>
            <a:ext cx="3485811" cy="942264"/>
          </a:xfrm>
          <a:custGeom>
            <a:avLst/>
            <a:gdLst/>
            <a:ahLst/>
            <a:cxnLst/>
            <a:rect l="l" t="t" r="r" b="b"/>
            <a:pathLst>
              <a:path w="107264" h="28995" extrusionOk="0">
                <a:moveTo>
                  <a:pt x="52393" y="0"/>
                </a:moveTo>
                <a:cubicBezTo>
                  <a:pt x="28748" y="0"/>
                  <a:pt x="5005" y="642"/>
                  <a:pt x="3326" y="2304"/>
                </a:cubicBezTo>
                <a:cubicBezTo>
                  <a:pt x="1" y="5630"/>
                  <a:pt x="5163" y="27354"/>
                  <a:pt x="6936" y="27924"/>
                </a:cubicBezTo>
                <a:cubicBezTo>
                  <a:pt x="9508" y="28708"/>
                  <a:pt x="23747" y="28995"/>
                  <a:pt x="40589" y="28995"/>
                </a:cubicBezTo>
                <a:cubicBezTo>
                  <a:pt x="67309" y="28995"/>
                  <a:pt x="100579" y="28273"/>
                  <a:pt x="104192" y="27671"/>
                </a:cubicBezTo>
                <a:cubicBezTo>
                  <a:pt x="107264" y="27133"/>
                  <a:pt x="103432" y="3318"/>
                  <a:pt x="100867" y="1544"/>
                </a:cubicBezTo>
                <a:cubicBezTo>
                  <a:pt x="99584" y="642"/>
                  <a:pt x="76038" y="0"/>
                  <a:pt x="52393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5"/>
          <p:cNvSpPr/>
          <p:nvPr/>
        </p:nvSpPr>
        <p:spPr>
          <a:xfrm>
            <a:off x="7898029" y="3821720"/>
            <a:ext cx="637081" cy="895404"/>
          </a:xfrm>
          <a:custGeom>
            <a:avLst/>
            <a:gdLst/>
            <a:ahLst/>
            <a:cxnLst/>
            <a:rect l="l" t="t" r="r" b="b"/>
            <a:pathLst>
              <a:path w="19604" h="27553" extrusionOk="0">
                <a:moveTo>
                  <a:pt x="8393" y="1"/>
                </a:moveTo>
                <a:cubicBezTo>
                  <a:pt x="6683" y="6113"/>
                  <a:pt x="4371" y="22137"/>
                  <a:pt x="1" y="27553"/>
                </a:cubicBezTo>
                <a:cubicBezTo>
                  <a:pt x="8551" y="27299"/>
                  <a:pt x="14917" y="27014"/>
                  <a:pt x="16532" y="26729"/>
                </a:cubicBezTo>
                <a:cubicBezTo>
                  <a:pt x="19604" y="26222"/>
                  <a:pt x="15772" y="2471"/>
                  <a:pt x="13207" y="697"/>
                </a:cubicBezTo>
                <a:cubicBezTo>
                  <a:pt x="12858" y="444"/>
                  <a:pt x="11117" y="222"/>
                  <a:pt x="8393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5"/>
          <p:cNvSpPr/>
          <p:nvPr/>
        </p:nvSpPr>
        <p:spPr>
          <a:xfrm>
            <a:off x="4706033" y="3920180"/>
            <a:ext cx="631946" cy="631946"/>
          </a:xfrm>
          <a:custGeom>
            <a:avLst/>
            <a:gdLst/>
            <a:ahLst/>
            <a:cxnLst/>
            <a:rect l="l" t="t" r="r" b="b"/>
            <a:pathLst>
              <a:path w="19446" h="19446" extrusionOk="0">
                <a:moveTo>
                  <a:pt x="9723" y="1"/>
                </a:moveTo>
                <a:cubicBezTo>
                  <a:pt x="4371" y="1"/>
                  <a:pt x="1" y="4371"/>
                  <a:pt x="1" y="9723"/>
                </a:cubicBezTo>
                <a:cubicBezTo>
                  <a:pt x="1" y="15075"/>
                  <a:pt x="4371" y="19445"/>
                  <a:pt x="9723" y="19445"/>
                </a:cubicBezTo>
                <a:cubicBezTo>
                  <a:pt x="15075" y="19445"/>
                  <a:pt x="19446" y="15075"/>
                  <a:pt x="19446" y="9723"/>
                </a:cubicBezTo>
                <a:cubicBezTo>
                  <a:pt x="19446" y="4371"/>
                  <a:pt x="15075" y="1"/>
                  <a:pt x="972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5"/>
          <p:cNvSpPr/>
          <p:nvPr/>
        </p:nvSpPr>
        <p:spPr>
          <a:xfrm>
            <a:off x="4788382" y="4101810"/>
            <a:ext cx="293322" cy="251693"/>
          </a:xfrm>
          <a:custGeom>
            <a:avLst/>
            <a:gdLst/>
            <a:ahLst/>
            <a:cxnLst/>
            <a:rect l="l" t="t" r="r" b="b"/>
            <a:pathLst>
              <a:path w="9026" h="7745" extrusionOk="0">
                <a:moveTo>
                  <a:pt x="4845" y="0"/>
                </a:moveTo>
                <a:cubicBezTo>
                  <a:pt x="4606" y="0"/>
                  <a:pt x="4363" y="16"/>
                  <a:pt x="4117" y="49"/>
                </a:cubicBezTo>
                <a:cubicBezTo>
                  <a:pt x="1774" y="365"/>
                  <a:pt x="0" y="2075"/>
                  <a:pt x="222" y="3912"/>
                </a:cubicBezTo>
                <a:cubicBezTo>
                  <a:pt x="317" y="4704"/>
                  <a:pt x="760" y="5401"/>
                  <a:pt x="1457" y="5907"/>
                </a:cubicBezTo>
                <a:lnTo>
                  <a:pt x="1014" y="7744"/>
                </a:lnTo>
                <a:lnTo>
                  <a:pt x="2819" y="6541"/>
                </a:lnTo>
                <a:cubicBezTo>
                  <a:pt x="3225" y="6663"/>
                  <a:pt x="3657" y="6719"/>
                  <a:pt x="4115" y="6719"/>
                </a:cubicBezTo>
                <a:cubicBezTo>
                  <a:pt x="4372" y="6719"/>
                  <a:pt x="4636" y="6702"/>
                  <a:pt x="4909" y="6667"/>
                </a:cubicBezTo>
                <a:cubicBezTo>
                  <a:pt x="7284" y="6382"/>
                  <a:pt x="9026" y="4641"/>
                  <a:pt x="8804" y="2804"/>
                </a:cubicBezTo>
                <a:cubicBezTo>
                  <a:pt x="8634" y="1186"/>
                  <a:pt x="6911" y="0"/>
                  <a:pt x="4845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5"/>
          <p:cNvSpPr/>
          <p:nvPr/>
        </p:nvSpPr>
        <p:spPr>
          <a:xfrm>
            <a:off x="4961269" y="4055079"/>
            <a:ext cx="294395" cy="260338"/>
          </a:xfrm>
          <a:custGeom>
            <a:avLst/>
            <a:gdLst/>
            <a:ahLst/>
            <a:cxnLst/>
            <a:rect l="l" t="t" r="r" b="b"/>
            <a:pathLst>
              <a:path w="9059" h="8011" extrusionOk="0">
                <a:moveTo>
                  <a:pt x="4151" y="0"/>
                </a:moveTo>
                <a:cubicBezTo>
                  <a:pt x="2152" y="0"/>
                  <a:pt x="477" y="1103"/>
                  <a:pt x="254" y="2722"/>
                </a:cubicBezTo>
                <a:cubicBezTo>
                  <a:pt x="1" y="4558"/>
                  <a:pt x="1711" y="6300"/>
                  <a:pt x="4054" y="6680"/>
                </a:cubicBezTo>
                <a:cubicBezTo>
                  <a:pt x="4339" y="6716"/>
                  <a:pt x="4615" y="6734"/>
                  <a:pt x="4884" y="6734"/>
                </a:cubicBezTo>
                <a:cubicBezTo>
                  <a:pt x="5332" y="6734"/>
                  <a:pt x="5760" y="6684"/>
                  <a:pt x="6176" y="6585"/>
                </a:cubicBezTo>
                <a:lnTo>
                  <a:pt x="8108" y="8010"/>
                </a:lnTo>
                <a:lnTo>
                  <a:pt x="7538" y="5952"/>
                </a:lnTo>
                <a:cubicBezTo>
                  <a:pt x="8235" y="5477"/>
                  <a:pt x="8678" y="4812"/>
                  <a:pt x="8805" y="4020"/>
                </a:cubicBezTo>
                <a:cubicBezTo>
                  <a:pt x="9058" y="2183"/>
                  <a:pt x="7348" y="410"/>
                  <a:pt x="4973" y="62"/>
                </a:cubicBezTo>
                <a:cubicBezTo>
                  <a:pt x="4695" y="20"/>
                  <a:pt x="4420" y="0"/>
                  <a:pt x="41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5"/>
          <p:cNvSpPr/>
          <p:nvPr/>
        </p:nvSpPr>
        <p:spPr>
          <a:xfrm>
            <a:off x="4962309" y="4106458"/>
            <a:ext cx="115301" cy="155436"/>
          </a:xfrm>
          <a:custGeom>
            <a:avLst/>
            <a:gdLst/>
            <a:ahLst/>
            <a:cxnLst/>
            <a:rect l="l" t="t" r="r" b="b"/>
            <a:pathLst>
              <a:path w="3548" h="4783" extrusionOk="0">
                <a:moveTo>
                  <a:pt x="665" y="1"/>
                </a:moveTo>
                <a:cubicBezTo>
                  <a:pt x="412" y="381"/>
                  <a:pt x="222" y="792"/>
                  <a:pt x="190" y="1267"/>
                </a:cubicBezTo>
                <a:cubicBezTo>
                  <a:pt x="0" y="2724"/>
                  <a:pt x="1140" y="4149"/>
                  <a:pt x="2819" y="4783"/>
                </a:cubicBezTo>
                <a:cubicBezTo>
                  <a:pt x="3294" y="4149"/>
                  <a:pt x="3547" y="3421"/>
                  <a:pt x="3452" y="2661"/>
                </a:cubicBezTo>
                <a:cubicBezTo>
                  <a:pt x="3294" y="1362"/>
                  <a:pt x="2186" y="349"/>
                  <a:pt x="66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5"/>
          <p:cNvSpPr/>
          <p:nvPr/>
        </p:nvSpPr>
        <p:spPr>
          <a:xfrm>
            <a:off x="4623429" y="1344462"/>
            <a:ext cx="630939" cy="631946"/>
          </a:xfrm>
          <a:custGeom>
            <a:avLst/>
            <a:gdLst/>
            <a:ahLst/>
            <a:cxnLst/>
            <a:rect l="l" t="t" r="r" b="b"/>
            <a:pathLst>
              <a:path w="19415" h="19446" extrusionOk="0">
                <a:moveTo>
                  <a:pt x="9723" y="1"/>
                </a:moveTo>
                <a:cubicBezTo>
                  <a:pt x="4340" y="1"/>
                  <a:pt x="1" y="4371"/>
                  <a:pt x="1" y="9723"/>
                </a:cubicBezTo>
                <a:cubicBezTo>
                  <a:pt x="1" y="15075"/>
                  <a:pt x="4340" y="19445"/>
                  <a:pt x="9723" y="19445"/>
                </a:cubicBezTo>
                <a:cubicBezTo>
                  <a:pt x="15075" y="19445"/>
                  <a:pt x="19414" y="15075"/>
                  <a:pt x="19414" y="9723"/>
                </a:cubicBezTo>
                <a:cubicBezTo>
                  <a:pt x="19414" y="4371"/>
                  <a:pt x="15075" y="1"/>
                  <a:pt x="972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5"/>
          <p:cNvSpPr/>
          <p:nvPr/>
        </p:nvSpPr>
        <p:spPr>
          <a:xfrm>
            <a:off x="4766483" y="1480919"/>
            <a:ext cx="301577" cy="385811"/>
          </a:xfrm>
          <a:custGeom>
            <a:avLst/>
            <a:gdLst/>
            <a:ahLst/>
            <a:cxnLst/>
            <a:rect l="l" t="t" r="r" b="b"/>
            <a:pathLst>
              <a:path w="9280" h="11872" extrusionOk="0">
                <a:moveTo>
                  <a:pt x="5062" y="1"/>
                </a:moveTo>
                <a:cubicBezTo>
                  <a:pt x="4809" y="1"/>
                  <a:pt x="4565" y="17"/>
                  <a:pt x="4340" y="45"/>
                </a:cubicBezTo>
                <a:cubicBezTo>
                  <a:pt x="2534" y="235"/>
                  <a:pt x="1521" y="1470"/>
                  <a:pt x="1331" y="2547"/>
                </a:cubicBezTo>
                <a:cubicBezTo>
                  <a:pt x="1331" y="2547"/>
                  <a:pt x="1331" y="4510"/>
                  <a:pt x="1046" y="4922"/>
                </a:cubicBezTo>
                <a:cubicBezTo>
                  <a:pt x="793" y="5334"/>
                  <a:pt x="1" y="6506"/>
                  <a:pt x="349" y="6696"/>
                </a:cubicBezTo>
                <a:cubicBezTo>
                  <a:pt x="465" y="6763"/>
                  <a:pt x="630" y="6787"/>
                  <a:pt x="805" y="6787"/>
                </a:cubicBezTo>
                <a:cubicBezTo>
                  <a:pt x="1203" y="6787"/>
                  <a:pt x="1648" y="6664"/>
                  <a:pt x="1648" y="6664"/>
                </a:cubicBezTo>
                <a:lnTo>
                  <a:pt x="1648" y="6664"/>
                </a:lnTo>
                <a:cubicBezTo>
                  <a:pt x="1648" y="6664"/>
                  <a:pt x="1426" y="8437"/>
                  <a:pt x="2313" y="8659"/>
                </a:cubicBezTo>
                <a:cubicBezTo>
                  <a:pt x="3231" y="8849"/>
                  <a:pt x="3801" y="8912"/>
                  <a:pt x="3801" y="8912"/>
                </a:cubicBezTo>
                <a:lnTo>
                  <a:pt x="3801" y="11509"/>
                </a:lnTo>
                <a:cubicBezTo>
                  <a:pt x="3801" y="11509"/>
                  <a:pt x="4579" y="11871"/>
                  <a:pt x="5584" y="11871"/>
                </a:cubicBezTo>
                <a:cubicBezTo>
                  <a:pt x="6124" y="11871"/>
                  <a:pt x="6730" y="11767"/>
                  <a:pt x="7316" y="11446"/>
                </a:cubicBezTo>
                <a:lnTo>
                  <a:pt x="7221" y="8659"/>
                </a:lnTo>
                <a:cubicBezTo>
                  <a:pt x="7221" y="8659"/>
                  <a:pt x="9280" y="8026"/>
                  <a:pt x="9185" y="4510"/>
                </a:cubicBezTo>
                <a:cubicBezTo>
                  <a:pt x="9102" y="825"/>
                  <a:pt x="6837" y="1"/>
                  <a:pt x="50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5"/>
          <p:cNvSpPr/>
          <p:nvPr/>
        </p:nvSpPr>
        <p:spPr>
          <a:xfrm>
            <a:off x="4826181" y="1512214"/>
            <a:ext cx="190435" cy="110167"/>
          </a:xfrm>
          <a:custGeom>
            <a:avLst/>
            <a:gdLst/>
            <a:ahLst/>
            <a:cxnLst/>
            <a:rect l="l" t="t" r="r" b="b"/>
            <a:pathLst>
              <a:path w="5860" h="3390" extrusionOk="0">
                <a:moveTo>
                  <a:pt x="2845" y="0"/>
                </a:moveTo>
                <a:cubicBezTo>
                  <a:pt x="2561" y="0"/>
                  <a:pt x="731" y="54"/>
                  <a:pt x="381" y="1426"/>
                </a:cubicBezTo>
                <a:cubicBezTo>
                  <a:pt x="1" y="2882"/>
                  <a:pt x="1394" y="3389"/>
                  <a:pt x="2883" y="3389"/>
                </a:cubicBezTo>
                <a:cubicBezTo>
                  <a:pt x="4529" y="3389"/>
                  <a:pt x="5860" y="3041"/>
                  <a:pt x="5860" y="2186"/>
                </a:cubicBezTo>
                <a:cubicBezTo>
                  <a:pt x="5860" y="1046"/>
                  <a:pt x="5575" y="32"/>
                  <a:pt x="2883" y="1"/>
                </a:cubicBezTo>
                <a:cubicBezTo>
                  <a:pt x="2883" y="1"/>
                  <a:pt x="2870" y="0"/>
                  <a:pt x="2845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5"/>
          <p:cNvSpPr/>
          <p:nvPr/>
        </p:nvSpPr>
        <p:spPr>
          <a:xfrm>
            <a:off x="4971078" y="2644367"/>
            <a:ext cx="630939" cy="630907"/>
          </a:xfrm>
          <a:custGeom>
            <a:avLst/>
            <a:gdLst/>
            <a:ahLst/>
            <a:cxnLst/>
            <a:rect l="l" t="t" r="r" b="b"/>
            <a:pathLst>
              <a:path w="19415" h="19414" extrusionOk="0">
                <a:moveTo>
                  <a:pt x="9723" y="0"/>
                </a:moveTo>
                <a:cubicBezTo>
                  <a:pt x="4340" y="0"/>
                  <a:pt x="1" y="4339"/>
                  <a:pt x="1" y="9691"/>
                </a:cubicBezTo>
                <a:cubicBezTo>
                  <a:pt x="1" y="15075"/>
                  <a:pt x="4340" y="19413"/>
                  <a:pt x="9723" y="19413"/>
                </a:cubicBezTo>
                <a:cubicBezTo>
                  <a:pt x="15075" y="19413"/>
                  <a:pt x="19414" y="15075"/>
                  <a:pt x="19414" y="9691"/>
                </a:cubicBezTo>
                <a:cubicBezTo>
                  <a:pt x="19414" y="4339"/>
                  <a:pt x="15075" y="0"/>
                  <a:pt x="9723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5"/>
          <p:cNvSpPr/>
          <p:nvPr/>
        </p:nvSpPr>
        <p:spPr>
          <a:xfrm>
            <a:off x="5064735" y="2892388"/>
            <a:ext cx="260435" cy="260403"/>
          </a:xfrm>
          <a:custGeom>
            <a:avLst/>
            <a:gdLst/>
            <a:ahLst/>
            <a:cxnLst/>
            <a:rect l="l" t="t" r="r" b="b"/>
            <a:pathLst>
              <a:path w="8014" h="8013" extrusionOk="0">
                <a:moveTo>
                  <a:pt x="3991" y="2312"/>
                </a:moveTo>
                <a:cubicBezTo>
                  <a:pt x="4941" y="2312"/>
                  <a:pt x="5670" y="3072"/>
                  <a:pt x="5670" y="3991"/>
                </a:cubicBezTo>
                <a:cubicBezTo>
                  <a:pt x="5670" y="4941"/>
                  <a:pt x="4941" y="5669"/>
                  <a:pt x="3991" y="5669"/>
                </a:cubicBezTo>
                <a:cubicBezTo>
                  <a:pt x="3073" y="5669"/>
                  <a:pt x="2313" y="4909"/>
                  <a:pt x="2313" y="3991"/>
                </a:cubicBezTo>
                <a:cubicBezTo>
                  <a:pt x="2313" y="3072"/>
                  <a:pt x="3073" y="2312"/>
                  <a:pt x="3991" y="2312"/>
                </a:cubicBezTo>
                <a:close/>
                <a:moveTo>
                  <a:pt x="3769" y="1"/>
                </a:moveTo>
                <a:cubicBezTo>
                  <a:pt x="3579" y="1"/>
                  <a:pt x="3453" y="127"/>
                  <a:pt x="3453" y="317"/>
                </a:cubicBezTo>
                <a:lnTo>
                  <a:pt x="3453" y="1489"/>
                </a:lnTo>
                <a:cubicBezTo>
                  <a:pt x="3136" y="1584"/>
                  <a:pt x="2883" y="1679"/>
                  <a:pt x="2629" y="1837"/>
                </a:cubicBezTo>
                <a:lnTo>
                  <a:pt x="1806" y="1014"/>
                </a:lnTo>
                <a:cubicBezTo>
                  <a:pt x="1743" y="951"/>
                  <a:pt x="1656" y="919"/>
                  <a:pt x="1568" y="919"/>
                </a:cubicBezTo>
                <a:cubicBezTo>
                  <a:pt x="1481" y="919"/>
                  <a:pt x="1394" y="951"/>
                  <a:pt x="1331" y="1014"/>
                </a:cubicBezTo>
                <a:lnTo>
                  <a:pt x="1014" y="1331"/>
                </a:lnTo>
                <a:cubicBezTo>
                  <a:pt x="888" y="1457"/>
                  <a:pt x="888" y="1679"/>
                  <a:pt x="1014" y="1806"/>
                </a:cubicBezTo>
                <a:lnTo>
                  <a:pt x="1838" y="2629"/>
                </a:lnTo>
                <a:cubicBezTo>
                  <a:pt x="1679" y="2882"/>
                  <a:pt x="1584" y="3136"/>
                  <a:pt x="1489" y="3452"/>
                </a:cubicBezTo>
                <a:lnTo>
                  <a:pt x="318" y="3452"/>
                </a:lnTo>
                <a:cubicBezTo>
                  <a:pt x="128" y="3452"/>
                  <a:pt x="1" y="3579"/>
                  <a:pt x="1" y="3769"/>
                </a:cubicBezTo>
                <a:lnTo>
                  <a:pt x="1" y="4244"/>
                </a:lnTo>
                <a:cubicBezTo>
                  <a:pt x="1" y="4403"/>
                  <a:pt x="128" y="4561"/>
                  <a:pt x="318" y="4561"/>
                </a:cubicBezTo>
                <a:lnTo>
                  <a:pt x="1489" y="4561"/>
                </a:lnTo>
                <a:cubicBezTo>
                  <a:pt x="1553" y="4846"/>
                  <a:pt x="1679" y="5131"/>
                  <a:pt x="1838" y="5353"/>
                </a:cubicBezTo>
                <a:lnTo>
                  <a:pt x="1014" y="6208"/>
                </a:lnTo>
                <a:cubicBezTo>
                  <a:pt x="888" y="6334"/>
                  <a:pt x="888" y="6524"/>
                  <a:pt x="1014" y="6651"/>
                </a:cubicBezTo>
                <a:lnTo>
                  <a:pt x="1331" y="6999"/>
                </a:lnTo>
                <a:cubicBezTo>
                  <a:pt x="1394" y="7063"/>
                  <a:pt x="1481" y="7094"/>
                  <a:pt x="1568" y="7094"/>
                </a:cubicBezTo>
                <a:cubicBezTo>
                  <a:pt x="1656" y="7094"/>
                  <a:pt x="1743" y="7063"/>
                  <a:pt x="1806" y="6999"/>
                </a:cubicBezTo>
                <a:lnTo>
                  <a:pt x="2629" y="6144"/>
                </a:lnTo>
                <a:cubicBezTo>
                  <a:pt x="2883" y="6303"/>
                  <a:pt x="3136" y="6429"/>
                  <a:pt x="3453" y="6493"/>
                </a:cubicBezTo>
                <a:lnTo>
                  <a:pt x="3453" y="7664"/>
                </a:lnTo>
                <a:cubicBezTo>
                  <a:pt x="3453" y="7854"/>
                  <a:pt x="3579" y="8013"/>
                  <a:pt x="3769" y="8013"/>
                </a:cubicBezTo>
                <a:lnTo>
                  <a:pt x="4245" y="8013"/>
                </a:lnTo>
                <a:cubicBezTo>
                  <a:pt x="4403" y="8013"/>
                  <a:pt x="4561" y="7854"/>
                  <a:pt x="4561" y="7664"/>
                </a:cubicBezTo>
                <a:lnTo>
                  <a:pt x="4561" y="6493"/>
                </a:lnTo>
                <a:cubicBezTo>
                  <a:pt x="4846" y="6429"/>
                  <a:pt x="5131" y="6303"/>
                  <a:pt x="5385" y="6144"/>
                </a:cubicBezTo>
                <a:lnTo>
                  <a:pt x="6208" y="6999"/>
                </a:lnTo>
                <a:cubicBezTo>
                  <a:pt x="6271" y="7063"/>
                  <a:pt x="6351" y="7094"/>
                  <a:pt x="6430" y="7094"/>
                </a:cubicBezTo>
                <a:cubicBezTo>
                  <a:pt x="6509" y="7094"/>
                  <a:pt x="6588" y="7063"/>
                  <a:pt x="6651" y="6999"/>
                </a:cubicBezTo>
                <a:lnTo>
                  <a:pt x="7000" y="6651"/>
                </a:lnTo>
                <a:cubicBezTo>
                  <a:pt x="7126" y="6524"/>
                  <a:pt x="7126" y="6334"/>
                  <a:pt x="7000" y="6208"/>
                </a:cubicBezTo>
                <a:lnTo>
                  <a:pt x="6176" y="5353"/>
                </a:lnTo>
                <a:cubicBezTo>
                  <a:pt x="6303" y="5131"/>
                  <a:pt x="6430" y="4846"/>
                  <a:pt x="6493" y="4561"/>
                </a:cubicBezTo>
                <a:lnTo>
                  <a:pt x="7696" y="4561"/>
                </a:lnTo>
                <a:cubicBezTo>
                  <a:pt x="7855" y="4561"/>
                  <a:pt x="8013" y="4403"/>
                  <a:pt x="8013" y="4244"/>
                </a:cubicBezTo>
                <a:lnTo>
                  <a:pt x="8013" y="3769"/>
                </a:lnTo>
                <a:cubicBezTo>
                  <a:pt x="8013" y="3579"/>
                  <a:pt x="7855" y="3452"/>
                  <a:pt x="7696" y="3452"/>
                </a:cubicBezTo>
                <a:lnTo>
                  <a:pt x="6493" y="3452"/>
                </a:lnTo>
                <a:cubicBezTo>
                  <a:pt x="6430" y="3136"/>
                  <a:pt x="6335" y="2882"/>
                  <a:pt x="6176" y="2629"/>
                </a:cubicBezTo>
                <a:lnTo>
                  <a:pt x="7000" y="1806"/>
                </a:lnTo>
                <a:cubicBezTo>
                  <a:pt x="7126" y="1679"/>
                  <a:pt x="7126" y="1457"/>
                  <a:pt x="7000" y="1331"/>
                </a:cubicBezTo>
                <a:lnTo>
                  <a:pt x="6651" y="1014"/>
                </a:lnTo>
                <a:cubicBezTo>
                  <a:pt x="6588" y="951"/>
                  <a:pt x="6509" y="919"/>
                  <a:pt x="6430" y="919"/>
                </a:cubicBezTo>
                <a:cubicBezTo>
                  <a:pt x="6351" y="919"/>
                  <a:pt x="6271" y="951"/>
                  <a:pt x="6208" y="1014"/>
                </a:cubicBezTo>
                <a:lnTo>
                  <a:pt x="5385" y="1837"/>
                </a:lnTo>
                <a:cubicBezTo>
                  <a:pt x="5131" y="1679"/>
                  <a:pt x="4846" y="1584"/>
                  <a:pt x="4561" y="1489"/>
                </a:cubicBezTo>
                <a:lnTo>
                  <a:pt x="4561" y="317"/>
                </a:lnTo>
                <a:cubicBezTo>
                  <a:pt x="4561" y="127"/>
                  <a:pt x="4403" y="1"/>
                  <a:pt x="4245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5"/>
          <p:cNvSpPr/>
          <p:nvPr/>
        </p:nvSpPr>
        <p:spPr>
          <a:xfrm>
            <a:off x="5160472" y="2988093"/>
            <a:ext cx="67952" cy="67952"/>
          </a:xfrm>
          <a:custGeom>
            <a:avLst/>
            <a:gdLst/>
            <a:ahLst/>
            <a:cxnLst/>
            <a:rect l="l" t="t" r="r" b="b"/>
            <a:pathLst>
              <a:path w="2091" h="2091" extrusionOk="0">
                <a:moveTo>
                  <a:pt x="1045" y="1"/>
                </a:moveTo>
                <a:cubicBezTo>
                  <a:pt x="475" y="1"/>
                  <a:pt x="0" y="476"/>
                  <a:pt x="0" y="1046"/>
                </a:cubicBezTo>
                <a:cubicBezTo>
                  <a:pt x="0" y="1648"/>
                  <a:pt x="475" y="2091"/>
                  <a:pt x="1045" y="2091"/>
                </a:cubicBezTo>
                <a:cubicBezTo>
                  <a:pt x="1647" y="2091"/>
                  <a:pt x="2090" y="1648"/>
                  <a:pt x="2090" y="1046"/>
                </a:cubicBezTo>
                <a:cubicBezTo>
                  <a:pt x="2090" y="476"/>
                  <a:pt x="1647" y="1"/>
                  <a:pt x="1045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5"/>
          <p:cNvSpPr/>
          <p:nvPr/>
        </p:nvSpPr>
        <p:spPr>
          <a:xfrm>
            <a:off x="5281915" y="2784334"/>
            <a:ext cx="216141" cy="216141"/>
          </a:xfrm>
          <a:custGeom>
            <a:avLst/>
            <a:gdLst/>
            <a:ahLst/>
            <a:cxnLst/>
            <a:rect l="l" t="t" r="r" b="b"/>
            <a:pathLst>
              <a:path w="6651" h="6651" extrusionOk="0">
                <a:moveTo>
                  <a:pt x="3325" y="1932"/>
                </a:moveTo>
                <a:cubicBezTo>
                  <a:pt x="4085" y="1932"/>
                  <a:pt x="4719" y="2566"/>
                  <a:pt x="4719" y="3326"/>
                </a:cubicBezTo>
                <a:cubicBezTo>
                  <a:pt x="4719" y="4117"/>
                  <a:pt x="4085" y="4719"/>
                  <a:pt x="3325" y="4719"/>
                </a:cubicBezTo>
                <a:cubicBezTo>
                  <a:pt x="2534" y="4719"/>
                  <a:pt x="1932" y="4117"/>
                  <a:pt x="1932" y="3326"/>
                </a:cubicBezTo>
                <a:cubicBezTo>
                  <a:pt x="1932" y="2566"/>
                  <a:pt x="2534" y="1932"/>
                  <a:pt x="3325" y="1932"/>
                </a:cubicBezTo>
                <a:close/>
                <a:moveTo>
                  <a:pt x="3104" y="0"/>
                </a:moveTo>
                <a:cubicBezTo>
                  <a:pt x="2977" y="0"/>
                  <a:pt x="2850" y="127"/>
                  <a:pt x="2850" y="254"/>
                </a:cubicBezTo>
                <a:lnTo>
                  <a:pt x="2850" y="1267"/>
                </a:lnTo>
                <a:cubicBezTo>
                  <a:pt x="2597" y="1299"/>
                  <a:pt x="2375" y="1394"/>
                  <a:pt x="2185" y="1520"/>
                </a:cubicBezTo>
                <a:lnTo>
                  <a:pt x="1488" y="824"/>
                </a:lnTo>
                <a:cubicBezTo>
                  <a:pt x="1441" y="776"/>
                  <a:pt x="1370" y="752"/>
                  <a:pt x="1298" y="752"/>
                </a:cubicBezTo>
                <a:cubicBezTo>
                  <a:pt x="1227" y="752"/>
                  <a:pt x="1156" y="776"/>
                  <a:pt x="1108" y="824"/>
                </a:cubicBezTo>
                <a:lnTo>
                  <a:pt x="823" y="1109"/>
                </a:lnTo>
                <a:cubicBezTo>
                  <a:pt x="728" y="1235"/>
                  <a:pt x="728" y="1394"/>
                  <a:pt x="823" y="1489"/>
                </a:cubicBezTo>
                <a:lnTo>
                  <a:pt x="1520" y="2185"/>
                </a:lnTo>
                <a:cubicBezTo>
                  <a:pt x="1393" y="2407"/>
                  <a:pt x="1298" y="2629"/>
                  <a:pt x="1235" y="2851"/>
                </a:cubicBezTo>
                <a:lnTo>
                  <a:pt x="253" y="2851"/>
                </a:lnTo>
                <a:cubicBezTo>
                  <a:pt x="95" y="2851"/>
                  <a:pt x="0" y="2977"/>
                  <a:pt x="0" y="3136"/>
                </a:cubicBezTo>
                <a:lnTo>
                  <a:pt x="0" y="3516"/>
                </a:lnTo>
                <a:cubicBezTo>
                  <a:pt x="0" y="3674"/>
                  <a:pt x="95" y="3801"/>
                  <a:pt x="253" y="3801"/>
                </a:cubicBezTo>
                <a:lnTo>
                  <a:pt x="1235" y="3801"/>
                </a:lnTo>
                <a:cubicBezTo>
                  <a:pt x="1298" y="4022"/>
                  <a:pt x="1393" y="4244"/>
                  <a:pt x="1520" y="4466"/>
                </a:cubicBezTo>
                <a:lnTo>
                  <a:pt x="823" y="5162"/>
                </a:lnTo>
                <a:cubicBezTo>
                  <a:pt x="728" y="5257"/>
                  <a:pt x="728" y="5447"/>
                  <a:pt x="823" y="5542"/>
                </a:cubicBezTo>
                <a:lnTo>
                  <a:pt x="1108" y="5827"/>
                </a:lnTo>
                <a:cubicBezTo>
                  <a:pt x="1156" y="5875"/>
                  <a:pt x="1227" y="5899"/>
                  <a:pt x="1298" y="5899"/>
                </a:cubicBezTo>
                <a:cubicBezTo>
                  <a:pt x="1370" y="5899"/>
                  <a:pt x="1441" y="5875"/>
                  <a:pt x="1488" y="5827"/>
                </a:cubicBezTo>
                <a:lnTo>
                  <a:pt x="2185" y="5131"/>
                </a:lnTo>
                <a:cubicBezTo>
                  <a:pt x="2375" y="5257"/>
                  <a:pt x="2597" y="5352"/>
                  <a:pt x="2850" y="5416"/>
                </a:cubicBezTo>
                <a:lnTo>
                  <a:pt x="2850" y="6397"/>
                </a:lnTo>
                <a:cubicBezTo>
                  <a:pt x="2850" y="6524"/>
                  <a:pt x="2977" y="6651"/>
                  <a:pt x="3104" y="6651"/>
                </a:cubicBezTo>
                <a:lnTo>
                  <a:pt x="3515" y="6651"/>
                </a:lnTo>
                <a:cubicBezTo>
                  <a:pt x="3674" y="6651"/>
                  <a:pt x="3769" y="6524"/>
                  <a:pt x="3769" y="6397"/>
                </a:cubicBezTo>
                <a:lnTo>
                  <a:pt x="3769" y="5416"/>
                </a:lnTo>
                <a:cubicBezTo>
                  <a:pt x="4022" y="5352"/>
                  <a:pt x="4244" y="5257"/>
                  <a:pt x="4465" y="5131"/>
                </a:cubicBezTo>
                <a:lnTo>
                  <a:pt x="5162" y="5827"/>
                </a:lnTo>
                <a:cubicBezTo>
                  <a:pt x="5210" y="5875"/>
                  <a:pt x="5273" y="5899"/>
                  <a:pt x="5340" y="5899"/>
                </a:cubicBezTo>
                <a:cubicBezTo>
                  <a:pt x="5408" y="5899"/>
                  <a:pt x="5479" y="5875"/>
                  <a:pt x="5542" y="5827"/>
                </a:cubicBezTo>
                <a:lnTo>
                  <a:pt x="5795" y="5542"/>
                </a:lnTo>
                <a:cubicBezTo>
                  <a:pt x="5922" y="5447"/>
                  <a:pt x="5922" y="5257"/>
                  <a:pt x="5795" y="5162"/>
                </a:cubicBezTo>
                <a:lnTo>
                  <a:pt x="5099" y="4466"/>
                </a:lnTo>
                <a:cubicBezTo>
                  <a:pt x="5257" y="4244"/>
                  <a:pt x="5352" y="4022"/>
                  <a:pt x="5384" y="3801"/>
                </a:cubicBezTo>
                <a:lnTo>
                  <a:pt x="6366" y="3801"/>
                </a:lnTo>
                <a:cubicBezTo>
                  <a:pt x="6524" y="3801"/>
                  <a:pt x="6651" y="3674"/>
                  <a:pt x="6651" y="3516"/>
                </a:cubicBezTo>
                <a:lnTo>
                  <a:pt x="6651" y="3136"/>
                </a:lnTo>
                <a:cubicBezTo>
                  <a:pt x="6651" y="2977"/>
                  <a:pt x="6524" y="2851"/>
                  <a:pt x="6366" y="2851"/>
                </a:cubicBezTo>
                <a:lnTo>
                  <a:pt x="5384" y="2851"/>
                </a:lnTo>
                <a:cubicBezTo>
                  <a:pt x="5352" y="2629"/>
                  <a:pt x="5257" y="2407"/>
                  <a:pt x="5099" y="2185"/>
                </a:cubicBezTo>
                <a:lnTo>
                  <a:pt x="5795" y="1489"/>
                </a:lnTo>
                <a:cubicBezTo>
                  <a:pt x="5922" y="1394"/>
                  <a:pt x="5922" y="1235"/>
                  <a:pt x="5795" y="1109"/>
                </a:cubicBezTo>
                <a:lnTo>
                  <a:pt x="5542" y="824"/>
                </a:lnTo>
                <a:cubicBezTo>
                  <a:pt x="5479" y="776"/>
                  <a:pt x="5408" y="752"/>
                  <a:pt x="5340" y="752"/>
                </a:cubicBezTo>
                <a:cubicBezTo>
                  <a:pt x="5273" y="752"/>
                  <a:pt x="5210" y="776"/>
                  <a:pt x="5162" y="824"/>
                </a:cubicBezTo>
                <a:lnTo>
                  <a:pt x="4465" y="1520"/>
                </a:lnTo>
                <a:cubicBezTo>
                  <a:pt x="4244" y="1394"/>
                  <a:pt x="4022" y="1299"/>
                  <a:pt x="3769" y="1267"/>
                </a:cubicBezTo>
                <a:lnTo>
                  <a:pt x="3769" y="254"/>
                </a:lnTo>
                <a:cubicBezTo>
                  <a:pt x="3769" y="127"/>
                  <a:pt x="3674" y="0"/>
                  <a:pt x="35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5"/>
          <p:cNvSpPr/>
          <p:nvPr/>
        </p:nvSpPr>
        <p:spPr>
          <a:xfrm>
            <a:off x="5365272" y="2867690"/>
            <a:ext cx="49429" cy="49429"/>
          </a:xfrm>
          <a:custGeom>
            <a:avLst/>
            <a:gdLst/>
            <a:ahLst/>
            <a:cxnLst/>
            <a:rect l="l" t="t" r="r" b="b"/>
            <a:pathLst>
              <a:path w="1521" h="1521" extrusionOk="0">
                <a:moveTo>
                  <a:pt x="760" y="1"/>
                </a:moveTo>
                <a:cubicBezTo>
                  <a:pt x="317" y="1"/>
                  <a:pt x="0" y="349"/>
                  <a:pt x="0" y="761"/>
                </a:cubicBezTo>
                <a:cubicBezTo>
                  <a:pt x="0" y="1204"/>
                  <a:pt x="317" y="1521"/>
                  <a:pt x="760" y="1521"/>
                </a:cubicBezTo>
                <a:cubicBezTo>
                  <a:pt x="1172" y="1521"/>
                  <a:pt x="1520" y="1172"/>
                  <a:pt x="1520" y="761"/>
                </a:cubicBezTo>
                <a:cubicBezTo>
                  <a:pt x="1520" y="349"/>
                  <a:pt x="1172" y="1"/>
                  <a:pt x="7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5"/>
          <p:cNvSpPr/>
          <p:nvPr/>
        </p:nvSpPr>
        <p:spPr>
          <a:xfrm>
            <a:off x="7808499" y="1210740"/>
            <a:ext cx="637081" cy="895404"/>
          </a:xfrm>
          <a:custGeom>
            <a:avLst/>
            <a:gdLst/>
            <a:ahLst/>
            <a:cxnLst/>
            <a:rect l="l" t="t" r="r" b="b"/>
            <a:pathLst>
              <a:path w="19604" h="27553" extrusionOk="0">
                <a:moveTo>
                  <a:pt x="8393" y="1"/>
                </a:moveTo>
                <a:cubicBezTo>
                  <a:pt x="6683" y="6113"/>
                  <a:pt x="4371" y="22137"/>
                  <a:pt x="1" y="27553"/>
                </a:cubicBezTo>
                <a:cubicBezTo>
                  <a:pt x="8551" y="27299"/>
                  <a:pt x="14948" y="27014"/>
                  <a:pt x="16564" y="26729"/>
                </a:cubicBezTo>
                <a:cubicBezTo>
                  <a:pt x="19604" y="26222"/>
                  <a:pt x="15772" y="2471"/>
                  <a:pt x="13238" y="697"/>
                </a:cubicBezTo>
                <a:cubicBezTo>
                  <a:pt x="12890" y="444"/>
                  <a:pt x="11148" y="222"/>
                  <a:pt x="8393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Curating a YouTube Video Library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19" name="Google Shape;419;p15"/>
          <p:cNvSpPr txBox="1"/>
          <p:nvPr/>
        </p:nvSpPr>
        <p:spPr>
          <a:xfrm>
            <a:off x="5337079" y="1193150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Fira Sans Medium"/>
                <a:ea typeface="Fira Sans Medium"/>
                <a:cs typeface="Fira Sans Medium"/>
                <a:sym typeface="Fira Sans Medium"/>
              </a:rPr>
              <a:t>30 YouTube Channels</a:t>
            </a:r>
            <a:endParaRPr sz="17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0" name="Google Shape;420;p15"/>
          <p:cNvSpPr txBox="1"/>
          <p:nvPr/>
        </p:nvSpPr>
        <p:spPr>
          <a:xfrm>
            <a:off x="5337075" y="1540000"/>
            <a:ext cx="28275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Who works in various Data-related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profession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1" name="Google Shape;421;p15"/>
          <p:cNvSpPr txBox="1"/>
          <p:nvPr/>
        </p:nvSpPr>
        <p:spPr>
          <a:xfrm>
            <a:off x="5712050" y="2525050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Fira Sans Medium"/>
                <a:ea typeface="Fira Sans Medium"/>
                <a:cs typeface="Fira Sans Medium"/>
                <a:sym typeface="Fira Sans Medium"/>
              </a:rPr>
              <a:t>3713 Videos</a:t>
            </a:r>
            <a:endParaRPr sz="17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2" name="Google Shape;422;p15"/>
          <p:cNvSpPr txBox="1"/>
          <p:nvPr/>
        </p:nvSpPr>
        <p:spPr>
          <a:xfrm>
            <a:off x="5712050" y="2871900"/>
            <a:ext cx="2573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Fira Sans Extra Condensed SemiBold" panose="020B0604020202020204" charset="0"/>
              </a:rPr>
              <a:t>T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Fira Sans Extra Condensed SemiBold" panose="020B0604020202020204" charset="0"/>
              </a:rPr>
              <a:t>itle, </a:t>
            </a:r>
            <a:r>
              <a:rPr lang="en-US" sz="1200" dirty="0">
                <a:solidFill>
                  <a:schemeClr val="tx1"/>
                </a:solidFill>
                <a:latin typeface="Fira Sans Extra Condensed SemiBold" panose="020B0604020202020204" charset="0"/>
              </a:rPr>
              <a:t>P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Fira Sans Extra Condensed SemiBold" panose="020B0604020202020204" charset="0"/>
              </a:rPr>
              <a:t>ublish</a:t>
            </a:r>
            <a:r>
              <a:rPr lang="en-US" sz="1200" dirty="0">
                <a:solidFill>
                  <a:schemeClr val="tx1"/>
                </a:solidFill>
                <a:latin typeface="Fira Sans Extra Condensed SemiBold" panose="020B0604020202020204" charset="0"/>
              </a:rPr>
              <a:t> D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Fira Sans Extra Condensed SemiBold" panose="020B0604020202020204" charset="0"/>
              </a:rPr>
              <a:t>ate, Views, Likes, Length, </a:t>
            </a:r>
            <a:r>
              <a:rPr lang="en-US" sz="1200" dirty="0">
                <a:solidFill>
                  <a:schemeClr val="tx1"/>
                </a:solidFill>
                <a:latin typeface="Fira Sans Extra Condensed SemiBold" panose="020B0604020202020204" charset="0"/>
              </a:rPr>
              <a:t>D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Fira Sans Extra Condensed SemiBold" panose="020B0604020202020204" charset="0"/>
              </a:rPr>
              <a:t>escription and Types </a:t>
            </a:r>
            <a:endParaRPr lang="en-US" sz="1050" dirty="0">
              <a:solidFill>
                <a:schemeClr val="tx1"/>
              </a:solidFill>
              <a:latin typeface="Fira Sans Extra Condensed SemiBold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15"/>
          <p:cNvSpPr txBox="1"/>
          <p:nvPr/>
        </p:nvSpPr>
        <p:spPr>
          <a:xfrm>
            <a:off x="5337075" y="3856950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Fira Sans Medium"/>
                <a:ea typeface="Fira Sans Medium"/>
                <a:cs typeface="Fira Sans Medium"/>
                <a:sym typeface="Fira Sans Medium"/>
              </a:rPr>
              <a:t>3,478 Captions </a:t>
            </a:r>
            <a:endParaRPr sz="17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4" name="Google Shape;424;p15"/>
          <p:cNvSpPr txBox="1"/>
          <p:nvPr/>
        </p:nvSpPr>
        <p:spPr>
          <a:xfrm>
            <a:off x="5337075" y="4203800"/>
            <a:ext cx="28275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Full video content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91833D-B910-8707-D78D-2B35F7B0C095}"/>
              </a:ext>
            </a:extLst>
          </p:cNvPr>
          <p:cNvGrpSpPr>
            <a:grpSpLocks noChangeAspect="1"/>
          </p:cNvGrpSpPr>
          <p:nvPr/>
        </p:nvGrpSpPr>
        <p:grpSpPr>
          <a:xfrm>
            <a:off x="867057" y="1540000"/>
            <a:ext cx="2620800" cy="2620800"/>
            <a:chOff x="1158771" y="1415353"/>
            <a:chExt cx="1003323" cy="1003323"/>
          </a:xfrm>
        </p:grpSpPr>
        <p:sp>
          <p:nvSpPr>
            <p:cNvPr id="2" name="Google Shape;2599;p30">
              <a:extLst>
                <a:ext uri="{FF2B5EF4-FFF2-40B4-BE49-F238E27FC236}">
                  <a16:creationId xmlns:a16="http://schemas.microsoft.com/office/drawing/2014/main" id="{1D009005-C5EF-78A8-BFC3-1BE1B5E17B65}"/>
                </a:ext>
              </a:extLst>
            </p:cNvPr>
            <p:cNvSpPr/>
            <p:nvPr/>
          </p:nvSpPr>
          <p:spPr>
            <a:xfrm>
              <a:off x="1158771" y="1415353"/>
              <a:ext cx="1003323" cy="1003323"/>
            </a:xfrm>
            <a:custGeom>
              <a:avLst/>
              <a:gdLst/>
              <a:ahLst/>
              <a:cxnLst/>
              <a:rect l="l" t="t" r="r" b="b"/>
              <a:pathLst>
                <a:path w="32842" h="32842" extrusionOk="0">
                  <a:moveTo>
                    <a:pt x="16437" y="0"/>
                  </a:moveTo>
                  <a:cubicBezTo>
                    <a:pt x="7348" y="0"/>
                    <a:pt x="1" y="7348"/>
                    <a:pt x="1" y="16405"/>
                  </a:cubicBezTo>
                  <a:cubicBezTo>
                    <a:pt x="1" y="25462"/>
                    <a:pt x="7348" y="32841"/>
                    <a:pt x="16437" y="32841"/>
                  </a:cubicBezTo>
                  <a:cubicBezTo>
                    <a:pt x="25495" y="32841"/>
                    <a:pt x="32842" y="25462"/>
                    <a:pt x="32842" y="16405"/>
                  </a:cubicBezTo>
                  <a:cubicBezTo>
                    <a:pt x="32842" y="7348"/>
                    <a:pt x="25495" y="0"/>
                    <a:pt x="16437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" name="Google Shape;2696;p30">
              <a:extLst>
                <a:ext uri="{FF2B5EF4-FFF2-40B4-BE49-F238E27FC236}">
                  <a16:creationId xmlns:a16="http://schemas.microsoft.com/office/drawing/2014/main" id="{A99F0621-587D-3254-83AA-25B7DA96921D}"/>
                </a:ext>
              </a:extLst>
            </p:cNvPr>
            <p:cNvSpPr/>
            <p:nvPr/>
          </p:nvSpPr>
          <p:spPr>
            <a:xfrm>
              <a:off x="1383253" y="1752044"/>
              <a:ext cx="554391" cy="410225"/>
            </a:xfrm>
            <a:custGeom>
              <a:avLst/>
              <a:gdLst/>
              <a:ahLst/>
              <a:cxnLst/>
              <a:rect l="l" t="t" r="r" b="b"/>
              <a:pathLst>
                <a:path w="18147" h="13428" extrusionOk="0">
                  <a:moveTo>
                    <a:pt x="0" y="0"/>
                  </a:moveTo>
                  <a:lnTo>
                    <a:pt x="0" y="12636"/>
                  </a:lnTo>
                  <a:lnTo>
                    <a:pt x="8202" y="12636"/>
                  </a:lnTo>
                  <a:cubicBezTo>
                    <a:pt x="8202" y="13079"/>
                    <a:pt x="8551" y="13428"/>
                    <a:pt x="8994" y="13428"/>
                  </a:cubicBezTo>
                  <a:lnTo>
                    <a:pt x="9153" y="13428"/>
                  </a:lnTo>
                  <a:cubicBezTo>
                    <a:pt x="9596" y="13428"/>
                    <a:pt x="9944" y="13079"/>
                    <a:pt x="9944" y="12636"/>
                  </a:cubicBezTo>
                  <a:lnTo>
                    <a:pt x="18147" y="12636"/>
                  </a:lnTo>
                  <a:lnTo>
                    <a:pt x="18147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697;p30">
              <a:extLst>
                <a:ext uri="{FF2B5EF4-FFF2-40B4-BE49-F238E27FC236}">
                  <a16:creationId xmlns:a16="http://schemas.microsoft.com/office/drawing/2014/main" id="{3A9BE4E3-EDC7-7CF2-DB5B-B2CA7106636C}"/>
                </a:ext>
              </a:extLst>
            </p:cNvPr>
            <p:cNvSpPr/>
            <p:nvPr/>
          </p:nvSpPr>
          <p:spPr>
            <a:xfrm>
              <a:off x="1407418" y="1724886"/>
              <a:ext cx="255459" cy="408362"/>
            </a:xfrm>
            <a:custGeom>
              <a:avLst/>
              <a:gdLst/>
              <a:ahLst/>
              <a:cxnLst/>
              <a:rect l="l" t="t" r="r" b="b"/>
              <a:pathLst>
                <a:path w="8362" h="13367" extrusionOk="0">
                  <a:moveTo>
                    <a:pt x="990" y="0"/>
                  </a:moveTo>
                  <a:cubicBezTo>
                    <a:pt x="921" y="0"/>
                    <a:pt x="855" y="1"/>
                    <a:pt x="793" y="2"/>
                  </a:cubicBezTo>
                  <a:cubicBezTo>
                    <a:pt x="318" y="34"/>
                    <a:pt x="33" y="66"/>
                    <a:pt x="33" y="66"/>
                  </a:cubicBezTo>
                  <a:lnTo>
                    <a:pt x="1" y="11277"/>
                  </a:lnTo>
                  <a:cubicBezTo>
                    <a:pt x="376" y="11246"/>
                    <a:pt x="743" y="11232"/>
                    <a:pt x="1100" y="11232"/>
                  </a:cubicBezTo>
                  <a:cubicBezTo>
                    <a:pt x="5169" y="11232"/>
                    <a:pt x="7980" y="13073"/>
                    <a:pt x="8330" y="13335"/>
                  </a:cubicBezTo>
                  <a:cubicBezTo>
                    <a:pt x="8362" y="13335"/>
                    <a:pt x="8362" y="13335"/>
                    <a:pt x="8362" y="13367"/>
                  </a:cubicBezTo>
                  <a:lnTo>
                    <a:pt x="8362" y="13335"/>
                  </a:lnTo>
                  <a:lnTo>
                    <a:pt x="8267" y="12227"/>
                  </a:lnTo>
                  <a:lnTo>
                    <a:pt x="7570" y="3264"/>
                  </a:lnTo>
                  <a:lnTo>
                    <a:pt x="7570" y="3169"/>
                  </a:lnTo>
                  <a:cubicBezTo>
                    <a:pt x="7411" y="2979"/>
                    <a:pt x="7221" y="2758"/>
                    <a:pt x="7063" y="2599"/>
                  </a:cubicBezTo>
                  <a:cubicBezTo>
                    <a:pt x="4983" y="338"/>
                    <a:pt x="2358" y="0"/>
                    <a:pt x="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698;p30">
              <a:extLst>
                <a:ext uri="{FF2B5EF4-FFF2-40B4-BE49-F238E27FC236}">
                  <a16:creationId xmlns:a16="http://schemas.microsoft.com/office/drawing/2014/main" id="{3DADF23D-02FD-8DE2-E9A5-5A7E7256C191}"/>
                </a:ext>
              </a:extLst>
            </p:cNvPr>
            <p:cNvSpPr/>
            <p:nvPr/>
          </p:nvSpPr>
          <p:spPr>
            <a:xfrm>
              <a:off x="1431613" y="1698093"/>
              <a:ext cx="231264" cy="435154"/>
            </a:xfrm>
            <a:custGeom>
              <a:avLst/>
              <a:gdLst/>
              <a:ahLst/>
              <a:cxnLst/>
              <a:rect l="l" t="t" r="r" b="b"/>
              <a:pathLst>
                <a:path w="7570" h="14244" extrusionOk="0">
                  <a:moveTo>
                    <a:pt x="916" y="1"/>
                  </a:moveTo>
                  <a:cubicBezTo>
                    <a:pt x="349" y="1"/>
                    <a:pt x="1" y="56"/>
                    <a:pt x="1" y="56"/>
                  </a:cubicBezTo>
                  <a:lnTo>
                    <a:pt x="1" y="11172"/>
                  </a:lnTo>
                  <a:cubicBezTo>
                    <a:pt x="278" y="11149"/>
                    <a:pt x="549" y="11138"/>
                    <a:pt x="812" y="11138"/>
                  </a:cubicBezTo>
                  <a:cubicBezTo>
                    <a:pt x="4869" y="11138"/>
                    <a:pt x="7181" y="13734"/>
                    <a:pt x="7538" y="14180"/>
                  </a:cubicBezTo>
                  <a:cubicBezTo>
                    <a:pt x="7570" y="14212"/>
                    <a:pt x="7570" y="14212"/>
                    <a:pt x="7570" y="14244"/>
                  </a:cubicBezTo>
                  <a:lnTo>
                    <a:pt x="7570" y="3160"/>
                  </a:lnTo>
                  <a:cubicBezTo>
                    <a:pt x="5413" y="383"/>
                    <a:pt x="2408" y="1"/>
                    <a:pt x="916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699;p30">
              <a:extLst>
                <a:ext uri="{FF2B5EF4-FFF2-40B4-BE49-F238E27FC236}">
                  <a16:creationId xmlns:a16="http://schemas.microsoft.com/office/drawing/2014/main" id="{2C47E2D8-9F6D-395E-8B3D-13A677309664}"/>
                </a:ext>
              </a:extLst>
            </p:cNvPr>
            <p:cNvSpPr/>
            <p:nvPr/>
          </p:nvSpPr>
          <p:spPr>
            <a:xfrm>
              <a:off x="1458711" y="1755894"/>
              <a:ext cx="182872" cy="68737"/>
            </a:xfrm>
            <a:custGeom>
              <a:avLst/>
              <a:gdLst/>
              <a:ahLst/>
              <a:cxnLst/>
              <a:rect l="l" t="t" r="r" b="b"/>
              <a:pathLst>
                <a:path w="5986" h="2250" extrusionOk="0">
                  <a:moveTo>
                    <a:pt x="95" y="1"/>
                  </a:moveTo>
                  <a:cubicBezTo>
                    <a:pt x="64" y="1"/>
                    <a:pt x="0" y="32"/>
                    <a:pt x="0" y="96"/>
                  </a:cubicBezTo>
                  <a:cubicBezTo>
                    <a:pt x="0" y="127"/>
                    <a:pt x="32" y="191"/>
                    <a:pt x="95" y="191"/>
                  </a:cubicBezTo>
                  <a:cubicBezTo>
                    <a:pt x="127" y="191"/>
                    <a:pt x="4339" y="444"/>
                    <a:pt x="5827" y="2218"/>
                  </a:cubicBezTo>
                  <a:cubicBezTo>
                    <a:pt x="5827" y="2249"/>
                    <a:pt x="5859" y="2249"/>
                    <a:pt x="5891" y="2249"/>
                  </a:cubicBezTo>
                  <a:cubicBezTo>
                    <a:pt x="5891" y="2249"/>
                    <a:pt x="5922" y="2249"/>
                    <a:pt x="5954" y="2218"/>
                  </a:cubicBezTo>
                  <a:cubicBezTo>
                    <a:pt x="5986" y="2186"/>
                    <a:pt x="5986" y="2123"/>
                    <a:pt x="5954" y="2091"/>
                  </a:cubicBezTo>
                  <a:cubicBezTo>
                    <a:pt x="5321" y="1331"/>
                    <a:pt x="4117" y="729"/>
                    <a:pt x="2439" y="349"/>
                  </a:cubicBezTo>
                  <a:cubicBezTo>
                    <a:pt x="1204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00;p30">
              <a:extLst>
                <a:ext uri="{FF2B5EF4-FFF2-40B4-BE49-F238E27FC236}">
                  <a16:creationId xmlns:a16="http://schemas.microsoft.com/office/drawing/2014/main" id="{E968EA47-A606-14B9-5789-9C23EEF577F1}"/>
                </a:ext>
              </a:extLst>
            </p:cNvPr>
            <p:cNvSpPr/>
            <p:nvPr/>
          </p:nvSpPr>
          <p:spPr>
            <a:xfrm>
              <a:off x="1458711" y="1800405"/>
              <a:ext cx="182872" cy="68737"/>
            </a:xfrm>
            <a:custGeom>
              <a:avLst/>
              <a:gdLst/>
              <a:ahLst/>
              <a:cxnLst/>
              <a:rect l="l" t="t" r="r" b="b"/>
              <a:pathLst>
                <a:path w="5986" h="2250" extrusionOk="0">
                  <a:moveTo>
                    <a:pt x="95" y="1"/>
                  </a:moveTo>
                  <a:cubicBezTo>
                    <a:pt x="64" y="1"/>
                    <a:pt x="0" y="32"/>
                    <a:pt x="0" y="96"/>
                  </a:cubicBezTo>
                  <a:cubicBezTo>
                    <a:pt x="0" y="127"/>
                    <a:pt x="32" y="159"/>
                    <a:pt x="95" y="159"/>
                  </a:cubicBezTo>
                  <a:cubicBezTo>
                    <a:pt x="127" y="159"/>
                    <a:pt x="4339" y="412"/>
                    <a:pt x="5827" y="2217"/>
                  </a:cubicBezTo>
                  <a:cubicBezTo>
                    <a:pt x="5827" y="2217"/>
                    <a:pt x="5859" y="2249"/>
                    <a:pt x="5891" y="2249"/>
                  </a:cubicBezTo>
                  <a:cubicBezTo>
                    <a:pt x="5891" y="2249"/>
                    <a:pt x="5922" y="2217"/>
                    <a:pt x="5954" y="2217"/>
                  </a:cubicBezTo>
                  <a:cubicBezTo>
                    <a:pt x="5986" y="2186"/>
                    <a:pt x="5986" y="2122"/>
                    <a:pt x="5954" y="2091"/>
                  </a:cubicBezTo>
                  <a:cubicBezTo>
                    <a:pt x="5321" y="1299"/>
                    <a:pt x="4117" y="729"/>
                    <a:pt x="2439" y="349"/>
                  </a:cubicBezTo>
                  <a:cubicBezTo>
                    <a:pt x="1204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01;p30">
              <a:extLst>
                <a:ext uri="{FF2B5EF4-FFF2-40B4-BE49-F238E27FC236}">
                  <a16:creationId xmlns:a16="http://schemas.microsoft.com/office/drawing/2014/main" id="{A46454CF-D3CC-82D8-CD9C-63B6E01A82FD}"/>
                </a:ext>
              </a:extLst>
            </p:cNvPr>
            <p:cNvSpPr/>
            <p:nvPr/>
          </p:nvSpPr>
          <p:spPr>
            <a:xfrm>
              <a:off x="1462591" y="1841037"/>
              <a:ext cx="182872" cy="67760"/>
            </a:xfrm>
            <a:custGeom>
              <a:avLst/>
              <a:gdLst/>
              <a:ahLst/>
              <a:cxnLst/>
              <a:rect l="l" t="t" r="r" b="b"/>
              <a:pathLst>
                <a:path w="5986" h="2218" extrusionOk="0">
                  <a:moveTo>
                    <a:pt x="95" y="1"/>
                  </a:moveTo>
                  <a:cubicBezTo>
                    <a:pt x="32" y="1"/>
                    <a:pt x="0" y="32"/>
                    <a:pt x="0" y="64"/>
                  </a:cubicBezTo>
                  <a:cubicBezTo>
                    <a:pt x="0" y="127"/>
                    <a:pt x="32" y="159"/>
                    <a:pt x="63" y="159"/>
                  </a:cubicBezTo>
                  <a:cubicBezTo>
                    <a:pt x="127" y="159"/>
                    <a:pt x="4339" y="412"/>
                    <a:pt x="5795" y="2186"/>
                  </a:cubicBezTo>
                  <a:cubicBezTo>
                    <a:pt x="5827" y="2218"/>
                    <a:pt x="5859" y="2218"/>
                    <a:pt x="5859" y="2218"/>
                  </a:cubicBezTo>
                  <a:lnTo>
                    <a:pt x="5922" y="2218"/>
                  </a:lnTo>
                  <a:cubicBezTo>
                    <a:pt x="5954" y="2186"/>
                    <a:pt x="5985" y="2123"/>
                    <a:pt x="5954" y="2091"/>
                  </a:cubicBezTo>
                  <a:cubicBezTo>
                    <a:pt x="5289" y="1299"/>
                    <a:pt x="4117" y="729"/>
                    <a:pt x="2439" y="349"/>
                  </a:cubicBezTo>
                  <a:cubicBezTo>
                    <a:pt x="1172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02;p30">
              <a:extLst>
                <a:ext uri="{FF2B5EF4-FFF2-40B4-BE49-F238E27FC236}">
                  <a16:creationId xmlns:a16="http://schemas.microsoft.com/office/drawing/2014/main" id="{F56FCDB6-A2E7-A189-CA3A-FF06C842F44D}"/>
                </a:ext>
              </a:extLst>
            </p:cNvPr>
            <p:cNvSpPr/>
            <p:nvPr/>
          </p:nvSpPr>
          <p:spPr>
            <a:xfrm>
              <a:off x="1461614" y="1893277"/>
              <a:ext cx="182872" cy="67760"/>
            </a:xfrm>
            <a:custGeom>
              <a:avLst/>
              <a:gdLst/>
              <a:ahLst/>
              <a:cxnLst/>
              <a:rect l="l" t="t" r="r" b="b"/>
              <a:pathLst>
                <a:path w="5986" h="2218" extrusionOk="0">
                  <a:moveTo>
                    <a:pt x="95" y="1"/>
                  </a:moveTo>
                  <a:cubicBezTo>
                    <a:pt x="32" y="1"/>
                    <a:pt x="0" y="32"/>
                    <a:pt x="0" y="64"/>
                  </a:cubicBezTo>
                  <a:cubicBezTo>
                    <a:pt x="0" y="127"/>
                    <a:pt x="32" y="159"/>
                    <a:pt x="64" y="159"/>
                  </a:cubicBezTo>
                  <a:cubicBezTo>
                    <a:pt x="127" y="159"/>
                    <a:pt x="4339" y="413"/>
                    <a:pt x="5796" y="2186"/>
                  </a:cubicBezTo>
                  <a:cubicBezTo>
                    <a:pt x="5827" y="2218"/>
                    <a:pt x="5859" y="2218"/>
                    <a:pt x="5891" y="2218"/>
                  </a:cubicBezTo>
                  <a:cubicBezTo>
                    <a:pt x="5891" y="2218"/>
                    <a:pt x="5922" y="2218"/>
                    <a:pt x="5922" y="2186"/>
                  </a:cubicBezTo>
                  <a:cubicBezTo>
                    <a:pt x="5954" y="2154"/>
                    <a:pt x="5986" y="2123"/>
                    <a:pt x="5954" y="2091"/>
                  </a:cubicBezTo>
                  <a:cubicBezTo>
                    <a:pt x="5289" y="1299"/>
                    <a:pt x="4117" y="729"/>
                    <a:pt x="2439" y="317"/>
                  </a:cubicBezTo>
                  <a:cubicBezTo>
                    <a:pt x="1172" y="32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03;p30">
              <a:extLst>
                <a:ext uri="{FF2B5EF4-FFF2-40B4-BE49-F238E27FC236}">
                  <a16:creationId xmlns:a16="http://schemas.microsoft.com/office/drawing/2014/main" id="{0D2D49FC-1F11-A64C-6919-F5A4795D8602}"/>
                </a:ext>
              </a:extLst>
            </p:cNvPr>
            <p:cNvSpPr/>
            <p:nvPr/>
          </p:nvSpPr>
          <p:spPr>
            <a:xfrm>
              <a:off x="1461614" y="1936811"/>
              <a:ext cx="182872" cy="68737"/>
            </a:xfrm>
            <a:custGeom>
              <a:avLst/>
              <a:gdLst/>
              <a:ahLst/>
              <a:cxnLst/>
              <a:rect l="l" t="t" r="r" b="b"/>
              <a:pathLst>
                <a:path w="5986" h="2250" extrusionOk="0">
                  <a:moveTo>
                    <a:pt x="95" y="1"/>
                  </a:moveTo>
                  <a:cubicBezTo>
                    <a:pt x="32" y="1"/>
                    <a:pt x="0" y="33"/>
                    <a:pt x="0" y="96"/>
                  </a:cubicBezTo>
                  <a:cubicBezTo>
                    <a:pt x="0" y="128"/>
                    <a:pt x="32" y="159"/>
                    <a:pt x="64" y="159"/>
                  </a:cubicBezTo>
                  <a:cubicBezTo>
                    <a:pt x="127" y="159"/>
                    <a:pt x="4339" y="413"/>
                    <a:pt x="5796" y="2218"/>
                  </a:cubicBezTo>
                  <a:cubicBezTo>
                    <a:pt x="5827" y="2218"/>
                    <a:pt x="5859" y="2249"/>
                    <a:pt x="5891" y="2249"/>
                  </a:cubicBezTo>
                  <a:cubicBezTo>
                    <a:pt x="5891" y="2249"/>
                    <a:pt x="5922" y="2218"/>
                    <a:pt x="5922" y="2218"/>
                  </a:cubicBezTo>
                  <a:cubicBezTo>
                    <a:pt x="5954" y="2186"/>
                    <a:pt x="5986" y="2123"/>
                    <a:pt x="5954" y="2091"/>
                  </a:cubicBezTo>
                  <a:cubicBezTo>
                    <a:pt x="5289" y="1299"/>
                    <a:pt x="4117" y="729"/>
                    <a:pt x="2439" y="349"/>
                  </a:cubicBezTo>
                  <a:cubicBezTo>
                    <a:pt x="1172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04;p30">
              <a:extLst>
                <a:ext uri="{FF2B5EF4-FFF2-40B4-BE49-F238E27FC236}">
                  <a16:creationId xmlns:a16="http://schemas.microsoft.com/office/drawing/2014/main" id="{E3D4ACC2-E563-B52C-6D30-3D3DD16F4059}"/>
                </a:ext>
              </a:extLst>
            </p:cNvPr>
            <p:cNvSpPr/>
            <p:nvPr/>
          </p:nvSpPr>
          <p:spPr>
            <a:xfrm>
              <a:off x="1662846" y="1724947"/>
              <a:ext cx="256406" cy="408301"/>
            </a:xfrm>
            <a:custGeom>
              <a:avLst/>
              <a:gdLst/>
              <a:ahLst/>
              <a:cxnLst/>
              <a:rect l="l" t="t" r="r" b="b"/>
              <a:pathLst>
                <a:path w="8393" h="13365" extrusionOk="0">
                  <a:moveTo>
                    <a:pt x="7601" y="0"/>
                  </a:moveTo>
                  <a:cubicBezTo>
                    <a:pt x="7158" y="0"/>
                    <a:pt x="6556" y="32"/>
                    <a:pt x="5859" y="127"/>
                  </a:cubicBezTo>
                  <a:cubicBezTo>
                    <a:pt x="4498" y="380"/>
                    <a:pt x="2787" y="1014"/>
                    <a:pt x="1331" y="2566"/>
                  </a:cubicBezTo>
                  <a:cubicBezTo>
                    <a:pt x="1141" y="2756"/>
                    <a:pt x="982" y="2977"/>
                    <a:pt x="824" y="3167"/>
                  </a:cubicBezTo>
                  <a:lnTo>
                    <a:pt x="824" y="3262"/>
                  </a:lnTo>
                  <a:lnTo>
                    <a:pt x="159" y="11465"/>
                  </a:lnTo>
                  <a:lnTo>
                    <a:pt x="1" y="13365"/>
                  </a:lnTo>
                  <a:lnTo>
                    <a:pt x="32" y="13333"/>
                  </a:lnTo>
                  <a:cubicBezTo>
                    <a:pt x="149" y="13245"/>
                    <a:pt x="3031" y="11233"/>
                    <a:pt x="7323" y="11233"/>
                  </a:cubicBezTo>
                  <a:cubicBezTo>
                    <a:pt x="7671" y="11233"/>
                    <a:pt x="8028" y="11246"/>
                    <a:pt x="8393" y="11275"/>
                  </a:cubicBezTo>
                  <a:lnTo>
                    <a:pt x="8329" y="64"/>
                  </a:lnTo>
                  <a:cubicBezTo>
                    <a:pt x="8329" y="64"/>
                    <a:pt x="8076" y="0"/>
                    <a:pt x="760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05;p30">
              <a:extLst>
                <a:ext uri="{FF2B5EF4-FFF2-40B4-BE49-F238E27FC236}">
                  <a16:creationId xmlns:a16="http://schemas.microsoft.com/office/drawing/2014/main" id="{9A000EA4-A15D-4F60-BC0C-3A3C2FEEA5C3}"/>
                </a:ext>
              </a:extLst>
            </p:cNvPr>
            <p:cNvSpPr/>
            <p:nvPr/>
          </p:nvSpPr>
          <p:spPr>
            <a:xfrm>
              <a:off x="1662846" y="1698063"/>
              <a:ext cx="232241" cy="435185"/>
            </a:xfrm>
            <a:custGeom>
              <a:avLst/>
              <a:gdLst/>
              <a:ahLst/>
              <a:cxnLst/>
              <a:rect l="l" t="t" r="r" b="b"/>
              <a:pathLst>
                <a:path w="7602" h="14245" extrusionOk="0">
                  <a:moveTo>
                    <a:pt x="6686" y="1"/>
                  </a:moveTo>
                  <a:cubicBezTo>
                    <a:pt x="6405" y="1"/>
                    <a:pt x="6070" y="15"/>
                    <a:pt x="5701" y="57"/>
                  </a:cubicBezTo>
                  <a:cubicBezTo>
                    <a:pt x="4086" y="215"/>
                    <a:pt x="1774" y="912"/>
                    <a:pt x="1" y="3161"/>
                  </a:cubicBezTo>
                  <a:lnTo>
                    <a:pt x="1" y="5187"/>
                  </a:lnTo>
                  <a:lnTo>
                    <a:pt x="1" y="12756"/>
                  </a:lnTo>
                  <a:lnTo>
                    <a:pt x="1" y="14213"/>
                  </a:lnTo>
                  <a:lnTo>
                    <a:pt x="1" y="14245"/>
                  </a:lnTo>
                  <a:cubicBezTo>
                    <a:pt x="1" y="14245"/>
                    <a:pt x="1" y="14245"/>
                    <a:pt x="32" y="14213"/>
                  </a:cubicBezTo>
                  <a:cubicBezTo>
                    <a:pt x="182" y="14004"/>
                    <a:pt x="2533" y="11141"/>
                    <a:pt x="6818" y="11141"/>
                  </a:cubicBezTo>
                  <a:cubicBezTo>
                    <a:pt x="7073" y="11141"/>
                    <a:pt x="7333" y="11152"/>
                    <a:pt x="7601" y="11173"/>
                  </a:cubicBezTo>
                  <a:lnTo>
                    <a:pt x="7601" y="57"/>
                  </a:lnTo>
                  <a:cubicBezTo>
                    <a:pt x="7601" y="57"/>
                    <a:pt x="7249" y="1"/>
                    <a:pt x="6686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06;p30">
              <a:extLst>
                <a:ext uri="{FF2B5EF4-FFF2-40B4-BE49-F238E27FC236}">
                  <a16:creationId xmlns:a16="http://schemas.microsoft.com/office/drawing/2014/main" id="{4A05605C-ABA3-07A7-80A5-6BCD9561E29B}"/>
                </a:ext>
              </a:extLst>
            </p:cNvPr>
            <p:cNvSpPr/>
            <p:nvPr/>
          </p:nvSpPr>
          <p:spPr>
            <a:xfrm>
              <a:off x="1685087" y="1755894"/>
              <a:ext cx="181925" cy="68737"/>
            </a:xfrm>
            <a:custGeom>
              <a:avLst/>
              <a:gdLst/>
              <a:ahLst/>
              <a:cxnLst/>
              <a:rect l="l" t="t" r="r" b="b"/>
              <a:pathLst>
                <a:path w="5955" h="2250" extrusionOk="0">
                  <a:moveTo>
                    <a:pt x="5891" y="1"/>
                  </a:moveTo>
                  <a:cubicBezTo>
                    <a:pt x="5860" y="1"/>
                    <a:pt x="4783" y="64"/>
                    <a:pt x="3548" y="349"/>
                  </a:cubicBezTo>
                  <a:cubicBezTo>
                    <a:pt x="1838" y="729"/>
                    <a:pt x="666" y="1331"/>
                    <a:pt x="33" y="2091"/>
                  </a:cubicBezTo>
                  <a:cubicBezTo>
                    <a:pt x="1" y="2123"/>
                    <a:pt x="1" y="2186"/>
                    <a:pt x="33" y="2218"/>
                  </a:cubicBezTo>
                  <a:cubicBezTo>
                    <a:pt x="64" y="2249"/>
                    <a:pt x="64" y="2249"/>
                    <a:pt x="96" y="2249"/>
                  </a:cubicBezTo>
                  <a:cubicBezTo>
                    <a:pt x="128" y="2249"/>
                    <a:pt x="128" y="2249"/>
                    <a:pt x="159" y="2218"/>
                  </a:cubicBezTo>
                  <a:cubicBezTo>
                    <a:pt x="1616" y="444"/>
                    <a:pt x="5860" y="191"/>
                    <a:pt x="5891" y="191"/>
                  </a:cubicBezTo>
                  <a:cubicBezTo>
                    <a:pt x="5923" y="191"/>
                    <a:pt x="5955" y="127"/>
                    <a:pt x="5955" y="96"/>
                  </a:cubicBezTo>
                  <a:cubicBezTo>
                    <a:pt x="5955" y="64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07;p30">
              <a:extLst>
                <a:ext uri="{FF2B5EF4-FFF2-40B4-BE49-F238E27FC236}">
                  <a16:creationId xmlns:a16="http://schemas.microsoft.com/office/drawing/2014/main" id="{D6E3C907-2678-898D-EF82-1E0656A827F3}"/>
                </a:ext>
              </a:extLst>
            </p:cNvPr>
            <p:cNvSpPr/>
            <p:nvPr/>
          </p:nvSpPr>
          <p:spPr>
            <a:xfrm>
              <a:off x="1685087" y="1800405"/>
              <a:ext cx="181925" cy="68737"/>
            </a:xfrm>
            <a:custGeom>
              <a:avLst/>
              <a:gdLst/>
              <a:ahLst/>
              <a:cxnLst/>
              <a:rect l="l" t="t" r="r" b="b"/>
              <a:pathLst>
                <a:path w="5955" h="2250" extrusionOk="0">
                  <a:moveTo>
                    <a:pt x="5891" y="1"/>
                  </a:moveTo>
                  <a:cubicBezTo>
                    <a:pt x="5860" y="1"/>
                    <a:pt x="4783" y="64"/>
                    <a:pt x="3548" y="349"/>
                  </a:cubicBezTo>
                  <a:cubicBezTo>
                    <a:pt x="1838" y="729"/>
                    <a:pt x="666" y="1299"/>
                    <a:pt x="33" y="2091"/>
                  </a:cubicBezTo>
                  <a:cubicBezTo>
                    <a:pt x="1" y="2122"/>
                    <a:pt x="1" y="2186"/>
                    <a:pt x="33" y="2217"/>
                  </a:cubicBezTo>
                  <a:cubicBezTo>
                    <a:pt x="64" y="2217"/>
                    <a:pt x="64" y="2249"/>
                    <a:pt x="96" y="2249"/>
                  </a:cubicBezTo>
                  <a:cubicBezTo>
                    <a:pt x="128" y="2249"/>
                    <a:pt x="128" y="2217"/>
                    <a:pt x="159" y="2217"/>
                  </a:cubicBezTo>
                  <a:cubicBezTo>
                    <a:pt x="1616" y="412"/>
                    <a:pt x="5860" y="159"/>
                    <a:pt x="5891" y="159"/>
                  </a:cubicBezTo>
                  <a:cubicBezTo>
                    <a:pt x="5923" y="159"/>
                    <a:pt x="5955" y="127"/>
                    <a:pt x="5955" y="96"/>
                  </a:cubicBezTo>
                  <a:cubicBezTo>
                    <a:pt x="5955" y="32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08;p30">
              <a:extLst>
                <a:ext uri="{FF2B5EF4-FFF2-40B4-BE49-F238E27FC236}">
                  <a16:creationId xmlns:a16="http://schemas.microsoft.com/office/drawing/2014/main" id="{F9029F39-42B8-6C32-1223-A40D8460493F}"/>
                </a:ext>
              </a:extLst>
            </p:cNvPr>
            <p:cNvSpPr/>
            <p:nvPr/>
          </p:nvSpPr>
          <p:spPr>
            <a:xfrm>
              <a:off x="1681238" y="1841037"/>
              <a:ext cx="182872" cy="67760"/>
            </a:xfrm>
            <a:custGeom>
              <a:avLst/>
              <a:gdLst/>
              <a:ahLst/>
              <a:cxnLst/>
              <a:rect l="l" t="t" r="r" b="b"/>
              <a:pathLst>
                <a:path w="5986" h="2218" extrusionOk="0">
                  <a:moveTo>
                    <a:pt x="5891" y="1"/>
                  </a:moveTo>
                  <a:cubicBezTo>
                    <a:pt x="5891" y="1"/>
                    <a:pt x="4782" y="64"/>
                    <a:pt x="3547" y="349"/>
                  </a:cubicBezTo>
                  <a:cubicBezTo>
                    <a:pt x="1869" y="729"/>
                    <a:pt x="665" y="1299"/>
                    <a:pt x="32" y="2091"/>
                  </a:cubicBezTo>
                  <a:cubicBezTo>
                    <a:pt x="0" y="2123"/>
                    <a:pt x="0" y="2186"/>
                    <a:pt x="32" y="2218"/>
                  </a:cubicBezTo>
                  <a:lnTo>
                    <a:pt x="95" y="2218"/>
                  </a:lnTo>
                  <a:cubicBezTo>
                    <a:pt x="127" y="2218"/>
                    <a:pt x="159" y="2218"/>
                    <a:pt x="159" y="2186"/>
                  </a:cubicBezTo>
                  <a:cubicBezTo>
                    <a:pt x="1647" y="412"/>
                    <a:pt x="5859" y="159"/>
                    <a:pt x="5891" y="159"/>
                  </a:cubicBezTo>
                  <a:cubicBezTo>
                    <a:pt x="5954" y="159"/>
                    <a:pt x="5986" y="127"/>
                    <a:pt x="5986" y="64"/>
                  </a:cubicBezTo>
                  <a:cubicBezTo>
                    <a:pt x="5986" y="32"/>
                    <a:pt x="5922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09;p30">
              <a:extLst>
                <a:ext uri="{FF2B5EF4-FFF2-40B4-BE49-F238E27FC236}">
                  <a16:creationId xmlns:a16="http://schemas.microsoft.com/office/drawing/2014/main" id="{FE2C9E9F-FCC3-F5D5-3172-E801E7BF11D0}"/>
                </a:ext>
              </a:extLst>
            </p:cNvPr>
            <p:cNvSpPr/>
            <p:nvPr/>
          </p:nvSpPr>
          <p:spPr>
            <a:xfrm>
              <a:off x="1682185" y="1893277"/>
              <a:ext cx="182903" cy="67760"/>
            </a:xfrm>
            <a:custGeom>
              <a:avLst/>
              <a:gdLst/>
              <a:ahLst/>
              <a:cxnLst/>
              <a:rect l="l" t="t" r="r" b="b"/>
              <a:pathLst>
                <a:path w="5987" h="2218" extrusionOk="0">
                  <a:moveTo>
                    <a:pt x="5891" y="1"/>
                  </a:moveTo>
                  <a:cubicBezTo>
                    <a:pt x="5860" y="1"/>
                    <a:pt x="4783" y="32"/>
                    <a:pt x="3548" y="317"/>
                  </a:cubicBezTo>
                  <a:cubicBezTo>
                    <a:pt x="1838" y="729"/>
                    <a:pt x="666" y="1299"/>
                    <a:pt x="33" y="2091"/>
                  </a:cubicBezTo>
                  <a:cubicBezTo>
                    <a:pt x="1" y="2123"/>
                    <a:pt x="1" y="2154"/>
                    <a:pt x="33" y="2186"/>
                  </a:cubicBezTo>
                  <a:cubicBezTo>
                    <a:pt x="64" y="2218"/>
                    <a:pt x="64" y="2218"/>
                    <a:pt x="96" y="2218"/>
                  </a:cubicBezTo>
                  <a:cubicBezTo>
                    <a:pt x="128" y="2218"/>
                    <a:pt x="159" y="2218"/>
                    <a:pt x="159" y="2186"/>
                  </a:cubicBezTo>
                  <a:cubicBezTo>
                    <a:pt x="1648" y="413"/>
                    <a:pt x="5860" y="159"/>
                    <a:pt x="5891" y="159"/>
                  </a:cubicBezTo>
                  <a:cubicBezTo>
                    <a:pt x="5955" y="159"/>
                    <a:pt x="5986" y="127"/>
                    <a:pt x="5986" y="64"/>
                  </a:cubicBezTo>
                  <a:cubicBezTo>
                    <a:pt x="5986" y="32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10;p30">
              <a:extLst>
                <a:ext uri="{FF2B5EF4-FFF2-40B4-BE49-F238E27FC236}">
                  <a16:creationId xmlns:a16="http://schemas.microsoft.com/office/drawing/2014/main" id="{CA9E4B01-EA13-3286-CD96-2C7523713175}"/>
                </a:ext>
              </a:extLst>
            </p:cNvPr>
            <p:cNvSpPr/>
            <p:nvPr/>
          </p:nvSpPr>
          <p:spPr>
            <a:xfrm>
              <a:off x="1682185" y="1936811"/>
              <a:ext cx="182903" cy="68737"/>
            </a:xfrm>
            <a:custGeom>
              <a:avLst/>
              <a:gdLst/>
              <a:ahLst/>
              <a:cxnLst/>
              <a:rect l="l" t="t" r="r" b="b"/>
              <a:pathLst>
                <a:path w="5987" h="2250" extrusionOk="0">
                  <a:moveTo>
                    <a:pt x="5891" y="1"/>
                  </a:moveTo>
                  <a:cubicBezTo>
                    <a:pt x="5860" y="1"/>
                    <a:pt x="4783" y="64"/>
                    <a:pt x="3548" y="349"/>
                  </a:cubicBezTo>
                  <a:cubicBezTo>
                    <a:pt x="1838" y="729"/>
                    <a:pt x="666" y="1299"/>
                    <a:pt x="33" y="2091"/>
                  </a:cubicBezTo>
                  <a:cubicBezTo>
                    <a:pt x="1" y="2123"/>
                    <a:pt x="1" y="2186"/>
                    <a:pt x="33" y="2218"/>
                  </a:cubicBezTo>
                  <a:cubicBezTo>
                    <a:pt x="64" y="2218"/>
                    <a:pt x="64" y="2249"/>
                    <a:pt x="96" y="2249"/>
                  </a:cubicBezTo>
                  <a:cubicBezTo>
                    <a:pt x="128" y="2249"/>
                    <a:pt x="159" y="2218"/>
                    <a:pt x="159" y="2218"/>
                  </a:cubicBezTo>
                  <a:cubicBezTo>
                    <a:pt x="1648" y="413"/>
                    <a:pt x="5860" y="159"/>
                    <a:pt x="5891" y="159"/>
                  </a:cubicBezTo>
                  <a:cubicBezTo>
                    <a:pt x="5955" y="159"/>
                    <a:pt x="5986" y="128"/>
                    <a:pt x="5986" y="96"/>
                  </a:cubicBezTo>
                  <a:cubicBezTo>
                    <a:pt x="5986" y="33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11;p30">
              <a:extLst>
                <a:ext uri="{FF2B5EF4-FFF2-40B4-BE49-F238E27FC236}">
                  <a16:creationId xmlns:a16="http://schemas.microsoft.com/office/drawing/2014/main" id="{E4FE6E43-DF0A-E4D3-D734-D7999713158B}"/>
                </a:ext>
              </a:extLst>
            </p:cNvPr>
            <p:cNvSpPr/>
            <p:nvPr/>
          </p:nvSpPr>
          <p:spPr>
            <a:xfrm>
              <a:off x="1658967" y="1698063"/>
              <a:ext cx="260286" cy="435185"/>
            </a:xfrm>
            <a:custGeom>
              <a:avLst/>
              <a:gdLst/>
              <a:ahLst/>
              <a:cxnLst/>
              <a:rect l="l" t="t" r="r" b="b"/>
              <a:pathLst>
                <a:path w="8520" h="14245" extrusionOk="0">
                  <a:moveTo>
                    <a:pt x="6804" y="1"/>
                  </a:moveTo>
                  <a:cubicBezTo>
                    <a:pt x="6518" y="1"/>
                    <a:pt x="6176" y="15"/>
                    <a:pt x="5796" y="57"/>
                  </a:cubicBezTo>
                  <a:cubicBezTo>
                    <a:pt x="5828" y="120"/>
                    <a:pt x="5828" y="184"/>
                    <a:pt x="5860" y="279"/>
                  </a:cubicBezTo>
                  <a:cubicBezTo>
                    <a:pt x="5923" y="532"/>
                    <a:pt x="5955" y="754"/>
                    <a:pt x="5986" y="1007"/>
                  </a:cubicBezTo>
                  <a:cubicBezTo>
                    <a:pt x="6018" y="1324"/>
                    <a:pt x="6018" y="1640"/>
                    <a:pt x="5986" y="1957"/>
                  </a:cubicBezTo>
                  <a:cubicBezTo>
                    <a:pt x="5986" y="2020"/>
                    <a:pt x="5986" y="2084"/>
                    <a:pt x="5986" y="2147"/>
                  </a:cubicBezTo>
                  <a:cubicBezTo>
                    <a:pt x="5955" y="2591"/>
                    <a:pt x="5891" y="3002"/>
                    <a:pt x="5796" y="3446"/>
                  </a:cubicBezTo>
                  <a:cubicBezTo>
                    <a:pt x="5796" y="3509"/>
                    <a:pt x="5765" y="3572"/>
                    <a:pt x="5765" y="3604"/>
                  </a:cubicBezTo>
                  <a:cubicBezTo>
                    <a:pt x="5638" y="4016"/>
                    <a:pt x="5511" y="4427"/>
                    <a:pt x="5353" y="4807"/>
                  </a:cubicBezTo>
                  <a:cubicBezTo>
                    <a:pt x="5321" y="4871"/>
                    <a:pt x="5290" y="4934"/>
                    <a:pt x="5290" y="4997"/>
                  </a:cubicBezTo>
                  <a:cubicBezTo>
                    <a:pt x="5163" y="5219"/>
                    <a:pt x="5068" y="5441"/>
                    <a:pt x="4941" y="5662"/>
                  </a:cubicBezTo>
                  <a:cubicBezTo>
                    <a:pt x="4751" y="6011"/>
                    <a:pt x="4561" y="6359"/>
                    <a:pt x="4340" y="6707"/>
                  </a:cubicBezTo>
                  <a:cubicBezTo>
                    <a:pt x="4308" y="6771"/>
                    <a:pt x="4245" y="6834"/>
                    <a:pt x="4213" y="6929"/>
                  </a:cubicBezTo>
                  <a:cubicBezTo>
                    <a:pt x="3833" y="7468"/>
                    <a:pt x="3453" y="7974"/>
                    <a:pt x="3041" y="8513"/>
                  </a:cubicBezTo>
                  <a:cubicBezTo>
                    <a:pt x="2978" y="8608"/>
                    <a:pt x="2914" y="8671"/>
                    <a:pt x="2851" y="8766"/>
                  </a:cubicBezTo>
                  <a:cubicBezTo>
                    <a:pt x="2249" y="9526"/>
                    <a:pt x="1616" y="10286"/>
                    <a:pt x="1046" y="11078"/>
                  </a:cubicBezTo>
                  <a:cubicBezTo>
                    <a:pt x="761" y="11489"/>
                    <a:pt x="476" y="11901"/>
                    <a:pt x="286" y="12345"/>
                  </a:cubicBezTo>
                  <a:cubicBezTo>
                    <a:pt x="223" y="12471"/>
                    <a:pt x="191" y="12598"/>
                    <a:pt x="128" y="12725"/>
                  </a:cubicBezTo>
                  <a:cubicBezTo>
                    <a:pt x="128" y="12725"/>
                    <a:pt x="128" y="12756"/>
                    <a:pt x="128" y="12756"/>
                  </a:cubicBezTo>
                  <a:cubicBezTo>
                    <a:pt x="96" y="12851"/>
                    <a:pt x="64" y="12978"/>
                    <a:pt x="33" y="13105"/>
                  </a:cubicBezTo>
                  <a:cubicBezTo>
                    <a:pt x="33" y="13263"/>
                    <a:pt x="1" y="13421"/>
                    <a:pt x="1" y="13580"/>
                  </a:cubicBezTo>
                  <a:cubicBezTo>
                    <a:pt x="1" y="13801"/>
                    <a:pt x="33" y="13991"/>
                    <a:pt x="96" y="14181"/>
                  </a:cubicBezTo>
                  <a:cubicBezTo>
                    <a:pt x="96" y="14181"/>
                    <a:pt x="96" y="14181"/>
                    <a:pt x="96" y="14213"/>
                  </a:cubicBezTo>
                  <a:lnTo>
                    <a:pt x="128" y="14213"/>
                  </a:lnTo>
                  <a:lnTo>
                    <a:pt x="128" y="14245"/>
                  </a:lnTo>
                  <a:cubicBezTo>
                    <a:pt x="128" y="14245"/>
                    <a:pt x="128" y="14245"/>
                    <a:pt x="159" y="14213"/>
                  </a:cubicBezTo>
                  <a:cubicBezTo>
                    <a:pt x="276" y="14125"/>
                    <a:pt x="3158" y="12113"/>
                    <a:pt x="7450" y="12113"/>
                  </a:cubicBezTo>
                  <a:cubicBezTo>
                    <a:pt x="7798" y="12113"/>
                    <a:pt x="8155" y="12126"/>
                    <a:pt x="8520" y="12155"/>
                  </a:cubicBezTo>
                  <a:lnTo>
                    <a:pt x="8456" y="944"/>
                  </a:lnTo>
                  <a:cubicBezTo>
                    <a:pt x="8456" y="944"/>
                    <a:pt x="8171" y="880"/>
                    <a:pt x="7728" y="880"/>
                  </a:cubicBezTo>
                  <a:lnTo>
                    <a:pt x="7728" y="57"/>
                  </a:lnTo>
                  <a:cubicBezTo>
                    <a:pt x="7728" y="57"/>
                    <a:pt x="7376" y="1"/>
                    <a:pt x="6804" y="1"/>
                  </a:cubicBezTo>
                  <a:close/>
                </a:path>
              </a:pathLst>
            </a:custGeom>
            <a:solidFill>
              <a:srgbClr val="CECECE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p30"/>
          <p:cNvSpPr/>
          <p:nvPr/>
        </p:nvSpPr>
        <p:spPr>
          <a:xfrm>
            <a:off x="798793" y="2836569"/>
            <a:ext cx="7598702" cy="67760"/>
          </a:xfrm>
          <a:custGeom>
            <a:avLst/>
            <a:gdLst/>
            <a:ahLst/>
            <a:cxnLst/>
            <a:rect l="l" t="t" r="r" b="b"/>
            <a:pathLst>
              <a:path w="248730" h="2218" extrusionOk="0">
                <a:moveTo>
                  <a:pt x="0" y="1"/>
                </a:moveTo>
                <a:lnTo>
                  <a:pt x="0" y="2218"/>
                </a:lnTo>
                <a:lnTo>
                  <a:pt x="248729" y="2218"/>
                </a:lnTo>
                <a:lnTo>
                  <a:pt x="248729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1" name="Google Shape;2591;p30"/>
          <p:cNvSpPr/>
          <p:nvPr/>
        </p:nvSpPr>
        <p:spPr>
          <a:xfrm>
            <a:off x="663334" y="2792089"/>
            <a:ext cx="157730" cy="158677"/>
          </a:xfrm>
          <a:custGeom>
            <a:avLst/>
            <a:gdLst/>
            <a:ahLst/>
            <a:cxnLst/>
            <a:rect l="l" t="t" r="r" b="b"/>
            <a:pathLst>
              <a:path w="5163" h="5194" extrusionOk="0">
                <a:moveTo>
                  <a:pt x="2566" y="0"/>
                </a:moveTo>
                <a:cubicBezTo>
                  <a:pt x="1141" y="0"/>
                  <a:pt x="1" y="1172"/>
                  <a:pt x="1" y="2597"/>
                </a:cubicBezTo>
                <a:cubicBezTo>
                  <a:pt x="1" y="4022"/>
                  <a:pt x="1141" y="5194"/>
                  <a:pt x="2566" y="5194"/>
                </a:cubicBezTo>
                <a:cubicBezTo>
                  <a:pt x="4023" y="5194"/>
                  <a:pt x="5163" y="4022"/>
                  <a:pt x="5163" y="2597"/>
                </a:cubicBezTo>
                <a:cubicBezTo>
                  <a:pt x="5163" y="1172"/>
                  <a:pt x="4023" y="0"/>
                  <a:pt x="2566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2" name="Google Shape;2592;p30"/>
          <p:cNvSpPr/>
          <p:nvPr/>
        </p:nvSpPr>
        <p:spPr>
          <a:xfrm>
            <a:off x="8322952" y="2792089"/>
            <a:ext cx="157730" cy="158677"/>
          </a:xfrm>
          <a:custGeom>
            <a:avLst/>
            <a:gdLst/>
            <a:ahLst/>
            <a:cxnLst/>
            <a:rect l="l" t="t" r="r" b="b"/>
            <a:pathLst>
              <a:path w="5163" h="5194" extrusionOk="0">
                <a:moveTo>
                  <a:pt x="2598" y="0"/>
                </a:moveTo>
                <a:cubicBezTo>
                  <a:pt x="1141" y="0"/>
                  <a:pt x="1" y="1172"/>
                  <a:pt x="1" y="2597"/>
                </a:cubicBezTo>
                <a:cubicBezTo>
                  <a:pt x="1" y="4022"/>
                  <a:pt x="1141" y="5194"/>
                  <a:pt x="2598" y="5194"/>
                </a:cubicBezTo>
                <a:cubicBezTo>
                  <a:pt x="4023" y="5194"/>
                  <a:pt x="5163" y="4022"/>
                  <a:pt x="5163" y="2597"/>
                </a:cubicBezTo>
                <a:cubicBezTo>
                  <a:pt x="5163" y="1172"/>
                  <a:pt x="4023" y="0"/>
                  <a:pt x="2598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3" name="Google Shape;2593;p30"/>
          <p:cNvSpPr/>
          <p:nvPr/>
        </p:nvSpPr>
        <p:spPr>
          <a:xfrm>
            <a:off x="1565048" y="2770795"/>
            <a:ext cx="200286" cy="200286"/>
          </a:xfrm>
          <a:custGeom>
            <a:avLst/>
            <a:gdLst/>
            <a:ahLst/>
            <a:cxnLst/>
            <a:rect l="l" t="t" r="r" b="b"/>
            <a:pathLst>
              <a:path w="6556" h="6556" extrusionOk="0">
                <a:moveTo>
                  <a:pt x="3294" y="0"/>
                </a:moveTo>
                <a:cubicBezTo>
                  <a:pt x="1489" y="0"/>
                  <a:pt x="0" y="1489"/>
                  <a:pt x="0" y="3294"/>
                </a:cubicBezTo>
                <a:cubicBezTo>
                  <a:pt x="0" y="5099"/>
                  <a:pt x="1489" y="6556"/>
                  <a:pt x="3294" y="6556"/>
                </a:cubicBezTo>
                <a:cubicBezTo>
                  <a:pt x="5099" y="6556"/>
                  <a:pt x="6556" y="5099"/>
                  <a:pt x="6556" y="3294"/>
                </a:cubicBezTo>
                <a:cubicBezTo>
                  <a:pt x="6556" y="1489"/>
                  <a:pt x="5099" y="0"/>
                  <a:pt x="329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4" name="Google Shape;2594;p30"/>
          <p:cNvSpPr/>
          <p:nvPr/>
        </p:nvSpPr>
        <p:spPr>
          <a:xfrm>
            <a:off x="1575679" y="2791600"/>
            <a:ext cx="179023" cy="159257"/>
          </a:xfrm>
          <a:custGeom>
            <a:avLst/>
            <a:gdLst/>
            <a:ahLst/>
            <a:cxnLst/>
            <a:rect l="l" t="t" r="r" b="b"/>
            <a:pathLst>
              <a:path w="5860" h="5213" extrusionOk="0">
                <a:moveTo>
                  <a:pt x="2957" y="1"/>
                </a:moveTo>
                <a:cubicBezTo>
                  <a:pt x="2680" y="1"/>
                  <a:pt x="2399" y="47"/>
                  <a:pt x="2123" y="143"/>
                </a:cubicBezTo>
                <a:cubicBezTo>
                  <a:pt x="761" y="586"/>
                  <a:pt x="1" y="2043"/>
                  <a:pt x="476" y="3436"/>
                </a:cubicBezTo>
                <a:cubicBezTo>
                  <a:pt x="831" y="4528"/>
                  <a:pt x="1859" y="5213"/>
                  <a:pt x="2954" y="5213"/>
                </a:cubicBezTo>
                <a:cubicBezTo>
                  <a:pt x="3224" y="5213"/>
                  <a:pt x="3499" y="5171"/>
                  <a:pt x="3769" y="5083"/>
                </a:cubicBezTo>
                <a:cubicBezTo>
                  <a:pt x="5131" y="4640"/>
                  <a:pt x="5859" y="3151"/>
                  <a:pt x="5416" y="1790"/>
                </a:cubicBezTo>
                <a:cubicBezTo>
                  <a:pt x="5063" y="704"/>
                  <a:pt x="4045" y="1"/>
                  <a:pt x="2957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5" name="Google Shape;2595;p30"/>
          <p:cNvSpPr/>
          <p:nvPr/>
        </p:nvSpPr>
        <p:spPr>
          <a:xfrm>
            <a:off x="1580537" y="2820133"/>
            <a:ext cx="162557" cy="130693"/>
          </a:xfrm>
          <a:custGeom>
            <a:avLst/>
            <a:gdLst/>
            <a:ahLst/>
            <a:cxnLst/>
            <a:rect l="l" t="t" r="r" b="b"/>
            <a:pathLst>
              <a:path w="5321" h="4278" extrusionOk="0">
                <a:moveTo>
                  <a:pt x="760" y="1"/>
                </a:moveTo>
                <a:cubicBezTo>
                  <a:pt x="190" y="729"/>
                  <a:pt x="0" y="1711"/>
                  <a:pt x="380" y="2629"/>
                </a:cubicBezTo>
                <a:cubicBezTo>
                  <a:pt x="789" y="3663"/>
                  <a:pt x="1745" y="4277"/>
                  <a:pt x="2778" y="4277"/>
                </a:cubicBezTo>
                <a:cubicBezTo>
                  <a:pt x="3106" y="4277"/>
                  <a:pt x="3441" y="4215"/>
                  <a:pt x="3769" y="4086"/>
                </a:cubicBezTo>
                <a:cubicBezTo>
                  <a:pt x="4560" y="3769"/>
                  <a:pt x="5130" y="3104"/>
                  <a:pt x="5320" y="2312"/>
                </a:cubicBezTo>
                <a:lnTo>
                  <a:pt x="5320" y="2312"/>
                </a:lnTo>
                <a:cubicBezTo>
                  <a:pt x="5035" y="2629"/>
                  <a:pt x="4687" y="2914"/>
                  <a:pt x="4275" y="3072"/>
                </a:cubicBezTo>
                <a:cubicBezTo>
                  <a:pt x="3954" y="3203"/>
                  <a:pt x="3622" y="3264"/>
                  <a:pt x="3295" y="3264"/>
                </a:cubicBezTo>
                <a:cubicBezTo>
                  <a:pt x="2268" y="3264"/>
                  <a:pt x="1295" y="2656"/>
                  <a:pt x="887" y="1647"/>
                </a:cubicBezTo>
                <a:cubicBezTo>
                  <a:pt x="665" y="1109"/>
                  <a:pt x="633" y="539"/>
                  <a:pt x="760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6" name="Google Shape;2596;p30"/>
          <p:cNvSpPr/>
          <p:nvPr/>
        </p:nvSpPr>
        <p:spPr>
          <a:xfrm>
            <a:off x="4776961" y="1287654"/>
            <a:ext cx="1258752" cy="1446420"/>
          </a:xfrm>
          <a:custGeom>
            <a:avLst/>
            <a:gdLst/>
            <a:ahLst/>
            <a:cxnLst/>
            <a:rect l="l" t="t" r="r" b="b"/>
            <a:pathLst>
              <a:path w="41203" h="47346" extrusionOk="0">
                <a:moveTo>
                  <a:pt x="20617" y="0"/>
                </a:moveTo>
                <a:cubicBezTo>
                  <a:pt x="9216" y="0"/>
                  <a:pt x="1" y="9216"/>
                  <a:pt x="1" y="20585"/>
                </a:cubicBezTo>
                <a:cubicBezTo>
                  <a:pt x="1" y="30687"/>
                  <a:pt x="7253" y="39079"/>
                  <a:pt x="16849" y="40853"/>
                </a:cubicBezTo>
                <a:lnTo>
                  <a:pt x="20617" y="47345"/>
                </a:lnTo>
                <a:lnTo>
                  <a:pt x="24354" y="40853"/>
                </a:lnTo>
                <a:cubicBezTo>
                  <a:pt x="33950" y="39079"/>
                  <a:pt x="41202" y="30687"/>
                  <a:pt x="41202" y="20585"/>
                </a:cubicBezTo>
                <a:cubicBezTo>
                  <a:pt x="41202" y="9216"/>
                  <a:pt x="31986" y="0"/>
                  <a:pt x="20617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7" name="Google Shape;2597;p30"/>
          <p:cNvSpPr/>
          <p:nvPr/>
        </p:nvSpPr>
        <p:spPr>
          <a:xfrm>
            <a:off x="4904690" y="1415353"/>
            <a:ext cx="1003293" cy="1003323"/>
          </a:xfrm>
          <a:custGeom>
            <a:avLst/>
            <a:gdLst/>
            <a:ahLst/>
            <a:cxnLst/>
            <a:rect l="l" t="t" r="r" b="b"/>
            <a:pathLst>
              <a:path w="32841" h="32842" extrusionOk="0">
                <a:moveTo>
                  <a:pt x="16436" y="0"/>
                </a:moveTo>
                <a:cubicBezTo>
                  <a:pt x="7347" y="0"/>
                  <a:pt x="0" y="7348"/>
                  <a:pt x="0" y="16405"/>
                </a:cubicBezTo>
                <a:cubicBezTo>
                  <a:pt x="0" y="25462"/>
                  <a:pt x="7347" y="32841"/>
                  <a:pt x="16436" y="32841"/>
                </a:cubicBezTo>
                <a:cubicBezTo>
                  <a:pt x="25494" y="32841"/>
                  <a:pt x="32841" y="25462"/>
                  <a:pt x="32841" y="16405"/>
                </a:cubicBezTo>
                <a:cubicBezTo>
                  <a:pt x="32841" y="7348"/>
                  <a:pt x="25494" y="0"/>
                  <a:pt x="16436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8" name="Google Shape;2598;p30"/>
          <p:cNvSpPr/>
          <p:nvPr/>
        </p:nvSpPr>
        <p:spPr>
          <a:xfrm>
            <a:off x="1031072" y="1287654"/>
            <a:ext cx="1258752" cy="1446420"/>
          </a:xfrm>
          <a:custGeom>
            <a:avLst/>
            <a:gdLst/>
            <a:ahLst/>
            <a:cxnLst/>
            <a:rect l="l" t="t" r="r" b="b"/>
            <a:pathLst>
              <a:path w="41203" h="47346" extrusionOk="0">
                <a:moveTo>
                  <a:pt x="20617" y="0"/>
                </a:moveTo>
                <a:cubicBezTo>
                  <a:pt x="9216" y="0"/>
                  <a:pt x="1" y="9216"/>
                  <a:pt x="1" y="20585"/>
                </a:cubicBezTo>
                <a:cubicBezTo>
                  <a:pt x="1" y="30687"/>
                  <a:pt x="7253" y="39079"/>
                  <a:pt x="16849" y="40853"/>
                </a:cubicBezTo>
                <a:lnTo>
                  <a:pt x="20617" y="47345"/>
                </a:lnTo>
                <a:lnTo>
                  <a:pt x="24354" y="40853"/>
                </a:lnTo>
                <a:cubicBezTo>
                  <a:pt x="33950" y="39079"/>
                  <a:pt x="41202" y="30687"/>
                  <a:pt x="41202" y="20585"/>
                </a:cubicBezTo>
                <a:cubicBezTo>
                  <a:pt x="41202" y="9216"/>
                  <a:pt x="31986" y="0"/>
                  <a:pt x="20617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9" name="Google Shape;2599;p30"/>
          <p:cNvSpPr/>
          <p:nvPr/>
        </p:nvSpPr>
        <p:spPr>
          <a:xfrm>
            <a:off x="1158771" y="1415353"/>
            <a:ext cx="1003323" cy="1003323"/>
          </a:xfrm>
          <a:custGeom>
            <a:avLst/>
            <a:gdLst/>
            <a:ahLst/>
            <a:cxnLst/>
            <a:rect l="l" t="t" r="r" b="b"/>
            <a:pathLst>
              <a:path w="32842" h="32842" extrusionOk="0">
                <a:moveTo>
                  <a:pt x="16437" y="0"/>
                </a:moveTo>
                <a:cubicBezTo>
                  <a:pt x="7348" y="0"/>
                  <a:pt x="1" y="7348"/>
                  <a:pt x="1" y="16405"/>
                </a:cubicBezTo>
                <a:cubicBezTo>
                  <a:pt x="1" y="25462"/>
                  <a:pt x="7348" y="32841"/>
                  <a:pt x="16437" y="32841"/>
                </a:cubicBezTo>
                <a:cubicBezTo>
                  <a:pt x="25495" y="32841"/>
                  <a:pt x="32842" y="25462"/>
                  <a:pt x="32842" y="16405"/>
                </a:cubicBezTo>
                <a:cubicBezTo>
                  <a:pt x="32842" y="7348"/>
                  <a:pt x="25495" y="0"/>
                  <a:pt x="16437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0" name="Google Shape;2600;p30"/>
          <p:cNvSpPr/>
          <p:nvPr/>
        </p:nvSpPr>
        <p:spPr>
          <a:xfrm>
            <a:off x="6631796" y="3056193"/>
            <a:ext cx="1258721" cy="1447398"/>
          </a:xfrm>
          <a:custGeom>
            <a:avLst/>
            <a:gdLst/>
            <a:ahLst/>
            <a:cxnLst/>
            <a:rect l="l" t="t" r="r" b="b"/>
            <a:pathLst>
              <a:path w="41202" h="47378" extrusionOk="0">
                <a:moveTo>
                  <a:pt x="20585" y="1"/>
                </a:moveTo>
                <a:lnTo>
                  <a:pt x="16848" y="6493"/>
                </a:lnTo>
                <a:cubicBezTo>
                  <a:pt x="7252" y="8266"/>
                  <a:pt x="0" y="16659"/>
                  <a:pt x="0" y="26761"/>
                </a:cubicBezTo>
                <a:cubicBezTo>
                  <a:pt x="0" y="38130"/>
                  <a:pt x="9216" y="47377"/>
                  <a:pt x="20585" y="47377"/>
                </a:cubicBezTo>
                <a:cubicBezTo>
                  <a:pt x="31954" y="47377"/>
                  <a:pt x="41202" y="38130"/>
                  <a:pt x="41202" y="26761"/>
                </a:cubicBezTo>
                <a:cubicBezTo>
                  <a:pt x="41202" y="16659"/>
                  <a:pt x="33918" y="8266"/>
                  <a:pt x="24354" y="6493"/>
                </a:cubicBezTo>
                <a:lnTo>
                  <a:pt x="20585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30"/>
          <p:cNvSpPr/>
          <p:nvPr/>
        </p:nvSpPr>
        <p:spPr>
          <a:xfrm>
            <a:off x="6759495" y="3372569"/>
            <a:ext cx="1002346" cy="1002345"/>
          </a:xfrm>
          <a:custGeom>
            <a:avLst/>
            <a:gdLst/>
            <a:ahLst/>
            <a:cxnLst/>
            <a:rect l="l" t="t" r="r" b="b"/>
            <a:pathLst>
              <a:path w="32810" h="32810" extrusionOk="0">
                <a:moveTo>
                  <a:pt x="16405" y="1"/>
                </a:moveTo>
                <a:cubicBezTo>
                  <a:pt x="7348" y="1"/>
                  <a:pt x="1" y="7348"/>
                  <a:pt x="1" y="16405"/>
                </a:cubicBezTo>
                <a:cubicBezTo>
                  <a:pt x="1" y="25462"/>
                  <a:pt x="7348" y="32810"/>
                  <a:pt x="16405" y="32810"/>
                </a:cubicBezTo>
                <a:cubicBezTo>
                  <a:pt x="25463" y="32810"/>
                  <a:pt x="32810" y="25462"/>
                  <a:pt x="32810" y="16405"/>
                </a:cubicBezTo>
                <a:cubicBezTo>
                  <a:pt x="32810" y="7348"/>
                  <a:pt x="25463" y="1"/>
                  <a:pt x="16405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2" name="Google Shape;2602;p30"/>
          <p:cNvSpPr/>
          <p:nvPr/>
        </p:nvSpPr>
        <p:spPr>
          <a:xfrm>
            <a:off x="2901152" y="3056193"/>
            <a:ext cx="1259699" cy="1447398"/>
          </a:xfrm>
          <a:custGeom>
            <a:avLst/>
            <a:gdLst/>
            <a:ahLst/>
            <a:cxnLst/>
            <a:rect l="l" t="t" r="r" b="b"/>
            <a:pathLst>
              <a:path w="41234" h="47378" extrusionOk="0">
                <a:moveTo>
                  <a:pt x="20617" y="1"/>
                </a:moveTo>
                <a:lnTo>
                  <a:pt x="16848" y="6493"/>
                </a:lnTo>
                <a:cubicBezTo>
                  <a:pt x="7284" y="8266"/>
                  <a:pt x="0" y="16659"/>
                  <a:pt x="0" y="26761"/>
                </a:cubicBezTo>
                <a:cubicBezTo>
                  <a:pt x="0" y="38130"/>
                  <a:pt x="9248" y="47377"/>
                  <a:pt x="20617" y="47377"/>
                </a:cubicBezTo>
                <a:cubicBezTo>
                  <a:pt x="31986" y="47377"/>
                  <a:pt x="41233" y="38130"/>
                  <a:pt x="41233" y="26761"/>
                </a:cubicBezTo>
                <a:cubicBezTo>
                  <a:pt x="41233" y="16659"/>
                  <a:pt x="33950" y="8266"/>
                  <a:pt x="24354" y="6493"/>
                </a:cubicBezTo>
                <a:lnTo>
                  <a:pt x="20617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3" name="Google Shape;2603;p30"/>
          <p:cNvSpPr/>
          <p:nvPr/>
        </p:nvSpPr>
        <p:spPr>
          <a:xfrm>
            <a:off x="3029829" y="3372569"/>
            <a:ext cx="1002346" cy="1002345"/>
          </a:xfrm>
          <a:custGeom>
            <a:avLst/>
            <a:gdLst/>
            <a:ahLst/>
            <a:cxnLst/>
            <a:rect l="l" t="t" r="r" b="b"/>
            <a:pathLst>
              <a:path w="32810" h="32810" extrusionOk="0">
                <a:moveTo>
                  <a:pt x="16405" y="1"/>
                </a:moveTo>
                <a:cubicBezTo>
                  <a:pt x="7348" y="1"/>
                  <a:pt x="0" y="7348"/>
                  <a:pt x="0" y="16405"/>
                </a:cubicBezTo>
                <a:cubicBezTo>
                  <a:pt x="0" y="25462"/>
                  <a:pt x="7348" y="32810"/>
                  <a:pt x="16405" y="32810"/>
                </a:cubicBezTo>
                <a:cubicBezTo>
                  <a:pt x="25462" y="32810"/>
                  <a:pt x="32809" y="25462"/>
                  <a:pt x="32809" y="16405"/>
                </a:cubicBezTo>
                <a:cubicBezTo>
                  <a:pt x="32809" y="7348"/>
                  <a:pt x="25462" y="1"/>
                  <a:pt x="16405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4" name="Google Shape;2604;p30"/>
          <p:cNvSpPr/>
          <p:nvPr/>
        </p:nvSpPr>
        <p:spPr>
          <a:xfrm>
            <a:off x="1621168" y="3056193"/>
            <a:ext cx="70632" cy="71640"/>
          </a:xfrm>
          <a:custGeom>
            <a:avLst/>
            <a:gdLst/>
            <a:ahLst/>
            <a:cxnLst/>
            <a:rect l="l" t="t" r="r" b="b"/>
            <a:pathLst>
              <a:path w="2312" h="2345" extrusionOk="0">
                <a:moveTo>
                  <a:pt x="1172" y="1"/>
                </a:moveTo>
                <a:cubicBezTo>
                  <a:pt x="507" y="1"/>
                  <a:pt x="0" y="539"/>
                  <a:pt x="0" y="1173"/>
                </a:cubicBezTo>
                <a:cubicBezTo>
                  <a:pt x="0" y="1806"/>
                  <a:pt x="507" y="2344"/>
                  <a:pt x="1172" y="2344"/>
                </a:cubicBezTo>
                <a:cubicBezTo>
                  <a:pt x="1805" y="2344"/>
                  <a:pt x="2312" y="1806"/>
                  <a:pt x="2312" y="1173"/>
                </a:cubicBezTo>
                <a:cubicBezTo>
                  <a:pt x="2312" y="539"/>
                  <a:pt x="1805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5" name="Google Shape;2605;p30"/>
          <p:cNvSpPr/>
          <p:nvPr/>
        </p:nvSpPr>
        <p:spPr>
          <a:xfrm>
            <a:off x="1621168" y="3214870"/>
            <a:ext cx="70632" cy="70662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172" y="1"/>
                </a:moveTo>
                <a:cubicBezTo>
                  <a:pt x="507" y="1"/>
                  <a:pt x="0" y="507"/>
                  <a:pt x="0" y="1172"/>
                </a:cubicBezTo>
                <a:cubicBezTo>
                  <a:pt x="0" y="1806"/>
                  <a:pt x="507" y="2312"/>
                  <a:pt x="1172" y="2312"/>
                </a:cubicBezTo>
                <a:cubicBezTo>
                  <a:pt x="1805" y="2312"/>
                  <a:pt x="2312" y="1806"/>
                  <a:pt x="2312" y="1172"/>
                </a:cubicBezTo>
                <a:cubicBezTo>
                  <a:pt x="2312" y="507"/>
                  <a:pt x="1805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6" name="Google Shape;2606;p30"/>
          <p:cNvSpPr/>
          <p:nvPr/>
        </p:nvSpPr>
        <p:spPr>
          <a:xfrm>
            <a:off x="1621168" y="3372569"/>
            <a:ext cx="70632" cy="71640"/>
          </a:xfrm>
          <a:custGeom>
            <a:avLst/>
            <a:gdLst/>
            <a:ahLst/>
            <a:cxnLst/>
            <a:rect l="l" t="t" r="r" b="b"/>
            <a:pathLst>
              <a:path w="2312" h="2345" extrusionOk="0">
                <a:moveTo>
                  <a:pt x="1172" y="1"/>
                </a:moveTo>
                <a:cubicBezTo>
                  <a:pt x="507" y="1"/>
                  <a:pt x="0" y="539"/>
                  <a:pt x="0" y="1172"/>
                </a:cubicBezTo>
                <a:cubicBezTo>
                  <a:pt x="0" y="1806"/>
                  <a:pt x="507" y="2344"/>
                  <a:pt x="1172" y="2344"/>
                </a:cubicBezTo>
                <a:cubicBezTo>
                  <a:pt x="1805" y="2344"/>
                  <a:pt x="2312" y="1806"/>
                  <a:pt x="2312" y="1172"/>
                </a:cubicBezTo>
                <a:cubicBezTo>
                  <a:pt x="2312" y="539"/>
                  <a:pt x="1805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7" name="Google Shape;2607;p30"/>
          <p:cNvSpPr/>
          <p:nvPr/>
        </p:nvSpPr>
        <p:spPr>
          <a:xfrm>
            <a:off x="1621168" y="3531246"/>
            <a:ext cx="70632" cy="70662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172" y="0"/>
                </a:moveTo>
                <a:cubicBezTo>
                  <a:pt x="507" y="0"/>
                  <a:pt x="0" y="507"/>
                  <a:pt x="0" y="1172"/>
                </a:cubicBezTo>
                <a:cubicBezTo>
                  <a:pt x="0" y="1805"/>
                  <a:pt x="507" y="2312"/>
                  <a:pt x="1172" y="2312"/>
                </a:cubicBezTo>
                <a:cubicBezTo>
                  <a:pt x="1805" y="2312"/>
                  <a:pt x="2312" y="1805"/>
                  <a:pt x="2312" y="1172"/>
                </a:cubicBezTo>
                <a:cubicBezTo>
                  <a:pt x="2312" y="507"/>
                  <a:pt x="1805" y="0"/>
                  <a:pt x="1172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8" name="Google Shape;2608;p30"/>
          <p:cNvSpPr/>
          <p:nvPr/>
        </p:nvSpPr>
        <p:spPr>
          <a:xfrm>
            <a:off x="5339081" y="1580781"/>
            <a:ext cx="123880" cy="122903"/>
          </a:xfrm>
          <a:custGeom>
            <a:avLst/>
            <a:gdLst/>
            <a:ahLst/>
            <a:cxnLst/>
            <a:rect l="l" t="t" r="r" b="b"/>
            <a:pathLst>
              <a:path w="4055" h="4023" extrusionOk="0">
                <a:moveTo>
                  <a:pt x="0" y="1"/>
                </a:moveTo>
                <a:lnTo>
                  <a:pt x="0" y="4023"/>
                </a:lnTo>
                <a:lnTo>
                  <a:pt x="4054" y="4023"/>
                </a:lnTo>
                <a:lnTo>
                  <a:pt x="4054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9" name="Google Shape;2609;p30"/>
          <p:cNvSpPr/>
          <p:nvPr/>
        </p:nvSpPr>
        <p:spPr>
          <a:xfrm>
            <a:off x="5083652" y="1624315"/>
            <a:ext cx="633760" cy="632782"/>
          </a:xfrm>
          <a:custGeom>
            <a:avLst/>
            <a:gdLst/>
            <a:ahLst/>
            <a:cxnLst/>
            <a:rect l="l" t="t" r="r" b="b"/>
            <a:pathLst>
              <a:path w="20745" h="20713" extrusionOk="0">
                <a:moveTo>
                  <a:pt x="10388" y="1363"/>
                </a:moveTo>
                <a:cubicBezTo>
                  <a:pt x="15329" y="1363"/>
                  <a:pt x="19382" y="5385"/>
                  <a:pt x="19382" y="10357"/>
                </a:cubicBezTo>
                <a:cubicBezTo>
                  <a:pt x="19382" y="15329"/>
                  <a:pt x="15329" y="19351"/>
                  <a:pt x="10388" y="19351"/>
                </a:cubicBezTo>
                <a:cubicBezTo>
                  <a:pt x="5416" y="19351"/>
                  <a:pt x="1363" y="15329"/>
                  <a:pt x="1363" y="10357"/>
                </a:cubicBezTo>
                <a:cubicBezTo>
                  <a:pt x="1363" y="5385"/>
                  <a:pt x="5416" y="1363"/>
                  <a:pt x="10388" y="1363"/>
                </a:cubicBezTo>
                <a:close/>
                <a:moveTo>
                  <a:pt x="10388" y="1"/>
                </a:moveTo>
                <a:cubicBezTo>
                  <a:pt x="4656" y="1"/>
                  <a:pt x="1" y="4625"/>
                  <a:pt x="1" y="10357"/>
                </a:cubicBezTo>
                <a:cubicBezTo>
                  <a:pt x="1" y="16089"/>
                  <a:pt x="4656" y="20712"/>
                  <a:pt x="10388" y="20712"/>
                </a:cubicBezTo>
                <a:cubicBezTo>
                  <a:pt x="16089" y="20712"/>
                  <a:pt x="20744" y="16089"/>
                  <a:pt x="20744" y="10357"/>
                </a:cubicBezTo>
                <a:cubicBezTo>
                  <a:pt x="20744" y="4625"/>
                  <a:pt x="16089" y="1"/>
                  <a:pt x="10388" y="1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0" name="Google Shape;2610;p30"/>
          <p:cNvSpPr/>
          <p:nvPr/>
        </p:nvSpPr>
        <p:spPr>
          <a:xfrm>
            <a:off x="5074945" y="1614661"/>
            <a:ext cx="651173" cy="651143"/>
          </a:xfrm>
          <a:custGeom>
            <a:avLst/>
            <a:gdLst/>
            <a:ahLst/>
            <a:cxnLst/>
            <a:rect l="l" t="t" r="r" b="b"/>
            <a:pathLst>
              <a:path w="21315" h="21314" extrusionOk="0">
                <a:moveTo>
                  <a:pt x="12890" y="1235"/>
                </a:moveTo>
                <a:cubicBezTo>
                  <a:pt x="18084" y="2470"/>
                  <a:pt x="21314" y="7696"/>
                  <a:pt x="20079" y="12921"/>
                </a:cubicBezTo>
                <a:cubicBezTo>
                  <a:pt x="18844" y="18115"/>
                  <a:pt x="13618" y="21313"/>
                  <a:pt x="8425" y="20078"/>
                </a:cubicBezTo>
                <a:cubicBezTo>
                  <a:pt x="3199" y="18843"/>
                  <a:pt x="1" y="13618"/>
                  <a:pt x="1236" y="8424"/>
                </a:cubicBezTo>
                <a:cubicBezTo>
                  <a:pt x="2471" y="3230"/>
                  <a:pt x="7696" y="0"/>
                  <a:pt x="12890" y="1235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1" name="Google Shape;2611;p30"/>
          <p:cNvSpPr/>
          <p:nvPr/>
        </p:nvSpPr>
        <p:spPr>
          <a:xfrm>
            <a:off x="5125261" y="1664946"/>
            <a:ext cx="551489" cy="551519"/>
          </a:xfrm>
          <a:custGeom>
            <a:avLst/>
            <a:gdLst/>
            <a:ahLst/>
            <a:cxnLst/>
            <a:rect l="l" t="t" r="r" b="b"/>
            <a:pathLst>
              <a:path w="18052" h="18053" extrusionOk="0">
                <a:moveTo>
                  <a:pt x="9026" y="1"/>
                </a:moveTo>
                <a:cubicBezTo>
                  <a:pt x="4023" y="1"/>
                  <a:pt x="1" y="4055"/>
                  <a:pt x="1" y="9027"/>
                </a:cubicBezTo>
                <a:cubicBezTo>
                  <a:pt x="1" y="13999"/>
                  <a:pt x="4023" y="18052"/>
                  <a:pt x="9026" y="18052"/>
                </a:cubicBezTo>
                <a:cubicBezTo>
                  <a:pt x="13998" y="18052"/>
                  <a:pt x="18052" y="13999"/>
                  <a:pt x="18052" y="9027"/>
                </a:cubicBezTo>
                <a:cubicBezTo>
                  <a:pt x="18052" y="4055"/>
                  <a:pt x="13998" y="1"/>
                  <a:pt x="90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12" name="Google Shape;2612;p30"/>
          <p:cNvSpPr/>
          <p:nvPr/>
        </p:nvSpPr>
        <p:spPr>
          <a:xfrm>
            <a:off x="5125261" y="1664946"/>
            <a:ext cx="551489" cy="551519"/>
          </a:xfrm>
          <a:custGeom>
            <a:avLst/>
            <a:gdLst/>
            <a:ahLst/>
            <a:cxnLst/>
            <a:rect l="l" t="t" r="r" b="b"/>
            <a:pathLst>
              <a:path w="18052" h="18053" extrusionOk="0">
                <a:moveTo>
                  <a:pt x="9026" y="888"/>
                </a:moveTo>
                <a:cubicBezTo>
                  <a:pt x="13492" y="888"/>
                  <a:pt x="17165" y="4530"/>
                  <a:pt x="17165" y="9027"/>
                </a:cubicBezTo>
                <a:cubicBezTo>
                  <a:pt x="17165" y="13524"/>
                  <a:pt x="13492" y="17165"/>
                  <a:pt x="9026" y="17165"/>
                </a:cubicBezTo>
                <a:cubicBezTo>
                  <a:pt x="4529" y="17165"/>
                  <a:pt x="856" y="13524"/>
                  <a:pt x="856" y="9027"/>
                </a:cubicBezTo>
                <a:cubicBezTo>
                  <a:pt x="856" y="4530"/>
                  <a:pt x="4529" y="888"/>
                  <a:pt x="9026" y="888"/>
                </a:cubicBezTo>
                <a:close/>
                <a:moveTo>
                  <a:pt x="9026" y="1"/>
                </a:moveTo>
                <a:cubicBezTo>
                  <a:pt x="4023" y="1"/>
                  <a:pt x="1" y="4055"/>
                  <a:pt x="1" y="9027"/>
                </a:cubicBezTo>
                <a:cubicBezTo>
                  <a:pt x="1" y="13999"/>
                  <a:pt x="4023" y="18052"/>
                  <a:pt x="9026" y="18052"/>
                </a:cubicBezTo>
                <a:cubicBezTo>
                  <a:pt x="13998" y="18052"/>
                  <a:pt x="18052" y="13999"/>
                  <a:pt x="18052" y="9027"/>
                </a:cubicBezTo>
                <a:cubicBezTo>
                  <a:pt x="18020" y="4055"/>
                  <a:pt x="13998" y="1"/>
                  <a:pt x="9026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3" name="Google Shape;2613;p30"/>
          <p:cNvSpPr/>
          <p:nvPr/>
        </p:nvSpPr>
        <p:spPr>
          <a:xfrm>
            <a:off x="5397126" y="1699804"/>
            <a:ext cx="6813" cy="36782"/>
          </a:xfrm>
          <a:custGeom>
            <a:avLst/>
            <a:gdLst/>
            <a:ahLst/>
            <a:cxnLst/>
            <a:rect l="l" t="t" r="r" b="b"/>
            <a:pathLst>
              <a:path w="223" h="1204" extrusionOk="0">
                <a:moveTo>
                  <a:pt x="127" y="0"/>
                </a:moveTo>
                <a:cubicBezTo>
                  <a:pt x="64" y="0"/>
                  <a:pt x="1" y="32"/>
                  <a:pt x="1" y="95"/>
                </a:cubicBezTo>
                <a:lnTo>
                  <a:pt x="1" y="1108"/>
                </a:lnTo>
                <a:cubicBezTo>
                  <a:pt x="1" y="1172"/>
                  <a:pt x="64" y="1203"/>
                  <a:pt x="127" y="1203"/>
                </a:cubicBezTo>
                <a:cubicBezTo>
                  <a:pt x="159" y="1203"/>
                  <a:pt x="222" y="1172"/>
                  <a:pt x="222" y="1108"/>
                </a:cubicBezTo>
                <a:lnTo>
                  <a:pt x="222" y="95"/>
                </a:lnTo>
                <a:cubicBezTo>
                  <a:pt x="222" y="32"/>
                  <a:pt x="159" y="0"/>
                  <a:pt x="127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4" name="Google Shape;2614;p30"/>
          <p:cNvSpPr/>
          <p:nvPr/>
        </p:nvSpPr>
        <p:spPr>
          <a:xfrm>
            <a:off x="5397126" y="2144826"/>
            <a:ext cx="6813" cy="37760"/>
          </a:xfrm>
          <a:custGeom>
            <a:avLst/>
            <a:gdLst/>
            <a:ahLst/>
            <a:cxnLst/>
            <a:rect l="l" t="t" r="r" b="b"/>
            <a:pathLst>
              <a:path w="223" h="1236" extrusionOk="0">
                <a:moveTo>
                  <a:pt x="127" y="1"/>
                </a:moveTo>
                <a:cubicBezTo>
                  <a:pt x="64" y="1"/>
                  <a:pt x="1" y="32"/>
                  <a:pt x="1" y="96"/>
                </a:cubicBezTo>
                <a:lnTo>
                  <a:pt x="1" y="1109"/>
                </a:lnTo>
                <a:cubicBezTo>
                  <a:pt x="1" y="1172"/>
                  <a:pt x="64" y="1236"/>
                  <a:pt x="127" y="1236"/>
                </a:cubicBezTo>
                <a:cubicBezTo>
                  <a:pt x="159" y="1236"/>
                  <a:pt x="222" y="1172"/>
                  <a:pt x="222" y="1109"/>
                </a:cubicBezTo>
                <a:lnTo>
                  <a:pt x="222" y="96"/>
                </a:lnTo>
                <a:cubicBezTo>
                  <a:pt x="222" y="32"/>
                  <a:pt x="159" y="1"/>
                  <a:pt x="127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5" name="Google Shape;2615;p30"/>
          <p:cNvSpPr/>
          <p:nvPr/>
        </p:nvSpPr>
        <p:spPr>
          <a:xfrm>
            <a:off x="5604163" y="1937788"/>
            <a:ext cx="37760" cy="6813"/>
          </a:xfrm>
          <a:custGeom>
            <a:avLst/>
            <a:gdLst/>
            <a:ahLst/>
            <a:cxnLst/>
            <a:rect l="l" t="t" r="r" b="b"/>
            <a:pathLst>
              <a:path w="1236" h="223" extrusionOk="0">
                <a:moveTo>
                  <a:pt x="127" y="1"/>
                </a:moveTo>
                <a:cubicBezTo>
                  <a:pt x="64" y="1"/>
                  <a:pt x="1" y="32"/>
                  <a:pt x="1" y="96"/>
                </a:cubicBezTo>
                <a:cubicBezTo>
                  <a:pt x="1" y="159"/>
                  <a:pt x="64" y="222"/>
                  <a:pt x="127" y="222"/>
                </a:cubicBezTo>
                <a:lnTo>
                  <a:pt x="1141" y="222"/>
                </a:lnTo>
                <a:cubicBezTo>
                  <a:pt x="1173" y="222"/>
                  <a:pt x="1236" y="159"/>
                  <a:pt x="1236" y="96"/>
                </a:cubicBezTo>
                <a:cubicBezTo>
                  <a:pt x="1236" y="32"/>
                  <a:pt x="1173" y="1"/>
                  <a:pt x="114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2616;p30"/>
          <p:cNvSpPr/>
          <p:nvPr/>
        </p:nvSpPr>
        <p:spPr>
          <a:xfrm>
            <a:off x="5159111" y="1937788"/>
            <a:ext cx="37790" cy="6813"/>
          </a:xfrm>
          <a:custGeom>
            <a:avLst/>
            <a:gdLst/>
            <a:ahLst/>
            <a:cxnLst/>
            <a:rect l="l" t="t" r="r" b="b"/>
            <a:pathLst>
              <a:path w="1237" h="223" extrusionOk="0">
                <a:moveTo>
                  <a:pt x="128" y="1"/>
                </a:moveTo>
                <a:cubicBezTo>
                  <a:pt x="64" y="1"/>
                  <a:pt x="1" y="32"/>
                  <a:pt x="1" y="96"/>
                </a:cubicBezTo>
                <a:cubicBezTo>
                  <a:pt x="1" y="159"/>
                  <a:pt x="64" y="222"/>
                  <a:pt x="128" y="222"/>
                </a:cubicBezTo>
                <a:lnTo>
                  <a:pt x="1109" y="222"/>
                </a:lnTo>
                <a:cubicBezTo>
                  <a:pt x="1173" y="222"/>
                  <a:pt x="1236" y="159"/>
                  <a:pt x="1236" y="96"/>
                </a:cubicBezTo>
                <a:cubicBezTo>
                  <a:pt x="1236" y="32"/>
                  <a:pt x="1173" y="1"/>
                  <a:pt x="110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30"/>
          <p:cNvSpPr/>
          <p:nvPr/>
        </p:nvSpPr>
        <p:spPr>
          <a:xfrm>
            <a:off x="5545140" y="1771627"/>
            <a:ext cx="30031" cy="28320"/>
          </a:xfrm>
          <a:custGeom>
            <a:avLst/>
            <a:gdLst/>
            <a:ahLst/>
            <a:cxnLst/>
            <a:rect l="l" t="t" r="r" b="b"/>
            <a:pathLst>
              <a:path w="983" h="927" extrusionOk="0">
                <a:moveTo>
                  <a:pt x="856" y="0"/>
                </a:moveTo>
                <a:cubicBezTo>
                  <a:pt x="832" y="0"/>
                  <a:pt x="808" y="8"/>
                  <a:pt x="793" y="24"/>
                </a:cubicBezTo>
                <a:lnTo>
                  <a:pt x="64" y="721"/>
                </a:lnTo>
                <a:cubicBezTo>
                  <a:pt x="33" y="784"/>
                  <a:pt x="1" y="848"/>
                  <a:pt x="64" y="879"/>
                </a:cubicBezTo>
                <a:cubicBezTo>
                  <a:pt x="80" y="911"/>
                  <a:pt x="104" y="927"/>
                  <a:pt x="132" y="927"/>
                </a:cubicBezTo>
                <a:cubicBezTo>
                  <a:pt x="159" y="927"/>
                  <a:pt x="191" y="911"/>
                  <a:pt x="223" y="879"/>
                </a:cubicBezTo>
                <a:lnTo>
                  <a:pt x="919" y="183"/>
                </a:lnTo>
                <a:cubicBezTo>
                  <a:pt x="983" y="151"/>
                  <a:pt x="983" y="88"/>
                  <a:pt x="919" y="24"/>
                </a:cubicBezTo>
                <a:cubicBezTo>
                  <a:pt x="904" y="8"/>
                  <a:pt x="880" y="0"/>
                  <a:pt x="856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2618;p30"/>
          <p:cNvSpPr/>
          <p:nvPr/>
        </p:nvSpPr>
        <p:spPr>
          <a:xfrm>
            <a:off x="5225893" y="2081801"/>
            <a:ext cx="30000" cy="27984"/>
          </a:xfrm>
          <a:custGeom>
            <a:avLst/>
            <a:gdLst/>
            <a:ahLst/>
            <a:cxnLst/>
            <a:rect l="l" t="t" r="r" b="b"/>
            <a:pathLst>
              <a:path w="982" h="916" extrusionOk="0">
                <a:moveTo>
                  <a:pt x="838" y="0"/>
                </a:moveTo>
                <a:cubicBezTo>
                  <a:pt x="814" y="0"/>
                  <a:pt x="787" y="10"/>
                  <a:pt x="760" y="37"/>
                </a:cubicBezTo>
                <a:lnTo>
                  <a:pt x="63" y="734"/>
                </a:lnTo>
                <a:cubicBezTo>
                  <a:pt x="0" y="765"/>
                  <a:pt x="0" y="829"/>
                  <a:pt x="32" y="892"/>
                </a:cubicBezTo>
                <a:cubicBezTo>
                  <a:pt x="63" y="908"/>
                  <a:pt x="95" y="916"/>
                  <a:pt x="123" y="916"/>
                </a:cubicBezTo>
                <a:cubicBezTo>
                  <a:pt x="151" y="916"/>
                  <a:pt x="174" y="908"/>
                  <a:pt x="190" y="892"/>
                </a:cubicBezTo>
                <a:lnTo>
                  <a:pt x="919" y="195"/>
                </a:lnTo>
                <a:cubicBezTo>
                  <a:pt x="950" y="132"/>
                  <a:pt x="982" y="69"/>
                  <a:pt x="919" y="37"/>
                </a:cubicBezTo>
                <a:cubicBezTo>
                  <a:pt x="900" y="19"/>
                  <a:pt x="871" y="0"/>
                  <a:pt x="838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9" name="Google Shape;2619;p30"/>
          <p:cNvSpPr/>
          <p:nvPr/>
        </p:nvSpPr>
        <p:spPr>
          <a:xfrm>
            <a:off x="5541291" y="2086048"/>
            <a:ext cx="29053" cy="28595"/>
          </a:xfrm>
          <a:custGeom>
            <a:avLst/>
            <a:gdLst/>
            <a:ahLst/>
            <a:cxnLst/>
            <a:rect l="l" t="t" r="r" b="b"/>
            <a:pathLst>
              <a:path w="951" h="936" extrusionOk="0">
                <a:moveTo>
                  <a:pt x="123" y="1"/>
                </a:moveTo>
                <a:cubicBezTo>
                  <a:pt x="95" y="1"/>
                  <a:pt x="64" y="9"/>
                  <a:pt x="32" y="25"/>
                </a:cubicBezTo>
                <a:cubicBezTo>
                  <a:pt x="0" y="88"/>
                  <a:pt x="0" y="151"/>
                  <a:pt x="32" y="183"/>
                </a:cubicBezTo>
                <a:lnTo>
                  <a:pt x="729" y="911"/>
                </a:lnTo>
                <a:cubicBezTo>
                  <a:pt x="760" y="927"/>
                  <a:pt x="792" y="935"/>
                  <a:pt x="820" y="935"/>
                </a:cubicBezTo>
                <a:cubicBezTo>
                  <a:pt x="847" y="935"/>
                  <a:pt x="871" y="927"/>
                  <a:pt x="887" y="911"/>
                </a:cubicBezTo>
                <a:cubicBezTo>
                  <a:pt x="919" y="880"/>
                  <a:pt x="950" y="816"/>
                  <a:pt x="887" y="753"/>
                </a:cubicBezTo>
                <a:lnTo>
                  <a:pt x="190" y="25"/>
                </a:lnTo>
                <a:cubicBezTo>
                  <a:pt x="174" y="9"/>
                  <a:pt x="151" y="1"/>
                  <a:pt x="12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0" name="Google Shape;2620;p30"/>
          <p:cNvSpPr/>
          <p:nvPr/>
        </p:nvSpPr>
        <p:spPr>
          <a:xfrm>
            <a:off x="5230720" y="1766800"/>
            <a:ext cx="29053" cy="28564"/>
          </a:xfrm>
          <a:custGeom>
            <a:avLst/>
            <a:gdLst/>
            <a:ahLst/>
            <a:cxnLst/>
            <a:rect l="l" t="t" r="r" b="b"/>
            <a:pathLst>
              <a:path w="951" h="935" extrusionOk="0">
                <a:moveTo>
                  <a:pt x="131" y="0"/>
                </a:moveTo>
                <a:cubicBezTo>
                  <a:pt x="103" y="0"/>
                  <a:pt x="80" y="8"/>
                  <a:pt x="64" y="24"/>
                </a:cubicBezTo>
                <a:cubicBezTo>
                  <a:pt x="0" y="56"/>
                  <a:pt x="0" y="151"/>
                  <a:pt x="64" y="182"/>
                </a:cubicBezTo>
                <a:lnTo>
                  <a:pt x="761" y="911"/>
                </a:lnTo>
                <a:cubicBezTo>
                  <a:pt x="776" y="926"/>
                  <a:pt x="800" y="934"/>
                  <a:pt x="828" y="934"/>
                </a:cubicBezTo>
                <a:cubicBezTo>
                  <a:pt x="856" y="934"/>
                  <a:pt x="887" y="926"/>
                  <a:pt x="919" y="911"/>
                </a:cubicBezTo>
                <a:cubicBezTo>
                  <a:pt x="951" y="847"/>
                  <a:pt x="951" y="784"/>
                  <a:pt x="919" y="752"/>
                </a:cubicBezTo>
                <a:lnTo>
                  <a:pt x="222" y="24"/>
                </a:lnTo>
                <a:cubicBezTo>
                  <a:pt x="191" y="8"/>
                  <a:pt x="159" y="0"/>
                  <a:pt x="131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1" name="Google Shape;2621;p30"/>
          <p:cNvSpPr/>
          <p:nvPr/>
        </p:nvSpPr>
        <p:spPr>
          <a:xfrm>
            <a:off x="5587727" y="1845497"/>
            <a:ext cx="35835" cy="18208"/>
          </a:xfrm>
          <a:custGeom>
            <a:avLst/>
            <a:gdLst/>
            <a:ahLst/>
            <a:cxnLst/>
            <a:rect l="l" t="t" r="r" b="b"/>
            <a:pathLst>
              <a:path w="1173" h="596" extrusionOk="0">
                <a:moveTo>
                  <a:pt x="1063" y="1"/>
                </a:moveTo>
                <a:cubicBezTo>
                  <a:pt x="1048" y="1"/>
                  <a:pt x="1031" y="5"/>
                  <a:pt x="1014" y="13"/>
                </a:cubicBezTo>
                <a:lnTo>
                  <a:pt x="95" y="393"/>
                </a:lnTo>
                <a:cubicBezTo>
                  <a:pt x="32" y="425"/>
                  <a:pt x="0" y="488"/>
                  <a:pt x="32" y="520"/>
                </a:cubicBezTo>
                <a:cubicBezTo>
                  <a:pt x="55" y="566"/>
                  <a:pt x="95" y="595"/>
                  <a:pt x="128" y="595"/>
                </a:cubicBezTo>
                <a:cubicBezTo>
                  <a:pt x="139" y="595"/>
                  <a:pt x="150" y="592"/>
                  <a:pt x="159" y="583"/>
                </a:cubicBezTo>
                <a:lnTo>
                  <a:pt x="1109" y="203"/>
                </a:lnTo>
                <a:cubicBezTo>
                  <a:pt x="1140" y="171"/>
                  <a:pt x="1172" y="108"/>
                  <a:pt x="1140" y="76"/>
                </a:cubicBezTo>
                <a:cubicBezTo>
                  <a:pt x="1140" y="30"/>
                  <a:pt x="1107" y="1"/>
                  <a:pt x="106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2" name="Google Shape;2622;p30"/>
          <p:cNvSpPr/>
          <p:nvPr/>
        </p:nvSpPr>
        <p:spPr>
          <a:xfrm>
            <a:off x="5177502" y="2017707"/>
            <a:ext cx="35835" cy="18788"/>
          </a:xfrm>
          <a:custGeom>
            <a:avLst/>
            <a:gdLst/>
            <a:ahLst/>
            <a:cxnLst/>
            <a:rect l="l" t="t" r="r" b="b"/>
            <a:pathLst>
              <a:path w="1173" h="615" extrusionOk="0">
                <a:moveTo>
                  <a:pt x="1045" y="1"/>
                </a:moveTo>
                <a:cubicBezTo>
                  <a:pt x="1033" y="1"/>
                  <a:pt x="1023" y="5"/>
                  <a:pt x="1014" y="13"/>
                </a:cubicBezTo>
                <a:lnTo>
                  <a:pt x="64" y="393"/>
                </a:lnTo>
                <a:cubicBezTo>
                  <a:pt x="32" y="425"/>
                  <a:pt x="1" y="488"/>
                  <a:pt x="32" y="551"/>
                </a:cubicBezTo>
                <a:cubicBezTo>
                  <a:pt x="32" y="583"/>
                  <a:pt x="96" y="615"/>
                  <a:pt x="159" y="615"/>
                </a:cubicBezTo>
                <a:lnTo>
                  <a:pt x="1077" y="203"/>
                </a:lnTo>
                <a:cubicBezTo>
                  <a:pt x="1141" y="203"/>
                  <a:pt x="1172" y="108"/>
                  <a:pt x="1141" y="76"/>
                </a:cubicBezTo>
                <a:cubicBezTo>
                  <a:pt x="1118" y="30"/>
                  <a:pt x="1077" y="1"/>
                  <a:pt x="104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3" name="Google Shape;2623;p30"/>
          <p:cNvSpPr/>
          <p:nvPr/>
        </p:nvSpPr>
        <p:spPr>
          <a:xfrm>
            <a:off x="5477442" y="2128390"/>
            <a:ext cx="19369" cy="35224"/>
          </a:xfrm>
          <a:custGeom>
            <a:avLst/>
            <a:gdLst/>
            <a:ahLst/>
            <a:cxnLst/>
            <a:rect l="l" t="t" r="r" b="b"/>
            <a:pathLst>
              <a:path w="634" h="1153" extrusionOk="0">
                <a:moveTo>
                  <a:pt x="63" y="0"/>
                </a:moveTo>
                <a:cubicBezTo>
                  <a:pt x="0" y="32"/>
                  <a:pt x="0" y="95"/>
                  <a:pt x="0" y="159"/>
                </a:cubicBezTo>
                <a:lnTo>
                  <a:pt x="412" y="1077"/>
                </a:lnTo>
                <a:cubicBezTo>
                  <a:pt x="412" y="1123"/>
                  <a:pt x="446" y="1153"/>
                  <a:pt x="489" y="1153"/>
                </a:cubicBezTo>
                <a:cubicBezTo>
                  <a:pt x="505" y="1153"/>
                  <a:pt x="522" y="1149"/>
                  <a:pt x="538" y="1140"/>
                </a:cubicBezTo>
                <a:cubicBezTo>
                  <a:pt x="602" y="1109"/>
                  <a:pt x="633" y="1045"/>
                  <a:pt x="602" y="1014"/>
                </a:cubicBezTo>
                <a:lnTo>
                  <a:pt x="222" y="64"/>
                </a:lnTo>
                <a:cubicBezTo>
                  <a:pt x="190" y="32"/>
                  <a:pt x="127" y="0"/>
                  <a:pt x="63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4" name="Google Shape;2624;p30"/>
          <p:cNvSpPr/>
          <p:nvPr/>
        </p:nvSpPr>
        <p:spPr>
          <a:xfrm>
            <a:off x="5304254" y="1717798"/>
            <a:ext cx="19369" cy="35224"/>
          </a:xfrm>
          <a:custGeom>
            <a:avLst/>
            <a:gdLst/>
            <a:ahLst/>
            <a:cxnLst/>
            <a:rect l="l" t="t" r="r" b="b"/>
            <a:pathLst>
              <a:path w="634" h="1153" extrusionOk="0">
                <a:moveTo>
                  <a:pt x="145" y="0"/>
                </a:moveTo>
                <a:cubicBezTo>
                  <a:pt x="129" y="0"/>
                  <a:pt x="112" y="4"/>
                  <a:pt x="95" y="13"/>
                </a:cubicBezTo>
                <a:cubicBezTo>
                  <a:pt x="32" y="44"/>
                  <a:pt x="0" y="108"/>
                  <a:pt x="32" y="171"/>
                </a:cubicBezTo>
                <a:lnTo>
                  <a:pt x="412" y="1089"/>
                </a:lnTo>
                <a:cubicBezTo>
                  <a:pt x="444" y="1153"/>
                  <a:pt x="507" y="1153"/>
                  <a:pt x="570" y="1153"/>
                </a:cubicBezTo>
                <a:cubicBezTo>
                  <a:pt x="634" y="1121"/>
                  <a:pt x="634" y="1058"/>
                  <a:pt x="634" y="994"/>
                </a:cubicBezTo>
                <a:lnTo>
                  <a:pt x="222" y="76"/>
                </a:lnTo>
                <a:cubicBezTo>
                  <a:pt x="222" y="30"/>
                  <a:pt x="188" y="0"/>
                  <a:pt x="145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5" name="Google Shape;2625;p30"/>
          <p:cNvSpPr/>
          <p:nvPr/>
        </p:nvSpPr>
        <p:spPr>
          <a:xfrm>
            <a:off x="5586749" y="2019662"/>
            <a:ext cx="35835" cy="19155"/>
          </a:xfrm>
          <a:custGeom>
            <a:avLst/>
            <a:gdLst/>
            <a:ahLst/>
            <a:cxnLst/>
            <a:rect l="l" t="t" r="r" b="b"/>
            <a:pathLst>
              <a:path w="1173" h="627" extrusionOk="0">
                <a:moveTo>
                  <a:pt x="140" y="0"/>
                </a:moveTo>
                <a:cubicBezTo>
                  <a:pt x="96" y="0"/>
                  <a:pt x="56" y="29"/>
                  <a:pt x="32" y="76"/>
                </a:cubicBezTo>
                <a:cubicBezTo>
                  <a:pt x="1" y="139"/>
                  <a:pt x="32" y="202"/>
                  <a:pt x="96" y="234"/>
                </a:cubicBezTo>
                <a:lnTo>
                  <a:pt x="1014" y="614"/>
                </a:lnTo>
                <a:cubicBezTo>
                  <a:pt x="1031" y="623"/>
                  <a:pt x="1048" y="627"/>
                  <a:pt x="1064" y="627"/>
                </a:cubicBezTo>
                <a:cubicBezTo>
                  <a:pt x="1107" y="627"/>
                  <a:pt x="1141" y="597"/>
                  <a:pt x="1141" y="551"/>
                </a:cubicBezTo>
                <a:cubicBezTo>
                  <a:pt x="1172" y="519"/>
                  <a:pt x="1141" y="456"/>
                  <a:pt x="1109" y="424"/>
                </a:cubicBezTo>
                <a:lnTo>
                  <a:pt x="191" y="12"/>
                </a:lnTo>
                <a:cubicBezTo>
                  <a:pt x="174" y="4"/>
                  <a:pt x="157" y="0"/>
                  <a:pt x="140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6" name="Google Shape;2626;p30"/>
          <p:cNvSpPr/>
          <p:nvPr/>
        </p:nvSpPr>
        <p:spPr>
          <a:xfrm>
            <a:off x="5178479" y="1842595"/>
            <a:ext cx="35835" cy="19185"/>
          </a:xfrm>
          <a:custGeom>
            <a:avLst/>
            <a:gdLst/>
            <a:ahLst/>
            <a:cxnLst/>
            <a:rect l="l" t="t" r="r" b="b"/>
            <a:pathLst>
              <a:path w="1173" h="628" extrusionOk="0">
                <a:moveTo>
                  <a:pt x="123" y="1"/>
                </a:moveTo>
                <a:cubicBezTo>
                  <a:pt x="83" y="1"/>
                  <a:pt x="32" y="30"/>
                  <a:pt x="32" y="76"/>
                </a:cubicBezTo>
                <a:cubicBezTo>
                  <a:pt x="0" y="140"/>
                  <a:pt x="32" y="203"/>
                  <a:pt x="64" y="203"/>
                </a:cubicBezTo>
                <a:lnTo>
                  <a:pt x="1014" y="615"/>
                </a:lnTo>
                <a:cubicBezTo>
                  <a:pt x="1022" y="623"/>
                  <a:pt x="1033" y="627"/>
                  <a:pt x="1045" y="627"/>
                </a:cubicBezTo>
                <a:cubicBezTo>
                  <a:pt x="1077" y="627"/>
                  <a:pt x="1117" y="598"/>
                  <a:pt x="1140" y="551"/>
                </a:cubicBezTo>
                <a:cubicBezTo>
                  <a:pt x="1172" y="520"/>
                  <a:pt x="1140" y="425"/>
                  <a:pt x="1077" y="425"/>
                </a:cubicBezTo>
                <a:lnTo>
                  <a:pt x="159" y="13"/>
                </a:lnTo>
                <a:cubicBezTo>
                  <a:pt x="150" y="5"/>
                  <a:pt x="137" y="1"/>
                  <a:pt x="12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0"/>
          <p:cNvSpPr/>
          <p:nvPr/>
        </p:nvSpPr>
        <p:spPr>
          <a:xfrm>
            <a:off x="5301351" y="2127412"/>
            <a:ext cx="20346" cy="35255"/>
          </a:xfrm>
          <a:custGeom>
            <a:avLst/>
            <a:gdLst/>
            <a:ahLst/>
            <a:cxnLst/>
            <a:rect l="l" t="t" r="r" b="b"/>
            <a:pathLst>
              <a:path w="666" h="1154" extrusionOk="0">
                <a:moveTo>
                  <a:pt x="602" y="1"/>
                </a:moveTo>
                <a:cubicBezTo>
                  <a:pt x="539" y="1"/>
                  <a:pt x="475" y="1"/>
                  <a:pt x="444" y="64"/>
                </a:cubicBezTo>
                <a:lnTo>
                  <a:pt x="32" y="982"/>
                </a:lnTo>
                <a:cubicBezTo>
                  <a:pt x="0" y="1046"/>
                  <a:pt x="32" y="1109"/>
                  <a:pt x="95" y="1141"/>
                </a:cubicBezTo>
                <a:cubicBezTo>
                  <a:pt x="112" y="1149"/>
                  <a:pt x="129" y="1153"/>
                  <a:pt x="146" y="1153"/>
                </a:cubicBezTo>
                <a:cubicBezTo>
                  <a:pt x="190" y="1153"/>
                  <a:pt x="230" y="1124"/>
                  <a:pt x="254" y="1077"/>
                </a:cubicBezTo>
                <a:lnTo>
                  <a:pt x="634" y="159"/>
                </a:lnTo>
                <a:cubicBezTo>
                  <a:pt x="665" y="96"/>
                  <a:pt x="634" y="32"/>
                  <a:pt x="602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8" name="Google Shape;2628;p30"/>
          <p:cNvSpPr/>
          <p:nvPr/>
        </p:nvSpPr>
        <p:spPr>
          <a:xfrm>
            <a:off x="5479366" y="1718745"/>
            <a:ext cx="19369" cy="35621"/>
          </a:xfrm>
          <a:custGeom>
            <a:avLst/>
            <a:gdLst/>
            <a:ahLst/>
            <a:cxnLst/>
            <a:rect l="l" t="t" r="r" b="b"/>
            <a:pathLst>
              <a:path w="634" h="1166" extrusionOk="0">
                <a:moveTo>
                  <a:pt x="520" y="1"/>
                </a:moveTo>
                <a:cubicBezTo>
                  <a:pt x="475" y="1"/>
                  <a:pt x="435" y="30"/>
                  <a:pt x="412" y="77"/>
                </a:cubicBezTo>
                <a:lnTo>
                  <a:pt x="0" y="995"/>
                </a:lnTo>
                <a:cubicBezTo>
                  <a:pt x="0" y="1058"/>
                  <a:pt x="0" y="1122"/>
                  <a:pt x="64" y="1153"/>
                </a:cubicBezTo>
                <a:cubicBezTo>
                  <a:pt x="81" y="1162"/>
                  <a:pt x="98" y="1166"/>
                  <a:pt x="114" y="1166"/>
                </a:cubicBezTo>
                <a:cubicBezTo>
                  <a:pt x="159" y="1166"/>
                  <a:pt x="199" y="1137"/>
                  <a:pt x="222" y="1090"/>
                </a:cubicBezTo>
                <a:lnTo>
                  <a:pt x="634" y="172"/>
                </a:lnTo>
                <a:cubicBezTo>
                  <a:pt x="634" y="108"/>
                  <a:pt x="634" y="45"/>
                  <a:pt x="570" y="13"/>
                </a:cubicBezTo>
                <a:cubicBezTo>
                  <a:pt x="554" y="5"/>
                  <a:pt x="537" y="1"/>
                  <a:pt x="520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9" name="Google Shape;2629;p30"/>
          <p:cNvSpPr/>
          <p:nvPr/>
        </p:nvSpPr>
        <p:spPr>
          <a:xfrm>
            <a:off x="5373908" y="1802330"/>
            <a:ext cx="53249" cy="234166"/>
          </a:xfrm>
          <a:custGeom>
            <a:avLst/>
            <a:gdLst/>
            <a:ahLst/>
            <a:cxnLst/>
            <a:rect l="l" t="t" r="r" b="b"/>
            <a:pathLst>
              <a:path w="1743" h="7665" extrusionOk="0">
                <a:moveTo>
                  <a:pt x="887" y="1"/>
                </a:moveTo>
                <a:lnTo>
                  <a:pt x="1" y="7665"/>
                </a:lnTo>
                <a:lnTo>
                  <a:pt x="1742" y="7665"/>
                </a:lnTo>
                <a:lnTo>
                  <a:pt x="887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0" name="Google Shape;2630;p30"/>
          <p:cNvSpPr/>
          <p:nvPr/>
        </p:nvSpPr>
        <p:spPr>
          <a:xfrm>
            <a:off x="5376810" y="1917473"/>
            <a:ext cx="47444" cy="46467"/>
          </a:xfrm>
          <a:custGeom>
            <a:avLst/>
            <a:gdLst/>
            <a:ahLst/>
            <a:cxnLst/>
            <a:rect l="l" t="t" r="r" b="b"/>
            <a:pathLst>
              <a:path w="1553" h="1521" extrusionOk="0">
                <a:moveTo>
                  <a:pt x="792" y="1"/>
                </a:moveTo>
                <a:cubicBezTo>
                  <a:pt x="349" y="1"/>
                  <a:pt x="1" y="349"/>
                  <a:pt x="1" y="761"/>
                </a:cubicBezTo>
                <a:cubicBezTo>
                  <a:pt x="1" y="1172"/>
                  <a:pt x="349" y="1521"/>
                  <a:pt x="792" y="1521"/>
                </a:cubicBezTo>
                <a:cubicBezTo>
                  <a:pt x="1204" y="1521"/>
                  <a:pt x="1552" y="1172"/>
                  <a:pt x="1552" y="761"/>
                </a:cubicBezTo>
                <a:cubicBezTo>
                  <a:pt x="1552" y="349"/>
                  <a:pt x="1204" y="1"/>
                  <a:pt x="792" y="1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1" name="Google Shape;2631;p30"/>
          <p:cNvSpPr/>
          <p:nvPr/>
        </p:nvSpPr>
        <p:spPr>
          <a:xfrm>
            <a:off x="5387441" y="1928104"/>
            <a:ext cx="26151" cy="25204"/>
          </a:xfrm>
          <a:custGeom>
            <a:avLst/>
            <a:gdLst/>
            <a:ahLst/>
            <a:cxnLst/>
            <a:rect l="l" t="t" r="r" b="b"/>
            <a:pathLst>
              <a:path w="856" h="825" extrusionOk="0">
                <a:moveTo>
                  <a:pt x="444" y="1"/>
                </a:moveTo>
                <a:cubicBezTo>
                  <a:pt x="191" y="1"/>
                  <a:pt x="1" y="191"/>
                  <a:pt x="1" y="413"/>
                </a:cubicBezTo>
                <a:cubicBezTo>
                  <a:pt x="1" y="634"/>
                  <a:pt x="191" y="824"/>
                  <a:pt x="444" y="824"/>
                </a:cubicBezTo>
                <a:cubicBezTo>
                  <a:pt x="666" y="824"/>
                  <a:pt x="856" y="634"/>
                  <a:pt x="856" y="413"/>
                </a:cubicBezTo>
                <a:cubicBezTo>
                  <a:pt x="856" y="191"/>
                  <a:pt x="666" y="1"/>
                  <a:pt x="444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2" name="Google Shape;2632;p30"/>
          <p:cNvSpPr/>
          <p:nvPr/>
        </p:nvSpPr>
        <p:spPr>
          <a:xfrm>
            <a:off x="5307156" y="1552736"/>
            <a:ext cx="185775" cy="35835"/>
          </a:xfrm>
          <a:custGeom>
            <a:avLst/>
            <a:gdLst/>
            <a:ahLst/>
            <a:cxnLst/>
            <a:rect l="l" t="t" r="r" b="b"/>
            <a:pathLst>
              <a:path w="6081" h="1173" extrusionOk="0">
                <a:moveTo>
                  <a:pt x="0" y="0"/>
                </a:moveTo>
                <a:lnTo>
                  <a:pt x="0" y="1172"/>
                </a:lnTo>
                <a:lnTo>
                  <a:pt x="6081" y="1172"/>
                </a:lnTo>
                <a:lnTo>
                  <a:pt x="608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3" name="Google Shape;2633;p30"/>
          <p:cNvSpPr/>
          <p:nvPr/>
        </p:nvSpPr>
        <p:spPr>
          <a:xfrm>
            <a:off x="5339081" y="1588541"/>
            <a:ext cx="123880" cy="14542"/>
          </a:xfrm>
          <a:custGeom>
            <a:avLst/>
            <a:gdLst/>
            <a:ahLst/>
            <a:cxnLst/>
            <a:rect l="l" t="t" r="r" b="b"/>
            <a:pathLst>
              <a:path w="4055" h="476" extrusionOk="0">
                <a:moveTo>
                  <a:pt x="0" y="0"/>
                </a:moveTo>
                <a:lnTo>
                  <a:pt x="0" y="475"/>
                </a:lnTo>
                <a:lnTo>
                  <a:pt x="4054" y="475"/>
                </a:lnTo>
                <a:lnTo>
                  <a:pt x="4054" y="0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4" name="Google Shape;2634;p30"/>
          <p:cNvSpPr/>
          <p:nvPr/>
        </p:nvSpPr>
        <p:spPr>
          <a:xfrm>
            <a:off x="3416806" y="2782374"/>
            <a:ext cx="228361" cy="207801"/>
          </a:xfrm>
          <a:custGeom>
            <a:avLst/>
            <a:gdLst/>
            <a:ahLst/>
            <a:cxnLst/>
            <a:rect l="l" t="t" r="r" b="b"/>
            <a:pathLst>
              <a:path w="7475" h="6802" extrusionOk="0">
                <a:moveTo>
                  <a:pt x="3728" y="1"/>
                </a:moveTo>
                <a:cubicBezTo>
                  <a:pt x="2186" y="1"/>
                  <a:pt x="796" y="1057"/>
                  <a:pt x="444" y="2598"/>
                </a:cubicBezTo>
                <a:cubicBezTo>
                  <a:pt x="1" y="4435"/>
                  <a:pt x="1141" y="6272"/>
                  <a:pt x="2946" y="6715"/>
                </a:cubicBezTo>
                <a:cubicBezTo>
                  <a:pt x="3204" y="6773"/>
                  <a:pt x="3463" y="6801"/>
                  <a:pt x="3717" y="6801"/>
                </a:cubicBezTo>
                <a:cubicBezTo>
                  <a:pt x="5271" y="6801"/>
                  <a:pt x="6678" y="5760"/>
                  <a:pt x="7031" y="4182"/>
                </a:cubicBezTo>
                <a:cubicBezTo>
                  <a:pt x="7475" y="2345"/>
                  <a:pt x="6335" y="508"/>
                  <a:pt x="4530" y="97"/>
                </a:cubicBezTo>
                <a:cubicBezTo>
                  <a:pt x="4261" y="32"/>
                  <a:pt x="3993" y="1"/>
                  <a:pt x="37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Google Shape;2635;p30"/>
          <p:cNvSpPr/>
          <p:nvPr/>
        </p:nvSpPr>
        <p:spPr>
          <a:xfrm>
            <a:off x="3440054" y="2803300"/>
            <a:ext cx="181895" cy="165275"/>
          </a:xfrm>
          <a:custGeom>
            <a:avLst/>
            <a:gdLst/>
            <a:ahLst/>
            <a:cxnLst/>
            <a:rect l="l" t="t" r="r" b="b"/>
            <a:pathLst>
              <a:path w="5954" h="5410" extrusionOk="0">
                <a:moveTo>
                  <a:pt x="2940" y="1"/>
                </a:moveTo>
                <a:cubicBezTo>
                  <a:pt x="1718" y="1"/>
                  <a:pt x="614" y="829"/>
                  <a:pt x="317" y="2072"/>
                </a:cubicBezTo>
                <a:cubicBezTo>
                  <a:pt x="0" y="3528"/>
                  <a:pt x="887" y="4985"/>
                  <a:pt x="2344" y="5334"/>
                </a:cubicBezTo>
                <a:cubicBezTo>
                  <a:pt x="2557" y="5385"/>
                  <a:pt x="2771" y="5409"/>
                  <a:pt x="2982" y="5409"/>
                </a:cubicBezTo>
                <a:cubicBezTo>
                  <a:pt x="4204" y="5409"/>
                  <a:pt x="5308" y="4581"/>
                  <a:pt x="5605" y="3338"/>
                </a:cubicBezTo>
                <a:cubicBezTo>
                  <a:pt x="5954" y="1882"/>
                  <a:pt x="5035" y="425"/>
                  <a:pt x="3579" y="77"/>
                </a:cubicBezTo>
                <a:cubicBezTo>
                  <a:pt x="3365" y="25"/>
                  <a:pt x="3151" y="1"/>
                  <a:pt x="2940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6" name="Google Shape;2636;p30"/>
          <p:cNvSpPr/>
          <p:nvPr/>
        </p:nvSpPr>
        <p:spPr>
          <a:xfrm>
            <a:off x="3442956" y="2833667"/>
            <a:ext cx="168361" cy="135367"/>
          </a:xfrm>
          <a:custGeom>
            <a:avLst/>
            <a:gdLst/>
            <a:ahLst/>
            <a:cxnLst/>
            <a:rect l="l" t="t" r="r" b="b"/>
            <a:pathLst>
              <a:path w="5511" h="4431" extrusionOk="0">
                <a:moveTo>
                  <a:pt x="792" y="1"/>
                </a:moveTo>
                <a:lnTo>
                  <a:pt x="792" y="1"/>
                </a:lnTo>
                <a:cubicBezTo>
                  <a:pt x="190" y="729"/>
                  <a:pt x="0" y="1774"/>
                  <a:pt x="380" y="2724"/>
                </a:cubicBezTo>
                <a:cubicBezTo>
                  <a:pt x="792" y="3791"/>
                  <a:pt x="1817" y="4431"/>
                  <a:pt x="2899" y="4431"/>
                </a:cubicBezTo>
                <a:cubicBezTo>
                  <a:pt x="3231" y="4431"/>
                  <a:pt x="3568" y="4371"/>
                  <a:pt x="3895" y="4245"/>
                </a:cubicBezTo>
                <a:cubicBezTo>
                  <a:pt x="4719" y="3896"/>
                  <a:pt x="5289" y="3200"/>
                  <a:pt x="5510" y="2376"/>
                </a:cubicBezTo>
                <a:lnTo>
                  <a:pt x="5510" y="2376"/>
                </a:lnTo>
                <a:cubicBezTo>
                  <a:pt x="5225" y="2724"/>
                  <a:pt x="4845" y="3010"/>
                  <a:pt x="4402" y="3168"/>
                </a:cubicBezTo>
                <a:cubicBezTo>
                  <a:pt x="4071" y="3306"/>
                  <a:pt x="3727" y="3372"/>
                  <a:pt x="3388" y="3372"/>
                </a:cubicBezTo>
                <a:cubicBezTo>
                  <a:pt x="2331" y="3372"/>
                  <a:pt x="1318" y="2734"/>
                  <a:pt x="887" y="1679"/>
                </a:cubicBezTo>
                <a:cubicBezTo>
                  <a:pt x="665" y="1109"/>
                  <a:pt x="633" y="539"/>
                  <a:pt x="792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7" name="Google Shape;2637;p30"/>
          <p:cNvSpPr/>
          <p:nvPr/>
        </p:nvSpPr>
        <p:spPr>
          <a:xfrm>
            <a:off x="3501948" y="2144826"/>
            <a:ext cx="70662" cy="71640"/>
          </a:xfrm>
          <a:custGeom>
            <a:avLst/>
            <a:gdLst/>
            <a:ahLst/>
            <a:cxnLst/>
            <a:rect l="l" t="t" r="r" b="b"/>
            <a:pathLst>
              <a:path w="2313" h="2345" extrusionOk="0">
                <a:moveTo>
                  <a:pt x="1173" y="1"/>
                </a:moveTo>
                <a:cubicBezTo>
                  <a:pt x="508" y="1"/>
                  <a:pt x="1" y="539"/>
                  <a:pt x="1" y="1172"/>
                </a:cubicBezTo>
                <a:cubicBezTo>
                  <a:pt x="1" y="1806"/>
                  <a:pt x="508" y="2344"/>
                  <a:pt x="1173" y="2344"/>
                </a:cubicBezTo>
                <a:cubicBezTo>
                  <a:pt x="1806" y="2344"/>
                  <a:pt x="2313" y="1806"/>
                  <a:pt x="2313" y="1172"/>
                </a:cubicBezTo>
                <a:cubicBezTo>
                  <a:pt x="2313" y="539"/>
                  <a:pt x="1806" y="1"/>
                  <a:pt x="1173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8" name="Google Shape;2638;p30"/>
          <p:cNvSpPr/>
          <p:nvPr/>
        </p:nvSpPr>
        <p:spPr>
          <a:xfrm>
            <a:off x="3501948" y="2303502"/>
            <a:ext cx="70662" cy="70662"/>
          </a:xfrm>
          <a:custGeom>
            <a:avLst/>
            <a:gdLst/>
            <a:ahLst/>
            <a:cxnLst/>
            <a:rect l="l" t="t" r="r" b="b"/>
            <a:pathLst>
              <a:path w="2313" h="2313" extrusionOk="0">
                <a:moveTo>
                  <a:pt x="1173" y="0"/>
                </a:moveTo>
                <a:cubicBezTo>
                  <a:pt x="508" y="0"/>
                  <a:pt x="1" y="507"/>
                  <a:pt x="1" y="1172"/>
                </a:cubicBezTo>
                <a:cubicBezTo>
                  <a:pt x="1" y="1806"/>
                  <a:pt x="508" y="2312"/>
                  <a:pt x="1173" y="2312"/>
                </a:cubicBezTo>
                <a:cubicBezTo>
                  <a:pt x="1806" y="2312"/>
                  <a:pt x="2313" y="1806"/>
                  <a:pt x="2313" y="1172"/>
                </a:cubicBezTo>
                <a:cubicBezTo>
                  <a:pt x="2313" y="507"/>
                  <a:pt x="1806" y="0"/>
                  <a:pt x="1173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9" name="Google Shape;2639;p30"/>
          <p:cNvSpPr/>
          <p:nvPr/>
        </p:nvSpPr>
        <p:spPr>
          <a:xfrm>
            <a:off x="3501948" y="2461202"/>
            <a:ext cx="70662" cy="71609"/>
          </a:xfrm>
          <a:custGeom>
            <a:avLst/>
            <a:gdLst/>
            <a:ahLst/>
            <a:cxnLst/>
            <a:rect l="l" t="t" r="r" b="b"/>
            <a:pathLst>
              <a:path w="2313" h="2344" extrusionOk="0">
                <a:moveTo>
                  <a:pt x="1173" y="0"/>
                </a:moveTo>
                <a:cubicBezTo>
                  <a:pt x="508" y="0"/>
                  <a:pt x="1" y="539"/>
                  <a:pt x="1" y="1172"/>
                </a:cubicBezTo>
                <a:cubicBezTo>
                  <a:pt x="1" y="1806"/>
                  <a:pt x="508" y="2344"/>
                  <a:pt x="1173" y="2344"/>
                </a:cubicBezTo>
                <a:cubicBezTo>
                  <a:pt x="1806" y="2344"/>
                  <a:pt x="2313" y="1806"/>
                  <a:pt x="2313" y="1172"/>
                </a:cubicBezTo>
                <a:cubicBezTo>
                  <a:pt x="2313" y="539"/>
                  <a:pt x="1806" y="0"/>
                  <a:pt x="1173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0" name="Google Shape;2640;p30"/>
          <p:cNvSpPr/>
          <p:nvPr/>
        </p:nvSpPr>
        <p:spPr>
          <a:xfrm>
            <a:off x="3501948" y="2619878"/>
            <a:ext cx="70662" cy="70632"/>
          </a:xfrm>
          <a:custGeom>
            <a:avLst/>
            <a:gdLst/>
            <a:ahLst/>
            <a:cxnLst/>
            <a:rect l="l" t="t" r="r" b="b"/>
            <a:pathLst>
              <a:path w="2313" h="2312" extrusionOk="0">
                <a:moveTo>
                  <a:pt x="1173" y="0"/>
                </a:moveTo>
                <a:cubicBezTo>
                  <a:pt x="508" y="0"/>
                  <a:pt x="1" y="507"/>
                  <a:pt x="1" y="1172"/>
                </a:cubicBezTo>
                <a:cubicBezTo>
                  <a:pt x="1" y="1805"/>
                  <a:pt x="508" y="2312"/>
                  <a:pt x="1173" y="2312"/>
                </a:cubicBezTo>
                <a:cubicBezTo>
                  <a:pt x="1806" y="2312"/>
                  <a:pt x="2313" y="1805"/>
                  <a:pt x="2313" y="1172"/>
                </a:cubicBezTo>
                <a:cubicBezTo>
                  <a:pt x="2313" y="507"/>
                  <a:pt x="1806" y="0"/>
                  <a:pt x="1173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1" name="Google Shape;2641;p30"/>
          <p:cNvSpPr/>
          <p:nvPr/>
        </p:nvSpPr>
        <p:spPr>
          <a:xfrm>
            <a:off x="5286985" y="2762088"/>
            <a:ext cx="215775" cy="215775"/>
          </a:xfrm>
          <a:custGeom>
            <a:avLst/>
            <a:gdLst/>
            <a:ahLst/>
            <a:cxnLst/>
            <a:rect l="l" t="t" r="r" b="b"/>
            <a:pathLst>
              <a:path w="7063" h="7063" extrusionOk="0">
                <a:moveTo>
                  <a:pt x="3547" y="0"/>
                </a:moveTo>
                <a:cubicBezTo>
                  <a:pt x="1584" y="0"/>
                  <a:pt x="0" y="1584"/>
                  <a:pt x="0" y="3516"/>
                </a:cubicBezTo>
                <a:cubicBezTo>
                  <a:pt x="0" y="5479"/>
                  <a:pt x="1584" y="7063"/>
                  <a:pt x="3547" y="7063"/>
                </a:cubicBezTo>
                <a:cubicBezTo>
                  <a:pt x="5479" y="7063"/>
                  <a:pt x="7062" y="5479"/>
                  <a:pt x="7062" y="3516"/>
                </a:cubicBezTo>
                <a:cubicBezTo>
                  <a:pt x="7062" y="1584"/>
                  <a:pt x="5479" y="0"/>
                  <a:pt x="35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2" name="Google Shape;2642;p30"/>
          <p:cNvSpPr/>
          <p:nvPr/>
        </p:nvSpPr>
        <p:spPr>
          <a:xfrm>
            <a:off x="5309225" y="2783382"/>
            <a:ext cx="171294" cy="172241"/>
          </a:xfrm>
          <a:custGeom>
            <a:avLst/>
            <a:gdLst/>
            <a:ahLst/>
            <a:cxnLst/>
            <a:rect l="l" t="t" r="r" b="b"/>
            <a:pathLst>
              <a:path w="5607" h="5638" extrusionOk="0">
                <a:moveTo>
                  <a:pt x="2819" y="0"/>
                </a:moveTo>
                <a:cubicBezTo>
                  <a:pt x="1236" y="0"/>
                  <a:pt x="1" y="1267"/>
                  <a:pt x="1" y="2819"/>
                </a:cubicBezTo>
                <a:cubicBezTo>
                  <a:pt x="1" y="4370"/>
                  <a:pt x="1236" y="5637"/>
                  <a:pt x="2819" y="5637"/>
                </a:cubicBezTo>
                <a:cubicBezTo>
                  <a:pt x="4371" y="5637"/>
                  <a:pt x="5606" y="4370"/>
                  <a:pt x="5606" y="2819"/>
                </a:cubicBezTo>
                <a:cubicBezTo>
                  <a:pt x="5606" y="1267"/>
                  <a:pt x="4371" y="0"/>
                  <a:pt x="2819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3" name="Google Shape;2643;p30"/>
          <p:cNvSpPr/>
          <p:nvPr/>
        </p:nvSpPr>
        <p:spPr>
          <a:xfrm>
            <a:off x="5303421" y="2815307"/>
            <a:ext cx="175143" cy="140561"/>
          </a:xfrm>
          <a:custGeom>
            <a:avLst/>
            <a:gdLst/>
            <a:ahLst/>
            <a:cxnLst/>
            <a:rect l="l" t="t" r="r" b="b"/>
            <a:pathLst>
              <a:path w="5733" h="4601" extrusionOk="0">
                <a:moveTo>
                  <a:pt x="824" y="0"/>
                </a:moveTo>
                <a:lnTo>
                  <a:pt x="824" y="0"/>
                </a:lnTo>
                <a:cubicBezTo>
                  <a:pt x="191" y="760"/>
                  <a:pt x="1" y="1837"/>
                  <a:pt x="381" y="2819"/>
                </a:cubicBezTo>
                <a:cubicBezTo>
                  <a:pt x="816" y="3932"/>
                  <a:pt x="1880" y="4601"/>
                  <a:pt x="3007" y="4601"/>
                </a:cubicBezTo>
                <a:cubicBezTo>
                  <a:pt x="3356" y="4601"/>
                  <a:pt x="3710" y="4537"/>
                  <a:pt x="4054" y="4402"/>
                </a:cubicBezTo>
                <a:cubicBezTo>
                  <a:pt x="4909" y="4054"/>
                  <a:pt x="5511" y="3325"/>
                  <a:pt x="5733" y="2470"/>
                </a:cubicBezTo>
                <a:lnTo>
                  <a:pt x="5733" y="2470"/>
                </a:lnTo>
                <a:cubicBezTo>
                  <a:pt x="5416" y="2819"/>
                  <a:pt x="5036" y="3135"/>
                  <a:pt x="4593" y="3294"/>
                </a:cubicBezTo>
                <a:cubicBezTo>
                  <a:pt x="4251" y="3438"/>
                  <a:pt x="3896" y="3506"/>
                  <a:pt x="3547" y="3506"/>
                </a:cubicBezTo>
                <a:cubicBezTo>
                  <a:pt x="2439" y="3506"/>
                  <a:pt x="1384" y="2825"/>
                  <a:pt x="951" y="1742"/>
                </a:cubicBezTo>
                <a:cubicBezTo>
                  <a:pt x="697" y="1172"/>
                  <a:pt x="666" y="570"/>
                  <a:pt x="824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4" name="Google Shape;2644;p30"/>
          <p:cNvSpPr/>
          <p:nvPr/>
        </p:nvSpPr>
        <p:spPr>
          <a:xfrm>
            <a:off x="5356639" y="3056193"/>
            <a:ext cx="71609" cy="71640"/>
          </a:xfrm>
          <a:custGeom>
            <a:avLst/>
            <a:gdLst/>
            <a:ahLst/>
            <a:cxnLst/>
            <a:rect l="l" t="t" r="r" b="b"/>
            <a:pathLst>
              <a:path w="2344" h="2345" extrusionOk="0">
                <a:moveTo>
                  <a:pt x="1172" y="1"/>
                </a:moveTo>
                <a:cubicBezTo>
                  <a:pt x="539" y="1"/>
                  <a:pt x="0" y="539"/>
                  <a:pt x="0" y="1173"/>
                </a:cubicBezTo>
                <a:cubicBezTo>
                  <a:pt x="0" y="1806"/>
                  <a:pt x="539" y="2344"/>
                  <a:pt x="1172" y="2344"/>
                </a:cubicBezTo>
                <a:cubicBezTo>
                  <a:pt x="1806" y="2344"/>
                  <a:pt x="2344" y="1806"/>
                  <a:pt x="2344" y="1173"/>
                </a:cubicBezTo>
                <a:cubicBezTo>
                  <a:pt x="2344" y="539"/>
                  <a:pt x="1806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5" name="Google Shape;2645;p30"/>
          <p:cNvSpPr/>
          <p:nvPr/>
        </p:nvSpPr>
        <p:spPr>
          <a:xfrm>
            <a:off x="5356639" y="3214870"/>
            <a:ext cx="71609" cy="70662"/>
          </a:xfrm>
          <a:custGeom>
            <a:avLst/>
            <a:gdLst/>
            <a:ahLst/>
            <a:cxnLst/>
            <a:rect l="l" t="t" r="r" b="b"/>
            <a:pathLst>
              <a:path w="2344" h="2313" extrusionOk="0">
                <a:moveTo>
                  <a:pt x="1172" y="1"/>
                </a:moveTo>
                <a:cubicBezTo>
                  <a:pt x="539" y="1"/>
                  <a:pt x="0" y="507"/>
                  <a:pt x="0" y="1172"/>
                </a:cubicBezTo>
                <a:cubicBezTo>
                  <a:pt x="0" y="1806"/>
                  <a:pt x="539" y="2312"/>
                  <a:pt x="1172" y="2312"/>
                </a:cubicBezTo>
                <a:cubicBezTo>
                  <a:pt x="1806" y="2312"/>
                  <a:pt x="2344" y="1806"/>
                  <a:pt x="2344" y="1172"/>
                </a:cubicBezTo>
                <a:cubicBezTo>
                  <a:pt x="2344" y="507"/>
                  <a:pt x="1806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6" name="Google Shape;2646;p30"/>
          <p:cNvSpPr/>
          <p:nvPr/>
        </p:nvSpPr>
        <p:spPr>
          <a:xfrm>
            <a:off x="5356639" y="3372569"/>
            <a:ext cx="71609" cy="71640"/>
          </a:xfrm>
          <a:custGeom>
            <a:avLst/>
            <a:gdLst/>
            <a:ahLst/>
            <a:cxnLst/>
            <a:rect l="l" t="t" r="r" b="b"/>
            <a:pathLst>
              <a:path w="2344" h="2345" extrusionOk="0">
                <a:moveTo>
                  <a:pt x="1172" y="1"/>
                </a:moveTo>
                <a:cubicBezTo>
                  <a:pt x="539" y="1"/>
                  <a:pt x="0" y="539"/>
                  <a:pt x="0" y="1172"/>
                </a:cubicBezTo>
                <a:cubicBezTo>
                  <a:pt x="0" y="1806"/>
                  <a:pt x="539" y="2344"/>
                  <a:pt x="1172" y="2344"/>
                </a:cubicBezTo>
                <a:cubicBezTo>
                  <a:pt x="1806" y="2344"/>
                  <a:pt x="2344" y="1806"/>
                  <a:pt x="2344" y="1172"/>
                </a:cubicBezTo>
                <a:cubicBezTo>
                  <a:pt x="2344" y="539"/>
                  <a:pt x="1806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7" name="Google Shape;2647;p30"/>
          <p:cNvSpPr/>
          <p:nvPr/>
        </p:nvSpPr>
        <p:spPr>
          <a:xfrm>
            <a:off x="5356639" y="3531246"/>
            <a:ext cx="71609" cy="70662"/>
          </a:xfrm>
          <a:custGeom>
            <a:avLst/>
            <a:gdLst/>
            <a:ahLst/>
            <a:cxnLst/>
            <a:rect l="l" t="t" r="r" b="b"/>
            <a:pathLst>
              <a:path w="2344" h="2313" extrusionOk="0">
                <a:moveTo>
                  <a:pt x="1172" y="0"/>
                </a:moveTo>
                <a:cubicBezTo>
                  <a:pt x="539" y="0"/>
                  <a:pt x="0" y="507"/>
                  <a:pt x="0" y="1172"/>
                </a:cubicBezTo>
                <a:cubicBezTo>
                  <a:pt x="0" y="1805"/>
                  <a:pt x="539" y="2312"/>
                  <a:pt x="1172" y="2312"/>
                </a:cubicBezTo>
                <a:cubicBezTo>
                  <a:pt x="1806" y="2312"/>
                  <a:pt x="2344" y="1805"/>
                  <a:pt x="2344" y="1172"/>
                </a:cubicBezTo>
                <a:cubicBezTo>
                  <a:pt x="2344" y="507"/>
                  <a:pt x="1806" y="0"/>
                  <a:pt x="1172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8" name="Google Shape;2648;p30"/>
          <p:cNvSpPr/>
          <p:nvPr/>
        </p:nvSpPr>
        <p:spPr>
          <a:xfrm>
            <a:off x="7148427" y="2762088"/>
            <a:ext cx="224481" cy="224481"/>
          </a:xfrm>
          <a:custGeom>
            <a:avLst/>
            <a:gdLst/>
            <a:ahLst/>
            <a:cxnLst/>
            <a:rect l="l" t="t" r="r" b="b"/>
            <a:pathLst>
              <a:path w="7348" h="7348" extrusionOk="0">
                <a:moveTo>
                  <a:pt x="3674" y="0"/>
                </a:moveTo>
                <a:cubicBezTo>
                  <a:pt x="1647" y="0"/>
                  <a:pt x="1" y="1647"/>
                  <a:pt x="1" y="3674"/>
                </a:cubicBezTo>
                <a:cubicBezTo>
                  <a:pt x="1" y="5701"/>
                  <a:pt x="1647" y="7348"/>
                  <a:pt x="3674" y="7348"/>
                </a:cubicBezTo>
                <a:cubicBezTo>
                  <a:pt x="5701" y="7348"/>
                  <a:pt x="7348" y="5701"/>
                  <a:pt x="7348" y="3674"/>
                </a:cubicBezTo>
                <a:cubicBezTo>
                  <a:pt x="7348" y="1647"/>
                  <a:pt x="5701" y="0"/>
                  <a:pt x="36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9" name="Google Shape;2649;p30"/>
          <p:cNvSpPr/>
          <p:nvPr/>
        </p:nvSpPr>
        <p:spPr>
          <a:xfrm>
            <a:off x="7171645" y="2784329"/>
            <a:ext cx="179023" cy="179023"/>
          </a:xfrm>
          <a:custGeom>
            <a:avLst/>
            <a:gdLst/>
            <a:ahLst/>
            <a:cxnLst/>
            <a:rect l="l" t="t" r="r" b="b"/>
            <a:pathLst>
              <a:path w="5860" h="5860" extrusionOk="0">
                <a:moveTo>
                  <a:pt x="2914" y="1"/>
                </a:moveTo>
                <a:cubicBezTo>
                  <a:pt x="1299" y="1"/>
                  <a:pt x="1" y="1331"/>
                  <a:pt x="1" y="2946"/>
                </a:cubicBezTo>
                <a:cubicBezTo>
                  <a:pt x="1" y="4561"/>
                  <a:pt x="1299" y="5860"/>
                  <a:pt x="2914" y="5860"/>
                </a:cubicBezTo>
                <a:cubicBezTo>
                  <a:pt x="4529" y="5860"/>
                  <a:pt x="5859" y="4561"/>
                  <a:pt x="5859" y="2946"/>
                </a:cubicBezTo>
                <a:cubicBezTo>
                  <a:pt x="5859" y="1331"/>
                  <a:pt x="4529" y="1"/>
                  <a:pt x="2914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0" name="Google Shape;2650;p30"/>
          <p:cNvSpPr/>
          <p:nvPr/>
        </p:nvSpPr>
        <p:spPr>
          <a:xfrm>
            <a:off x="7165841" y="2817231"/>
            <a:ext cx="181925" cy="146762"/>
          </a:xfrm>
          <a:custGeom>
            <a:avLst/>
            <a:gdLst/>
            <a:ahLst/>
            <a:cxnLst/>
            <a:rect l="l" t="t" r="r" b="b"/>
            <a:pathLst>
              <a:path w="5955" h="4804" extrusionOk="0">
                <a:moveTo>
                  <a:pt x="856" y="1"/>
                </a:moveTo>
                <a:lnTo>
                  <a:pt x="856" y="1"/>
                </a:lnTo>
                <a:cubicBezTo>
                  <a:pt x="191" y="824"/>
                  <a:pt x="1" y="1932"/>
                  <a:pt x="412" y="2946"/>
                </a:cubicBezTo>
                <a:cubicBezTo>
                  <a:pt x="871" y="4105"/>
                  <a:pt x="1956" y="4803"/>
                  <a:pt x="3119" y="4803"/>
                </a:cubicBezTo>
                <a:cubicBezTo>
                  <a:pt x="3481" y="4803"/>
                  <a:pt x="3851" y="4736"/>
                  <a:pt x="4213" y="4593"/>
                </a:cubicBezTo>
                <a:cubicBezTo>
                  <a:pt x="5099" y="4213"/>
                  <a:pt x="5733" y="3453"/>
                  <a:pt x="5954" y="2597"/>
                </a:cubicBezTo>
                <a:lnTo>
                  <a:pt x="5954" y="2597"/>
                </a:lnTo>
                <a:cubicBezTo>
                  <a:pt x="5638" y="2946"/>
                  <a:pt x="5258" y="3262"/>
                  <a:pt x="4783" y="3453"/>
                </a:cubicBezTo>
                <a:cubicBezTo>
                  <a:pt x="4421" y="3595"/>
                  <a:pt x="4051" y="3663"/>
                  <a:pt x="3688" y="3663"/>
                </a:cubicBezTo>
                <a:cubicBezTo>
                  <a:pt x="2524" y="3663"/>
                  <a:pt x="1434" y="2965"/>
                  <a:pt x="951" y="1806"/>
                </a:cubicBezTo>
                <a:cubicBezTo>
                  <a:pt x="729" y="1236"/>
                  <a:pt x="697" y="602"/>
                  <a:pt x="856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1" name="Google Shape;2651;p30"/>
          <p:cNvSpPr/>
          <p:nvPr/>
        </p:nvSpPr>
        <p:spPr>
          <a:xfrm>
            <a:off x="7216156" y="2144826"/>
            <a:ext cx="70662" cy="71640"/>
          </a:xfrm>
          <a:custGeom>
            <a:avLst/>
            <a:gdLst/>
            <a:ahLst/>
            <a:cxnLst/>
            <a:rect l="l" t="t" r="r" b="b"/>
            <a:pathLst>
              <a:path w="2313" h="2345" extrusionOk="0">
                <a:moveTo>
                  <a:pt x="1172" y="1"/>
                </a:moveTo>
                <a:cubicBezTo>
                  <a:pt x="507" y="1"/>
                  <a:pt x="0" y="539"/>
                  <a:pt x="0" y="1172"/>
                </a:cubicBezTo>
                <a:cubicBezTo>
                  <a:pt x="0" y="1806"/>
                  <a:pt x="507" y="2344"/>
                  <a:pt x="1172" y="2344"/>
                </a:cubicBezTo>
                <a:cubicBezTo>
                  <a:pt x="1806" y="2344"/>
                  <a:pt x="2312" y="1806"/>
                  <a:pt x="2312" y="1172"/>
                </a:cubicBezTo>
                <a:cubicBezTo>
                  <a:pt x="2312" y="539"/>
                  <a:pt x="1806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2" name="Google Shape;2652;p30"/>
          <p:cNvSpPr/>
          <p:nvPr/>
        </p:nvSpPr>
        <p:spPr>
          <a:xfrm>
            <a:off x="7216156" y="2303502"/>
            <a:ext cx="70662" cy="70662"/>
          </a:xfrm>
          <a:custGeom>
            <a:avLst/>
            <a:gdLst/>
            <a:ahLst/>
            <a:cxnLst/>
            <a:rect l="l" t="t" r="r" b="b"/>
            <a:pathLst>
              <a:path w="2313" h="2313" extrusionOk="0">
                <a:moveTo>
                  <a:pt x="1172" y="0"/>
                </a:moveTo>
                <a:cubicBezTo>
                  <a:pt x="507" y="0"/>
                  <a:pt x="0" y="507"/>
                  <a:pt x="0" y="1172"/>
                </a:cubicBezTo>
                <a:cubicBezTo>
                  <a:pt x="0" y="1806"/>
                  <a:pt x="507" y="2312"/>
                  <a:pt x="1172" y="2312"/>
                </a:cubicBezTo>
                <a:cubicBezTo>
                  <a:pt x="1806" y="2312"/>
                  <a:pt x="2312" y="1806"/>
                  <a:pt x="2312" y="1172"/>
                </a:cubicBezTo>
                <a:cubicBezTo>
                  <a:pt x="2312" y="507"/>
                  <a:pt x="1806" y="0"/>
                  <a:pt x="1172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3" name="Google Shape;2653;p30"/>
          <p:cNvSpPr/>
          <p:nvPr/>
        </p:nvSpPr>
        <p:spPr>
          <a:xfrm>
            <a:off x="7216156" y="2461202"/>
            <a:ext cx="70662" cy="71609"/>
          </a:xfrm>
          <a:custGeom>
            <a:avLst/>
            <a:gdLst/>
            <a:ahLst/>
            <a:cxnLst/>
            <a:rect l="l" t="t" r="r" b="b"/>
            <a:pathLst>
              <a:path w="2313" h="2344" extrusionOk="0">
                <a:moveTo>
                  <a:pt x="1172" y="0"/>
                </a:moveTo>
                <a:cubicBezTo>
                  <a:pt x="507" y="0"/>
                  <a:pt x="0" y="539"/>
                  <a:pt x="0" y="1172"/>
                </a:cubicBezTo>
                <a:cubicBezTo>
                  <a:pt x="0" y="1806"/>
                  <a:pt x="507" y="2344"/>
                  <a:pt x="1172" y="2344"/>
                </a:cubicBezTo>
                <a:cubicBezTo>
                  <a:pt x="1806" y="2344"/>
                  <a:pt x="2312" y="1806"/>
                  <a:pt x="2312" y="1172"/>
                </a:cubicBezTo>
                <a:cubicBezTo>
                  <a:pt x="2312" y="539"/>
                  <a:pt x="1806" y="0"/>
                  <a:pt x="1172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4" name="Google Shape;2654;p30"/>
          <p:cNvSpPr/>
          <p:nvPr/>
        </p:nvSpPr>
        <p:spPr>
          <a:xfrm>
            <a:off x="7216156" y="2619878"/>
            <a:ext cx="70662" cy="70632"/>
          </a:xfrm>
          <a:custGeom>
            <a:avLst/>
            <a:gdLst/>
            <a:ahLst/>
            <a:cxnLst/>
            <a:rect l="l" t="t" r="r" b="b"/>
            <a:pathLst>
              <a:path w="2313" h="2312" extrusionOk="0">
                <a:moveTo>
                  <a:pt x="1172" y="0"/>
                </a:moveTo>
                <a:cubicBezTo>
                  <a:pt x="507" y="0"/>
                  <a:pt x="0" y="507"/>
                  <a:pt x="0" y="1172"/>
                </a:cubicBezTo>
                <a:cubicBezTo>
                  <a:pt x="0" y="1805"/>
                  <a:pt x="507" y="2312"/>
                  <a:pt x="1172" y="2312"/>
                </a:cubicBezTo>
                <a:cubicBezTo>
                  <a:pt x="1806" y="2312"/>
                  <a:pt x="2312" y="1805"/>
                  <a:pt x="2312" y="1172"/>
                </a:cubicBezTo>
                <a:cubicBezTo>
                  <a:pt x="2312" y="507"/>
                  <a:pt x="1806" y="0"/>
                  <a:pt x="1172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5" name="Google Shape;2655;p30"/>
          <p:cNvSpPr/>
          <p:nvPr/>
        </p:nvSpPr>
        <p:spPr>
          <a:xfrm>
            <a:off x="6968488" y="3621215"/>
            <a:ext cx="585338" cy="518586"/>
          </a:xfrm>
          <a:custGeom>
            <a:avLst/>
            <a:gdLst/>
            <a:ahLst/>
            <a:cxnLst/>
            <a:rect l="l" t="t" r="r" b="b"/>
            <a:pathLst>
              <a:path w="19160" h="16975" extrusionOk="0">
                <a:moveTo>
                  <a:pt x="6872" y="0"/>
                </a:moveTo>
                <a:cubicBezTo>
                  <a:pt x="6271" y="0"/>
                  <a:pt x="5732" y="349"/>
                  <a:pt x="5511" y="887"/>
                </a:cubicBezTo>
                <a:cubicBezTo>
                  <a:pt x="5257" y="665"/>
                  <a:pt x="4940" y="539"/>
                  <a:pt x="4592" y="539"/>
                </a:cubicBezTo>
                <a:cubicBezTo>
                  <a:pt x="3864" y="539"/>
                  <a:pt x="3294" y="1046"/>
                  <a:pt x="3135" y="1711"/>
                </a:cubicBezTo>
                <a:cubicBezTo>
                  <a:pt x="3072" y="1711"/>
                  <a:pt x="2977" y="1679"/>
                  <a:pt x="2914" y="1679"/>
                </a:cubicBezTo>
                <a:cubicBezTo>
                  <a:pt x="2090" y="1679"/>
                  <a:pt x="1425" y="2344"/>
                  <a:pt x="1425" y="3167"/>
                </a:cubicBezTo>
                <a:cubicBezTo>
                  <a:pt x="1425" y="3231"/>
                  <a:pt x="1425" y="3262"/>
                  <a:pt x="1457" y="3326"/>
                </a:cubicBezTo>
                <a:cubicBezTo>
                  <a:pt x="602" y="3706"/>
                  <a:pt x="0" y="4561"/>
                  <a:pt x="0" y="5542"/>
                </a:cubicBezTo>
                <a:cubicBezTo>
                  <a:pt x="0" y="6144"/>
                  <a:pt x="222" y="6683"/>
                  <a:pt x="570" y="7126"/>
                </a:cubicBezTo>
                <a:cubicBezTo>
                  <a:pt x="570" y="7221"/>
                  <a:pt x="538" y="7316"/>
                  <a:pt x="538" y="7411"/>
                </a:cubicBezTo>
                <a:cubicBezTo>
                  <a:pt x="538" y="8741"/>
                  <a:pt x="1615" y="9818"/>
                  <a:pt x="2945" y="9818"/>
                </a:cubicBezTo>
                <a:cubicBezTo>
                  <a:pt x="3262" y="9818"/>
                  <a:pt x="3547" y="9754"/>
                  <a:pt x="3800" y="9659"/>
                </a:cubicBezTo>
                <a:cubicBezTo>
                  <a:pt x="3895" y="10768"/>
                  <a:pt x="4814" y="11655"/>
                  <a:pt x="5954" y="11655"/>
                </a:cubicBezTo>
                <a:lnTo>
                  <a:pt x="6049" y="11655"/>
                </a:lnTo>
                <a:cubicBezTo>
                  <a:pt x="6461" y="12225"/>
                  <a:pt x="7094" y="12573"/>
                  <a:pt x="7822" y="12573"/>
                </a:cubicBezTo>
                <a:cubicBezTo>
                  <a:pt x="8234" y="12573"/>
                  <a:pt x="8646" y="12478"/>
                  <a:pt x="8962" y="12256"/>
                </a:cubicBezTo>
                <a:cubicBezTo>
                  <a:pt x="9089" y="12573"/>
                  <a:pt x="9247" y="12890"/>
                  <a:pt x="9501" y="13111"/>
                </a:cubicBezTo>
                <a:cubicBezTo>
                  <a:pt x="9849" y="13428"/>
                  <a:pt x="10293" y="13618"/>
                  <a:pt x="10799" y="13618"/>
                </a:cubicBezTo>
                <a:cubicBezTo>
                  <a:pt x="11148" y="14061"/>
                  <a:pt x="11686" y="14315"/>
                  <a:pt x="12319" y="14315"/>
                </a:cubicBezTo>
                <a:cubicBezTo>
                  <a:pt x="12604" y="14315"/>
                  <a:pt x="12858" y="14251"/>
                  <a:pt x="13111" y="14156"/>
                </a:cubicBezTo>
                <a:cubicBezTo>
                  <a:pt x="13364" y="14695"/>
                  <a:pt x="13618" y="15582"/>
                  <a:pt x="13459" y="16848"/>
                </a:cubicBezTo>
                <a:lnTo>
                  <a:pt x="14790" y="16975"/>
                </a:lnTo>
                <a:cubicBezTo>
                  <a:pt x="14790" y="16975"/>
                  <a:pt x="14853" y="15202"/>
                  <a:pt x="14631" y="13998"/>
                </a:cubicBezTo>
                <a:lnTo>
                  <a:pt x="14631" y="13998"/>
                </a:lnTo>
                <a:cubicBezTo>
                  <a:pt x="14790" y="14030"/>
                  <a:pt x="14948" y="14061"/>
                  <a:pt x="15106" y="14061"/>
                </a:cubicBezTo>
                <a:cubicBezTo>
                  <a:pt x="16183" y="14061"/>
                  <a:pt x="17070" y="13175"/>
                  <a:pt x="17070" y="12098"/>
                </a:cubicBezTo>
                <a:cubicBezTo>
                  <a:pt x="17070" y="11940"/>
                  <a:pt x="17038" y="11813"/>
                  <a:pt x="17006" y="11655"/>
                </a:cubicBezTo>
                <a:lnTo>
                  <a:pt x="17196" y="11655"/>
                </a:lnTo>
                <a:cubicBezTo>
                  <a:pt x="18273" y="11655"/>
                  <a:pt x="19160" y="10800"/>
                  <a:pt x="19160" y="9723"/>
                </a:cubicBezTo>
                <a:cubicBezTo>
                  <a:pt x="19160" y="9343"/>
                  <a:pt x="19065" y="9026"/>
                  <a:pt x="18875" y="8741"/>
                </a:cubicBezTo>
                <a:cubicBezTo>
                  <a:pt x="19065" y="8424"/>
                  <a:pt x="19160" y="8108"/>
                  <a:pt x="19160" y="7759"/>
                </a:cubicBezTo>
                <a:cubicBezTo>
                  <a:pt x="19160" y="7063"/>
                  <a:pt x="18812" y="6493"/>
                  <a:pt x="18305" y="6144"/>
                </a:cubicBezTo>
                <a:cubicBezTo>
                  <a:pt x="18178" y="5384"/>
                  <a:pt x="17608" y="4782"/>
                  <a:pt x="16880" y="4592"/>
                </a:cubicBezTo>
                <a:cubicBezTo>
                  <a:pt x="16911" y="4497"/>
                  <a:pt x="16911" y="4402"/>
                  <a:pt x="16911" y="4276"/>
                </a:cubicBezTo>
                <a:cubicBezTo>
                  <a:pt x="16911" y="3452"/>
                  <a:pt x="16405" y="2756"/>
                  <a:pt x="15676" y="2471"/>
                </a:cubicBezTo>
                <a:cubicBezTo>
                  <a:pt x="15486" y="2407"/>
                  <a:pt x="15328" y="2376"/>
                  <a:pt x="15138" y="2344"/>
                </a:cubicBezTo>
                <a:cubicBezTo>
                  <a:pt x="14853" y="1109"/>
                  <a:pt x="13744" y="190"/>
                  <a:pt x="12414" y="190"/>
                </a:cubicBezTo>
                <a:cubicBezTo>
                  <a:pt x="11686" y="190"/>
                  <a:pt x="11021" y="475"/>
                  <a:pt x="10546" y="919"/>
                </a:cubicBezTo>
                <a:cubicBezTo>
                  <a:pt x="10293" y="412"/>
                  <a:pt x="9786" y="64"/>
                  <a:pt x="9184" y="64"/>
                </a:cubicBezTo>
                <a:cubicBezTo>
                  <a:pt x="8741" y="64"/>
                  <a:pt x="8329" y="285"/>
                  <a:pt x="8044" y="634"/>
                </a:cubicBezTo>
                <a:cubicBezTo>
                  <a:pt x="7791" y="254"/>
                  <a:pt x="7347" y="0"/>
                  <a:pt x="6872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6" name="Google Shape;2656;p30"/>
          <p:cNvSpPr/>
          <p:nvPr/>
        </p:nvSpPr>
        <p:spPr>
          <a:xfrm>
            <a:off x="7158111" y="3702478"/>
            <a:ext cx="113218" cy="112271"/>
          </a:xfrm>
          <a:custGeom>
            <a:avLst/>
            <a:gdLst/>
            <a:ahLst/>
            <a:cxnLst/>
            <a:rect l="l" t="t" r="r" b="b"/>
            <a:pathLst>
              <a:path w="3706" h="3675" extrusionOk="0">
                <a:moveTo>
                  <a:pt x="1837" y="1046"/>
                </a:moveTo>
                <a:cubicBezTo>
                  <a:pt x="2280" y="1046"/>
                  <a:pt x="2660" y="1394"/>
                  <a:pt x="2660" y="1837"/>
                </a:cubicBezTo>
                <a:cubicBezTo>
                  <a:pt x="2660" y="2281"/>
                  <a:pt x="2280" y="2661"/>
                  <a:pt x="1837" y="2661"/>
                </a:cubicBezTo>
                <a:cubicBezTo>
                  <a:pt x="1394" y="2661"/>
                  <a:pt x="1045" y="2281"/>
                  <a:pt x="1045" y="1837"/>
                </a:cubicBezTo>
                <a:cubicBezTo>
                  <a:pt x="1045" y="1394"/>
                  <a:pt x="1394" y="1046"/>
                  <a:pt x="1837" y="1046"/>
                </a:cubicBezTo>
                <a:close/>
                <a:moveTo>
                  <a:pt x="1837" y="1"/>
                </a:moveTo>
                <a:cubicBezTo>
                  <a:pt x="824" y="1"/>
                  <a:pt x="0" y="824"/>
                  <a:pt x="0" y="1837"/>
                </a:cubicBezTo>
                <a:cubicBezTo>
                  <a:pt x="0" y="2851"/>
                  <a:pt x="824" y="3674"/>
                  <a:pt x="1837" y="3674"/>
                </a:cubicBezTo>
                <a:cubicBezTo>
                  <a:pt x="2882" y="3674"/>
                  <a:pt x="3706" y="2851"/>
                  <a:pt x="3706" y="1837"/>
                </a:cubicBezTo>
                <a:cubicBezTo>
                  <a:pt x="3706" y="824"/>
                  <a:pt x="2850" y="1"/>
                  <a:pt x="1837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7" name="Google Shape;2657;p30"/>
          <p:cNvSpPr/>
          <p:nvPr/>
        </p:nvSpPr>
        <p:spPr>
          <a:xfrm>
            <a:off x="7205525" y="3686990"/>
            <a:ext cx="17444" cy="33910"/>
          </a:xfrm>
          <a:custGeom>
            <a:avLst/>
            <a:gdLst/>
            <a:ahLst/>
            <a:cxnLst/>
            <a:rect l="l" t="t" r="r" b="b"/>
            <a:pathLst>
              <a:path w="571" h="1110" extrusionOk="0">
                <a:moveTo>
                  <a:pt x="0" y="1"/>
                </a:moveTo>
                <a:lnTo>
                  <a:pt x="0" y="1109"/>
                </a:lnTo>
                <a:lnTo>
                  <a:pt x="570" y="1109"/>
                </a:lnTo>
                <a:lnTo>
                  <a:pt x="57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8" name="Google Shape;2658;p30"/>
          <p:cNvSpPr/>
          <p:nvPr/>
        </p:nvSpPr>
        <p:spPr>
          <a:xfrm>
            <a:off x="7170667" y="3691847"/>
            <a:ext cx="31955" cy="38737"/>
          </a:xfrm>
          <a:custGeom>
            <a:avLst/>
            <a:gdLst/>
            <a:ahLst/>
            <a:cxnLst/>
            <a:rect l="l" t="t" r="r" b="b"/>
            <a:pathLst>
              <a:path w="1046" h="1268" extrusionOk="0">
                <a:moveTo>
                  <a:pt x="508" y="0"/>
                </a:moveTo>
                <a:lnTo>
                  <a:pt x="1" y="317"/>
                </a:lnTo>
                <a:lnTo>
                  <a:pt x="539" y="1267"/>
                </a:lnTo>
                <a:lnTo>
                  <a:pt x="1046" y="950"/>
                </a:lnTo>
                <a:lnTo>
                  <a:pt x="50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9" name="Google Shape;2659;p30"/>
          <p:cNvSpPr/>
          <p:nvPr/>
        </p:nvSpPr>
        <p:spPr>
          <a:xfrm>
            <a:off x="7147449" y="3715065"/>
            <a:ext cx="38737" cy="32933"/>
          </a:xfrm>
          <a:custGeom>
            <a:avLst/>
            <a:gdLst/>
            <a:ahLst/>
            <a:cxnLst/>
            <a:rect l="l" t="t" r="r" b="b"/>
            <a:pathLst>
              <a:path w="1268" h="1078" extrusionOk="0">
                <a:moveTo>
                  <a:pt x="318" y="0"/>
                </a:moveTo>
                <a:lnTo>
                  <a:pt x="1" y="539"/>
                </a:lnTo>
                <a:lnTo>
                  <a:pt x="951" y="1077"/>
                </a:lnTo>
                <a:lnTo>
                  <a:pt x="1268" y="570"/>
                </a:lnTo>
                <a:lnTo>
                  <a:pt x="31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0"/>
          <p:cNvSpPr/>
          <p:nvPr/>
        </p:nvSpPr>
        <p:spPr>
          <a:xfrm>
            <a:off x="7142623" y="3749892"/>
            <a:ext cx="33880" cy="18422"/>
          </a:xfrm>
          <a:custGeom>
            <a:avLst/>
            <a:gdLst/>
            <a:ahLst/>
            <a:cxnLst/>
            <a:rect l="l" t="t" r="r" b="b"/>
            <a:pathLst>
              <a:path w="1109" h="603" extrusionOk="0">
                <a:moveTo>
                  <a:pt x="1" y="0"/>
                </a:moveTo>
                <a:lnTo>
                  <a:pt x="1" y="602"/>
                </a:lnTo>
                <a:lnTo>
                  <a:pt x="1109" y="602"/>
                </a:lnTo>
                <a:lnTo>
                  <a:pt x="110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1" name="Google Shape;2661;p30"/>
          <p:cNvSpPr/>
          <p:nvPr/>
        </p:nvSpPr>
        <p:spPr>
          <a:xfrm>
            <a:off x="7147449" y="3770208"/>
            <a:ext cx="38737" cy="32933"/>
          </a:xfrm>
          <a:custGeom>
            <a:avLst/>
            <a:gdLst/>
            <a:ahLst/>
            <a:cxnLst/>
            <a:rect l="l" t="t" r="r" b="b"/>
            <a:pathLst>
              <a:path w="1268" h="1078" extrusionOk="0">
                <a:moveTo>
                  <a:pt x="951" y="0"/>
                </a:moveTo>
                <a:lnTo>
                  <a:pt x="1" y="539"/>
                </a:lnTo>
                <a:lnTo>
                  <a:pt x="318" y="1077"/>
                </a:lnTo>
                <a:lnTo>
                  <a:pt x="1268" y="507"/>
                </a:lnTo>
                <a:lnTo>
                  <a:pt x="95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2" name="Google Shape;2662;p30"/>
          <p:cNvSpPr/>
          <p:nvPr/>
        </p:nvSpPr>
        <p:spPr>
          <a:xfrm>
            <a:off x="7170667" y="3786644"/>
            <a:ext cx="32933" cy="38737"/>
          </a:xfrm>
          <a:custGeom>
            <a:avLst/>
            <a:gdLst/>
            <a:ahLst/>
            <a:cxnLst/>
            <a:rect l="l" t="t" r="r" b="b"/>
            <a:pathLst>
              <a:path w="1078" h="1268" extrusionOk="0">
                <a:moveTo>
                  <a:pt x="571" y="1"/>
                </a:moveTo>
                <a:lnTo>
                  <a:pt x="1" y="983"/>
                </a:lnTo>
                <a:lnTo>
                  <a:pt x="539" y="1268"/>
                </a:lnTo>
                <a:lnTo>
                  <a:pt x="1078" y="318"/>
                </a:lnTo>
                <a:lnTo>
                  <a:pt x="571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3" name="Google Shape;2663;p30"/>
          <p:cNvSpPr/>
          <p:nvPr/>
        </p:nvSpPr>
        <p:spPr>
          <a:xfrm>
            <a:off x="7205525" y="3796328"/>
            <a:ext cx="18391" cy="33880"/>
          </a:xfrm>
          <a:custGeom>
            <a:avLst/>
            <a:gdLst/>
            <a:ahLst/>
            <a:cxnLst/>
            <a:rect l="l" t="t" r="r" b="b"/>
            <a:pathLst>
              <a:path w="602" h="1109" extrusionOk="0">
                <a:moveTo>
                  <a:pt x="0" y="1"/>
                </a:moveTo>
                <a:lnTo>
                  <a:pt x="0" y="1109"/>
                </a:lnTo>
                <a:lnTo>
                  <a:pt x="602" y="1109"/>
                </a:lnTo>
                <a:lnTo>
                  <a:pt x="60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4" name="Google Shape;2664;p30"/>
          <p:cNvSpPr/>
          <p:nvPr/>
        </p:nvSpPr>
        <p:spPr>
          <a:xfrm>
            <a:off x="7225841" y="3787621"/>
            <a:ext cx="32902" cy="37760"/>
          </a:xfrm>
          <a:custGeom>
            <a:avLst/>
            <a:gdLst/>
            <a:ahLst/>
            <a:cxnLst/>
            <a:rect l="l" t="t" r="r" b="b"/>
            <a:pathLst>
              <a:path w="1077" h="1236" extrusionOk="0">
                <a:moveTo>
                  <a:pt x="507" y="0"/>
                </a:moveTo>
                <a:lnTo>
                  <a:pt x="0" y="286"/>
                </a:lnTo>
                <a:lnTo>
                  <a:pt x="570" y="1236"/>
                </a:lnTo>
                <a:lnTo>
                  <a:pt x="1077" y="951"/>
                </a:lnTo>
                <a:lnTo>
                  <a:pt x="507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5" name="Google Shape;2665;p30"/>
          <p:cNvSpPr/>
          <p:nvPr/>
        </p:nvSpPr>
        <p:spPr>
          <a:xfrm>
            <a:off x="7242277" y="3769230"/>
            <a:ext cx="38737" cy="32933"/>
          </a:xfrm>
          <a:custGeom>
            <a:avLst/>
            <a:gdLst/>
            <a:ahLst/>
            <a:cxnLst/>
            <a:rect l="l" t="t" r="r" b="b"/>
            <a:pathLst>
              <a:path w="1268" h="1078" extrusionOk="0">
                <a:moveTo>
                  <a:pt x="317" y="1"/>
                </a:moveTo>
                <a:lnTo>
                  <a:pt x="0" y="507"/>
                </a:lnTo>
                <a:lnTo>
                  <a:pt x="982" y="1078"/>
                </a:lnTo>
                <a:lnTo>
                  <a:pt x="1267" y="571"/>
                </a:lnTo>
                <a:lnTo>
                  <a:pt x="317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6" name="Google Shape;2666;p30"/>
          <p:cNvSpPr/>
          <p:nvPr/>
        </p:nvSpPr>
        <p:spPr>
          <a:xfrm>
            <a:off x="7251961" y="3749892"/>
            <a:ext cx="33880" cy="17444"/>
          </a:xfrm>
          <a:custGeom>
            <a:avLst/>
            <a:gdLst/>
            <a:ahLst/>
            <a:cxnLst/>
            <a:rect l="l" t="t" r="r" b="b"/>
            <a:pathLst>
              <a:path w="1109" h="571" extrusionOk="0">
                <a:moveTo>
                  <a:pt x="0" y="0"/>
                </a:moveTo>
                <a:lnTo>
                  <a:pt x="0" y="570"/>
                </a:lnTo>
                <a:lnTo>
                  <a:pt x="1109" y="570"/>
                </a:lnTo>
                <a:lnTo>
                  <a:pt x="110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7" name="Google Shape;2667;p30"/>
          <p:cNvSpPr/>
          <p:nvPr/>
        </p:nvSpPr>
        <p:spPr>
          <a:xfrm>
            <a:off x="7242277" y="3714087"/>
            <a:ext cx="38737" cy="32933"/>
          </a:xfrm>
          <a:custGeom>
            <a:avLst/>
            <a:gdLst/>
            <a:ahLst/>
            <a:cxnLst/>
            <a:rect l="l" t="t" r="r" b="b"/>
            <a:pathLst>
              <a:path w="1268" h="1078" extrusionOk="0">
                <a:moveTo>
                  <a:pt x="982" y="1"/>
                </a:moveTo>
                <a:lnTo>
                  <a:pt x="0" y="571"/>
                </a:lnTo>
                <a:lnTo>
                  <a:pt x="317" y="1077"/>
                </a:lnTo>
                <a:lnTo>
                  <a:pt x="1267" y="539"/>
                </a:lnTo>
                <a:lnTo>
                  <a:pt x="98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8" name="Google Shape;2668;p30"/>
          <p:cNvSpPr/>
          <p:nvPr/>
        </p:nvSpPr>
        <p:spPr>
          <a:xfrm>
            <a:off x="7224863" y="3691847"/>
            <a:ext cx="32933" cy="38737"/>
          </a:xfrm>
          <a:custGeom>
            <a:avLst/>
            <a:gdLst/>
            <a:ahLst/>
            <a:cxnLst/>
            <a:rect l="l" t="t" r="r" b="b"/>
            <a:pathLst>
              <a:path w="1078" h="1268" extrusionOk="0">
                <a:moveTo>
                  <a:pt x="570" y="0"/>
                </a:moveTo>
                <a:lnTo>
                  <a:pt x="0" y="950"/>
                </a:lnTo>
                <a:lnTo>
                  <a:pt x="539" y="1267"/>
                </a:lnTo>
                <a:lnTo>
                  <a:pt x="1077" y="317"/>
                </a:lnTo>
                <a:lnTo>
                  <a:pt x="570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9" name="Google Shape;2669;p30"/>
          <p:cNvSpPr/>
          <p:nvPr/>
        </p:nvSpPr>
        <p:spPr>
          <a:xfrm>
            <a:off x="7344833" y="3796328"/>
            <a:ext cx="76467" cy="76467"/>
          </a:xfrm>
          <a:custGeom>
            <a:avLst/>
            <a:gdLst/>
            <a:ahLst/>
            <a:cxnLst/>
            <a:rect l="l" t="t" r="r" b="b"/>
            <a:pathLst>
              <a:path w="2503" h="2503" extrusionOk="0">
                <a:moveTo>
                  <a:pt x="1267" y="697"/>
                </a:moveTo>
                <a:cubicBezTo>
                  <a:pt x="1552" y="697"/>
                  <a:pt x="1805" y="951"/>
                  <a:pt x="1805" y="1236"/>
                </a:cubicBezTo>
                <a:cubicBezTo>
                  <a:pt x="1805" y="1552"/>
                  <a:pt x="1552" y="1806"/>
                  <a:pt x="1267" y="1806"/>
                </a:cubicBezTo>
                <a:cubicBezTo>
                  <a:pt x="950" y="1806"/>
                  <a:pt x="697" y="1552"/>
                  <a:pt x="697" y="1236"/>
                </a:cubicBezTo>
                <a:cubicBezTo>
                  <a:pt x="697" y="951"/>
                  <a:pt x="950" y="697"/>
                  <a:pt x="1267" y="697"/>
                </a:cubicBezTo>
                <a:close/>
                <a:moveTo>
                  <a:pt x="1267" y="1"/>
                </a:moveTo>
                <a:cubicBezTo>
                  <a:pt x="570" y="1"/>
                  <a:pt x="0" y="571"/>
                  <a:pt x="0" y="1236"/>
                </a:cubicBezTo>
                <a:cubicBezTo>
                  <a:pt x="0" y="1932"/>
                  <a:pt x="570" y="2502"/>
                  <a:pt x="1267" y="2502"/>
                </a:cubicBezTo>
                <a:cubicBezTo>
                  <a:pt x="1964" y="2502"/>
                  <a:pt x="2502" y="1932"/>
                  <a:pt x="2502" y="1236"/>
                </a:cubicBezTo>
                <a:cubicBezTo>
                  <a:pt x="2502" y="571"/>
                  <a:pt x="1964" y="1"/>
                  <a:pt x="1267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0" name="Google Shape;2670;p30"/>
          <p:cNvSpPr/>
          <p:nvPr/>
        </p:nvSpPr>
        <p:spPr>
          <a:xfrm>
            <a:off x="7376758" y="3785697"/>
            <a:ext cx="12617" cy="23249"/>
          </a:xfrm>
          <a:custGeom>
            <a:avLst/>
            <a:gdLst/>
            <a:ahLst/>
            <a:cxnLst/>
            <a:rect l="l" t="t" r="r" b="b"/>
            <a:pathLst>
              <a:path w="413" h="761" extrusionOk="0">
                <a:moveTo>
                  <a:pt x="0" y="0"/>
                </a:moveTo>
                <a:lnTo>
                  <a:pt x="0" y="760"/>
                </a:lnTo>
                <a:lnTo>
                  <a:pt x="412" y="760"/>
                </a:lnTo>
                <a:lnTo>
                  <a:pt x="412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1" name="Google Shape;2671;p30"/>
          <p:cNvSpPr/>
          <p:nvPr/>
        </p:nvSpPr>
        <p:spPr>
          <a:xfrm>
            <a:off x="7353540" y="3789546"/>
            <a:ext cx="22271" cy="25204"/>
          </a:xfrm>
          <a:custGeom>
            <a:avLst/>
            <a:gdLst/>
            <a:ahLst/>
            <a:cxnLst/>
            <a:rect l="l" t="t" r="r" b="b"/>
            <a:pathLst>
              <a:path w="729" h="825" extrusionOk="0">
                <a:moveTo>
                  <a:pt x="349" y="1"/>
                </a:moveTo>
                <a:lnTo>
                  <a:pt x="0" y="191"/>
                </a:lnTo>
                <a:lnTo>
                  <a:pt x="380" y="824"/>
                </a:lnTo>
                <a:lnTo>
                  <a:pt x="729" y="634"/>
                </a:lnTo>
                <a:lnTo>
                  <a:pt x="349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2" name="Google Shape;2672;p30"/>
          <p:cNvSpPr/>
          <p:nvPr/>
        </p:nvSpPr>
        <p:spPr>
          <a:xfrm>
            <a:off x="7338051" y="3805035"/>
            <a:ext cx="26151" cy="22271"/>
          </a:xfrm>
          <a:custGeom>
            <a:avLst/>
            <a:gdLst/>
            <a:ahLst/>
            <a:cxnLst/>
            <a:rect l="l" t="t" r="r" b="b"/>
            <a:pathLst>
              <a:path w="856" h="729" extrusionOk="0">
                <a:moveTo>
                  <a:pt x="191" y="1"/>
                </a:moveTo>
                <a:lnTo>
                  <a:pt x="1" y="349"/>
                </a:lnTo>
                <a:lnTo>
                  <a:pt x="634" y="729"/>
                </a:lnTo>
                <a:lnTo>
                  <a:pt x="856" y="381"/>
                </a:lnTo>
                <a:lnTo>
                  <a:pt x="191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3" name="Google Shape;2673;p30"/>
          <p:cNvSpPr/>
          <p:nvPr/>
        </p:nvSpPr>
        <p:spPr>
          <a:xfrm>
            <a:off x="7334202" y="3828253"/>
            <a:ext cx="23249" cy="12617"/>
          </a:xfrm>
          <a:custGeom>
            <a:avLst/>
            <a:gdLst/>
            <a:ahLst/>
            <a:cxnLst/>
            <a:rect l="l" t="t" r="r" b="b"/>
            <a:pathLst>
              <a:path w="761" h="413" extrusionOk="0">
                <a:moveTo>
                  <a:pt x="0" y="1"/>
                </a:moveTo>
                <a:lnTo>
                  <a:pt x="0" y="412"/>
                </a:lnTo>
                <a:lnTo>
                  <a:pt x="760" y="412"/>
                </a:lnTo>
                <a:lnTo>
                  <a:pt x="76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4" name="Google Shape;2674;p30"/>
          <p:cNvSpPr/>
          <p:nvPr/>
        </p:nvSpPr>
        <p:spPr>
          <a:xfrm>
            <a:off x="7338051" y="3841786"/>
            <a:ext cx="26151" cy="22301"/>
          </a:xfrm>
          <a:custGeom>
            <a:avLst/>
            <a:gdLst/>
            <a:ahLst/>
            <a:cxnLst/>
            <a:rect l="l" t="t" r="r" b="b"/>
            <a:pathLst>
              <a:path w="856" h="730" extrusionOk="0">
                <a:moveTo>
                  <a:pt x="666" y="1"/>
                </a:moveTo>
                <a:lnTo>
                  <a:pt x="1" y="381"/>
                </a:lnTo>
                <a:lnTo>
                  <a:pt x="222" y="729"/>
                </a:lnTo>
                <a:lnTo>
                  <a:pt x="856" y="381"/>
                </a:lnTo>
                <a:lnTo>
                  <a:pt x="66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5" name="Google Shape;2675;p30"/>
          <p:cNvSpPr/>
          <p:nvPr/>
        </p:nvSpPr>
        <p:spPr>
          <a:xfrm>
            <a:off x="7353540" y="3853395"/>
            <a:ext cx="22271" cy="26181"/>
          </a:xfrm>
          <a:custGeom>
            <a:avLst/>
            <a:gdLst/>
            <a:ahLst/>
            <a:cxnLst/>
            <a:rect l="l" t="t" r="r" b="b"/>
            <a:pathLst>
              <a:path w="729" h="857" extrusionOk="0">
                <a:moveTo>
                  <a:pt x="380" y="1"/>
                </a:moveTo>
                <a:lnTo>
                  <a:pt x="0" y="666"/>
                </a:lnTo>
                <a:lnTo>
                  <a:pt x="349" y="856"/>
                </a:lnTo>
                <a:lnTo>
                  <a:pt x="729" y="223"/>
                </a:lnTo>
                <a:lnTo>
                  <a:pt x="38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6" name="Google Shape;2676;p30"/>
          <p:cNvSpPr/>
          <p:nvPr/>
        </p:nvSpPr>
        <p:spPr>
          <a:xfrm>
            <a:off x="7377735" y="3860178"/>
            <a:ext cx="11640" cy="23249"/>
          </a:xfrm>
          <a:custGeom>
            <a:avLst/>
            <a:gdLst/>
            <a:ahLst/>
            <a:cxnLst/>
            <a:rect l="l" t="t" r="r" b="b"/>
            <a:pathLst>
              <a:path w="381" h="761" extrusionOk="0">
                <a:moveTo>
                  <a:pt x="0" y="1"/>
                </a:moveTo>
                <a:lnTo>
                  <a:pt x="0" y="761"/>
                </a:lnTo>
                <a:lnTo>
                  <a:pt x="380" y="761"/>
                </a:lnTo>
                <a:lnTo>
                  <a:pt x="38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7" name="Google Shape;2677;p30"/>
          <p:cNvSpPr/>
          <p:nvPr/>
        </p:nvSpPr>
        <p:spPr>
          <a:xfrm>
            <a:off x="7390291" y="3853395"/>
            <a:ext cx="22302" cy="26181"/>
          </a:xfrm>
          <a:custGeom>
            <a:avLst/>
            <a:gdLst/>
            <a:ahLst/>
            <a:cxnLst/>
            <a:rect l="l" t="t" r="r" b="b"/>
            <a:pathLst>
              <a:path w="730" h="857" extrusionOk="0">
                <a:moveTo>
                  <a:pt x="349" y="1"/>
                </a:moveTo>
                <a:lnTo>
                  <a:pt x="1" y="223"/>
                </a:lnTo>
                <a:lnTo>
                  <a:pt x="381" y="856"/>
                </a:lnTo>
                <a:lnTo>
                  <a:pt x="729" y="666"/>
                </a:lnTo>
                <a:lnTo>
                  <a:pt x="349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p30"/>
          <p:cNvSpPr/>
          <p:nvPr/>
        </p:nvSpPr>
        <p:spPr>
          <a:xfrm>
            <a:off x="7402878" y="3841786"/>
            <a:ext cx="26151" cy="22301"/>
          </a:xfrm>
          <a:custGeom>
            <a:avLst/>
            <a:gdLst/>
            <a:ahLst/>
            <a:cxnLst/>
            <a:rect l="l" t="t" r="r" b="b"/>
            <a:pathLst>
              <a:path w="856" h="730" extrusionOk="0">
                <a:moveTo>
                  <a:pt x="191" y="1"/>
                </a:moveTo>
                <a:lnTo>
                  <a:pt x="1" y="349"/>
                </a:lnTo>
                <a:lnTo>
                  <a:pt x="634" y="729"/>
                </a:lnTo>
                <a:lnTo>
                  <a:pt x="856" y="381"/>
                </a:lnTo>
                <a:lnTo>
                  <a:pt x="191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9" name="Google Shape;2679;p30"/>
          <p:cNvSpPr/>
          <p:nvPr/>
        </p:nvSpPr>
        <p:spPr>
          <a:xfrm>
            <a:off x="7408682" y="3828253"/>
            <a:ext cx="23249" cy="12617"/>
          </a:xfrm>
          <a:custGeom>
            <a:avLst/>
            <a:gdLst/>
            <a:ahLst/>
            <a:cxnLst/>
            <a:rect l="l" t="t" r="r" b="b"/>
            <a:pathLst>
              <a:path w="761" h="413" extrusionOk="0">
                <a:moveTo>
                  <a:pt x="1" y="1"/>
                </a:moveTo>
                <a:lnTo>
                  <a:pt x="1" y="412"/>
                </a:lnTo>
                <a:lnTo>
                  <a:pt x="761" y="412"/>
                </a:lnTo>
                <a:lnTo>
                  <a:pt x="761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0" name="Google Shape;2680;p30"/>
          <p:cNvSpPr/>
          <p:nvPr/>
        </p:nvSpPr>
        <p:spPr>
          <a:xfrm>
            <a:off x="7401900" y="3805035"/>
            <a:ext cx="26151" cy="21324"/>
          </a:xfrm>
          <a:custGeom>
            <a:avLst/>
            <a:gdLst/>
            <a:ahLst/>
            <a:cxnLst/>
            <a:rect l="l" t="t" r="r" b="b"/>
            <a:pathLst>
              <a:path w="856" h="698" extrusionOk="0">
                <a:moveTo>
                  <a:pt x="666" y="1"/>
                </a:moveTo>
                <a:lnTo>
                  <a:pt x="1" y="349"/>
                </a:lnTo>
                <a:lnTo>
                  <a:pt x="223" y="697"/>
                </a:lnTo>
                <a:lnTo>
                  <a:pt x="856" y="349"/>
                </a:lnTo>
                <a:lnTo>
                  <a:pt x="66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1" name="Google Shape;2681;p30"/>
          <p:cNvSpPr/>
          <p:nvPr/>
        </p:nvSpPr>
        <p:spPr>
          <a:xfrm>
            <a:off x="7390291" y="3788599"/>
            <a:ext cx="22302" cy="26151"/>
          </a:xfrm>
          <a:custGeom>
            <a:avLst/>
            <a:gdLst/>
            <a:ahLst/>
            <a:cxnLst/>
            <a:rect l="l" t="t" r="r" b="b"/>
            <a:pathLst>
              <a:path w="730" h="856" extrusionOk="0">
                <a:moveTo>
                  <a:pt x="381" y="0"/>
                </a:moveTo>
                <a:lnTo>
                  <a:pt x="1" y="665"/>
                </a:lnTo>
                <a:lnTo>
                  <a:pt x="349" y="855"/>
                </a:lnTo>
                <a:lnTo>
                  <a:pt x="729" y="222"/>
                </a:lnTo>
                <a:lnTo>
                  <a:pt x="38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2" name="Google Shape;2682;p30"/>
          <p:cNvSpPr/>
          <p:nvPr/>
        </p:nvSpPr>
        <p:spPr>
          <a:xfrm>
            <a:off x="7226788" y="3864057"/>
            <a:ext cx="61955" cy="62902"/>
          </a:xfrm>
          <a:custGeom>
            <a:avLst/>
            <a:gdLst/>
            <a:ahLst/>
            <a:cxnLst/>
            <a:rect l="l" t="t" r="r" b="b"/>
            <a:pathLst>
              <a:path w="2028" h="2059" extrusionOk="0">
                <a:moveTo>
                  <a:pt x="1014" y="570"/>
                </a:moveTo>
                <a:cubicBezTo>
                  <a:pt x="1267" y="570"/>
                  <a:pt x="1458" y="792"/>
                  <a:pt x="1458" y="1014"/>
                </a:cubicBezTo>
                <a:cubicBezTo>
                  <a:pt x="1458" y="1267"/>
                  <a:pt x="1267" y="1489"/>
                  <a:pt x="1014" y="1489"/>
                </a:cubicBezTo>
                <a:cubicBezTo>
                  <a:pt x="761" y="1489"/>
                  <a:pt x="571" y="1267"/>
                  <a:pt x="571" y="1014"/>
                </a:cubicBezTo>
                <a:cubicBezTo>
                  <a:pt x="571" y="792"/>
                  <a:pt x="761" y="570"/>
                  <a:pt x="1014" y="570"/>
                </a:cubicBezTo>
                <a:close/>
                <a:moveTo>
                  <a:pt x="1014" y="0"/>
                </a:moveTo>
                <a:cubicBezTo>
                  <a:pt x="444" y="0"/>
                  <a:pt x="1" y="475"/>
                  <a:pt x="1" y="1014"/>
                </a:cubicBezTo>
                <a:cubicBezTo>
                  <a:pt x="1" y="1584"/>
                  <a:pt x="444" y="2059"/>
                  <a:pt x="1014" y="2059"/>
                </a:cubicBezTo>
                <a:cubicBezTo>
                  <a:pt x="1584" y="2059"/>
                  <a:pt x="2028" y="1584"/>
                  <a:pt x="2028" y="1014"/>
                </a:cubicBezTo>
                <a:cubicBezTo>
                  <a:pt x="2028" y="475"/>
                  <a:pt x="1584" y="0"/>
                  <a:pt x="1014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3" name="Google Shape;2683;p30"/>
          <p:cNvSpPr/>
          <p:nvPr/>
        </p:nvSpPr>
        <p:spPr>
          <a:xfrm>
            <a:off x="7252908" y="3856298"/>
            <a:ext cx="9715" cy="18422"/>
          </a:xfrm>
          <a:custGeom>
            <a:avLst/>
            <a:gdLst/>
            <a:ahLst/>
            <a:cxnLst/>
            <a:rect l="l" t="t" r="r" b="b"/>
            <a:pathLst>
              <a:path w="318" h="603" extrusionOk="0">
                <a:moveTo>
                  <a:pt x="1" y="1"/>
                </a:moveTo>
                <a:lnTo>
                  <a:pt x="1" y="603"/>
                </a:lnTo>
                <a:lnTo>
                  <a:pt x="317" y="603"/>
                </a:lnTo>
                <a:lnTo>
                  <a:pt x="317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4" name="Google Shape;2684;p30"/>
          <p:cNvSpPr/>
          <p:nvPr/>
        </p:nvSpPr>
        <p:spPr>
          <a:xfrm>
            <a:off x="7233570" y="3859200"/>
            <a:ext cx="18422" cy="21324"/>
          </a:xfrm>
          <a:custGeom>
            <a:avLst/>
            <a:gdLst/>
            <a:ahLst/>
            <a:cxnLst/>
            <a:rect l="l" t="t" r="r" b="b"/>
            <a:pathLst>
              <a:path w="603" h="698" extrusionOk="0">
                <a:moveTo>
                  <a:pt x="285" y="1"/>
                </a:moveTo>
                <a:lnTo>
                  <a:pt x="0" y="159"/>
                </a:lnTo>
                <a:lnTo>
                  <a:pt x="317" y="698"/>
                </a:lnTo>
                <a:lnTo>
                  <a:pt x="602" y="508"/>
                </a:lnTo>
                <a:lnTo>
                  <a:pt x="285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5" name="Google Shape;2685;p30"/>
          <p:cNvSpPr/>
          <p:nvPr/>
        </p:nvSpPr>
        <p:spPr>
          <a:xfrm>
            <a:off x="7220983" y="3870839"/>
            <a:ext cx="21324" cy="18391"/>
          </a:xfrm>
          <a:custGeom>
            <a:avLst/>
            <a:gdLst/>
            <a:ahLst/>
            <a:cxnLst/>
            <a:rect l="l" t="t" r="r" b="b"/>
            <a:pathLst>
              <a:path w="698" h="602" extrusionOk="0">
                <a:moveTo>
                  <a:pt x="159" y="0"/>
                </a:moveTo>
                <a:lnTo>
                  <a:pt x="1" y="285"/>
                </a:lnTo>
                <a:lnTo>
                  <a:pt x="539" y="602"/>
                </a:lnTo>
                <a:lnTo>
                  <a:pt x="697" y="317"/>
                </a:lnTo>
                <a:lnTo>
                  <a:pt x="15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30"/>
          <p:cNvSpPr/>
          <p:nvPr/>
        </p:nvSpPr>
        <p:spPr>
          <a:xfrm>
            <a:off x="7218081" y="3890178"/>
            <a:ext cx="19399" cy="10662"/>
          </a:xfrm>
          <a:custGeom>
            <a:avLst/>
            <a:gdLst/>
            <a:ahLst/>
            <a:cxnLst/>
            <a:rect l="l" t="t" r="r" b="b"/>
            <a:pathLst>
              <a:path w="635" h="349" extrusionOk="0">
                <a:moveTo>
                  <a:pt x="1" y="0"/>
                </a:moveTo>
                <a:lnTo>
                  <a:pt x="1" y="349"/>
                </a:lnTo>
                <a:lnTo>
                  <a:pt x="634" y="349"/>
                </a:lnTo>
                <a:lnTo>
                  <a:pt x="634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7" name="Google Shape;2687;p30"/>
          <p:cNvSpPr/>
          <p:nvPr/>
        </p:nvSpPr>
        <p:spPr>
          <a:xfrm>
            <a:off x="7220983" y="3901787"/>
            <a:ext cx="21324" cy="18422"/>
          </a:xfrm>
          <a:custGeom>
            <a:avLst/>
            <a:gdLst/>
            <a:ahLst/>
            <a:cxnLst/>
            <a:rect l="l" t="t" r="r" b="b"/>
            <a:pathLst>
              <a:path w="698" h="603" extrusionOk="0">
                <a:moveTo>
                  <a:pt x="539" y="0"/>
                </a:moveTo>
                <a:lnTo>
                  <a:pt x="1" y="317"/>
                </a:lnTo>
                <a:lnTo>
                  <a:pt x="159" y="602"/>
                </a:lnTo>
                <a:lnTo>
                  <a:pt x="697" y="285"/>
                </a:lnTo>
                <a:lnTo>
                  <a:pt x="53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8" name="Google Shape;2688;p30"/>
          <p:cNvSpPr/>
          <p:nvPr/>
        </p:nvSpPr>
        <p:spPr>
          <a:xfrm>
            <a:off x="7233570" y="3911471"/>
            <a:ext cx="18422" cy="21293"/>
          </a:xfrm>
          <a:custGeom>
            <a:avLst/>
            <a:gdLst/>
            <a:ahLst/>
            <a:cxnLst/>
            <a:rect l="l" t="t" r="r" b="b"/>
            <a:pathLst>
              <a:path w="603" h="697" extrusionOk="0">
                <a:moveTo>
                  <a:pt x="317" y="0"/>
                </a:moveTo>
                <a:lnTo>
                  <a:pt x="0" y="507"/>
                </a:lnTo>
                <a:lnTo>
                  <a:pt x="285" y="697"/>
                </a:lnTo>
                <a:lnTo>
                  <a:pt x="602" y="158"/>
                </a:lnTo>
                <a:lnTo>
                  <a:pt x="317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9" name="Google Shape;2689;p30"/>
          <p:cNvSpPr/>
          <p:nvPr/>
        </p:nvSpPr>
        <p:spPr>
          <a:xfrm>
            <a:off x="7252908" y="3916298"/>
            <a:ext cx="10693" cy="18422"/>
          </a:xfrm>
          <a:custGeom>
            <a:avLst/>
            <a:gdLst/>
            <a:ahLst/>
            <a:cxnLst/>
            <a:rect l="l" t="t" r="r" b="b"/>
            <a:pathLst>
              <a:path w="350" h="603" extrusionOk="0">
                <a:moveTo>
                  <a:pt x="1" y="0"/>
                </a:moveTo>
                <a:lnTo>
                  <a:pt x="1" y="602"/>
                </a:lnTo>
                <a:lnTo>
                  <a:pt x="349" y="602"/>
                </a:lnTo>
                <a:lnTo>
                  <a:pt x="34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30"/>
          <p:cNvSpPr/>
          <p:nvPr/>
        </p:nvSpPr>
        <p:spPr>
          <a:xfrm>
            <a:off x="7264517" y="3910493"/>
            <a:ext cx="17444" cy="21324"/>
          </a:xfrm>
          <a:custGeom>
            <a:avLst/>
            <a:gdLst/>
            <a:ahLst/>
            <a:cxnLst/>
            <a:rect l="l" t="t" r="r" b="b"/>
            <a:pathLst>
              <a:path w="571" h="698" extrusionOk="0">
                <a:moveTo>
                  <a:pt x="286" y="0"/>
                </a:moveTo>
                <a:lnTo>
                  <a:pt x="1" y="159"/>
                </a:lnTo>
                <a:lnTo>
                  <a:pt x="286" y="697"/>
                </a:lnTo>
                <a:lnTo>
                  <a:pt x="571" y="539"/>
                </a:lnTo>
                <a:lnTo>
                  <a:pt x="286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30"/>
          <p:cNvSpPr/>
          <p:nvPr/>
        </p:nvSpPr>
        <p:spPr>
          <a:xfrm>
            <a:off x="7274201" y="3900809"/>
            <a:ext cx="20346" cy="18422"/>
          </a:xfrm>
          <a:custGeom>
            <a:avLst/>
            <a:gdLst/>
            <a:ahLst/>
            <a:cxnLst/>
            <a:rect l="l" t="t" r="r" b="b"/>
            <a:pathLst>
              <a:path w="666" h="603" extrusionOk="0">
                <a:moveTo>
                  <a:pt x="159" y="1"/>
                </a:moveTo>
                <a:lnTo>
                  <a:pt x="1" y="286"/>
                </a:lnTo>
                <a:lnTo>
                  <a:pt x="507" y="602"/>
                </a:lnTo>
                <a:lnTo>
                  <a:pt x="666" y="317"/>
                </a:lnTo>
                <a:lnTo>
                  <a:pt x="159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30"/>
          <p:cNvSpPr/>
          <p:nvPr/>
        </p:nvSpPr>
        <p:spPr>
          <a:xfrm>
            <a:off x="7279028" y="3890178"/>
            <a:ext cx="18422" cy="9715"/>
          </a:xfrm>
          <a:custGeom>
            <a:avLst/>
            <a:gdLst/>
            <a:ahLst/>
            <a:cxnLst/>
            <a:rect l="l" t="t" r="r" b="b"/>
            <a:pathLst>
              <a:path w="603" h="318" extrusionOk="0">
                <a:moveTo>
                  <a:pt x="1" y="0"/>
                </a:moveTo>
                <a:lnTo>
                  <a:pt x="1" y="317"/>
                </a:lnTo>
                <a:lnTo>
                  <a:pt x="603" y="317"/>
                </a:lnTo>
                <a:lnTo>
                  <a:pt x="603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30"/>
          <p:cNvSpPr/>
          <p:nvPr/>
        </p:nvSpPr>
        <p:spPr>
          <a:xfrm>
            <a:off x="7273224" y="3870839"/>
            <a:ext cx="21324" cy="18391"/>
          </a:xfrm>
          <a:custGeom>
            <a:avLst/>
            <a:gdLst/>
            <a:ahLst/>
            <a:cxnLst/>
            <a:rect l="l" t="t" r="r" b="b"/>
            <a:pathLst>
              <a:path w="698" h="602" extrusionOk="0">
                <a:moveTo>
                  <a:pt x="539" y="0"/>
                </a:moveTo>
                <a:lnTo>
                  <a:pt x="1" y="317"/>
                </a:lnTo>
                <a:lnTo>
                  <a:pt x="159" y="602"/>
                </a:lnTo>
                <a:lnTo>
                  <a:pt x="698" y="285"/>
                </a:lnTo>
                <a:lnTo>
                  <a:pt x="53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4" name="Google Shape;2694;p30"/>
          <p:cNvSpPr/>
          <p:nvPr/>
        </p:nvSpPr>
        <p:spPr>
          <a:xfrm>
            <a:off x="7263570" y="3858253"/>
            <a:ext cx="18391" cy="21324"/>
          </a:xfrm>
          <a:custGeom>
            <a:avLst/>
            <a:gdLst/>
            <a:ahLst/>
            <a:cxnLst/>
            <a:rect l="l" t="t" r="r" b="b"/>
            <a:pathLst>
              <a:path w="602" h="698" extrusionOk="0">
                <a:moveTo>
                  <a:pt x="317" y="0"/>
                </a:moveTo>
                <a:lnTo>
                  <a:pt x="0" y="539"/>
                </a:lnTo>
                <a:lnTo>
                  <a:pt x="285" y="697"/>
                </a:lnTo>
                <a:lnTo>
                  <a:pt x="602" y="159"/>
                </a:lnTo>
                <a:lnTo>
                  <a:pt x="317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5" name="Google Shape;2695;p30"/>
          <p:cNvSpPr/>
          <p:nvPr/>
        </p:nvSpPr>
        <p:spPr>
          <a:xfrm>
            <a:off x="7258713" y="3696674"/>
            <a:ext cx="295113" cy="443128"/>
          </a:xfrm>
          <a:custGeom>
            <a:avLst/>
            <a:gdLst/>
            <a:ahLst/>
            <a:cxnLst/>
            <a:rect l="l" t="t" r="r" b="b"/>
            <a:pathLst>
              <a:path w="9660" h="14505" extrusionOk="0">
                <a:moveTo>
                  <a:pt x="6145" y="1"/>
                </a:moveTo>
                <a:lnTo>
                  <a:pt x="6145" y="1"/>
                </a:lnTo>
                <a:cubicBezTo>
                  <a:pt x="6303" y="381"/>
                  <a:pt x="6398" y="761"/>
                  <a:pt x="6461" y="1172"/>
                </a:cubicBezTo>
                <a:cubicBezTo>
                  <a:pt x="6715" y="2819"/>
                  <a:pt x="6430" y="4593"/>
                  <a:pt x="5416" y="5891"/>
                </a:cubicBezTo>
                <a:cubicBezTo>
                  <a:pt x="3928" y="7791"/>
                  <a:pt x="1046" y="8520"/>
                  <a:pt x="1" y="10641"/>
                </a:cubicBezTo>
                <a:cubicBezTo>
                  <a:pt x="349" y="10958"/>
                  <a:pt x="793" y="11148"/>
                  <a:pt x="1299" y="11148"/>
                </a:cubicBezTo>
                <a:cubicBezTo>
                  <a:pt x="1648" y="11591"/>
                  <a:pt x="2186" y="11845"/>
                  <a:pt x="2819" y="11845"/>
                </a:cubicBezTo>
                <a:cubicBezTo>
                  <a:pt x="3104" y="11845"/>
                  <a:pt x="3358" y="11781"/>
                  <a:pt x="3611" y="11686"/>
                </a:cubicBezTo>
                <a:cubicBezTo>
                  <a:pt x="3864" y="12225"/>
                  <a:pt x="4118" y="13112"/>
                  <a:pt x="3959" y="14378"/>
                </a:cubicBezTo>
                <a:lnTo>
                  <a:pt x="5290" y="14505"/>
                </a:lnTo>
                <a:cubicBezTo>
                  <a:pt x="5290" y="14505"/>
                  <a:pt x="5353" y="12732"/>
                  <a:pt x="5131" y="11528"/>
                </a:cubicBezTo>
                <a:lnTo>
                  <a:pt x="5131" y="11528"/>
                </a:lnTo>
                <a:cubicBezTo>
                  <a:pt x="5290" y="11560"/>
                  <a:pt x="5448" y="11591"/>
                  <a:pt x="5606" y="11591"/>
                </a:cubicBezTo>
                <a:cubicBezTo>
                  <a:pt x="6683" y="11591"/>
                  <a:pt x="7570" y="10705"/>
                  <a:pt x="7570" y="9628"/>
                </a:cubicBezTo>
                <a:cubicBezTo>
                  <a:pt x="7570" y="9470"/>
                  <a:pt x="7538" y="9343"/>
                  <a:pt x="7506" y="9185"/>
                </a:cubicBezTo>
                <a:lnTo>
                  <a:pt x="7696" y="9185"/>
                </a:lnTo>
                <a:cubicBezTo>
                  <a:pt x="8773" y="9185"/>
                  <a:pt x="9660" y="8330"/>
                  <a:pt x="9660" y="7253"/>
                </a:cubicBezTo>
                <a:cubicBezTo>
                  <a:pt x="9660" y="6873"/>
                  <a:pt x="9565" y="6556"/>
                  <a:pt x="9375" y="6271"/>
                </a:cubicBezTo>
                <a:cubicBezTo>
                  <a:pt x="9565" y="5954"/>
                  <a:pt x="9660" y="5638"/>
                  <a:pt x="9660" y="5258"/>
                </a:cubicBezTo>
                <a:cubicBezTo>
                  <a:pt x="9660" y="4593"/>
                  <a:pt x="9312" y="3991"/>
                  <a:pt x="8805" y="3643"/>
                </a:cubicBezTo>
                <a:cubicBezTo>
                  <a:pt x="8678" y="2914"/>
                  <a:pt x="8108" y="2312"/>
                  <a:pt x="7380" y="2122"/>
                </a:cubicBezTo>
                <a:cubicBezTo>
                  <a:pt x="7411" y="2027"/>
                  <a:pt x="7411" y="1901"/>
                  <a:pt x="7411" y="1806"/>
                </a:cubicBezTo>
                <a:cubicBezTo>
                  <a:pt x="7411" y="982"/>
                  <a:pt x="6905" y="286"/>
                  <a:pt x="6145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6" name="Google Shape;2696;p30"/>
          <p:cNvSpPr/>
          <p:nvPr/>
        </p:nvSpPr>
        <p:spPr>
          <a:xfrm>
            <a:off x="1383253" y="1752044"/>
            <a:ext cx="554391" cy="410225"/>
          </a:xfrm>
          <a:custGeom>
            <a:avLst/>
            <a:gdLst/>
            <a:ahLst/>
            <a:cxnLst/>
            <a:rect l="l" t="t" r="r" b="b"/>
            <a:pathLst>
              <a:path w="18147" h="13428" extrusionOk="0">
                <a:moveTo>
                  <a:pt x="0" y="0"/>
                </a:moveTo>
                <a:lnTo>
                  <a:pt x="0" y="12636"/>
                </a:lnTo>
                <a:lnTo>
                  <a:pt x="8202" y="12636"/>
                </a:lnTo>
                <a:cubicBezTo>
                  <a:pt x="8202" y="13079"/>
                  <a:pt x="8551" y="13428"/>
                  <a:pt x="8994" y="13428"/>
                </a:cubicBezTo>
                <a:lnTo>
                  <a:pt x="9153" y="13428"/>
                </a:lnTo>
                <a:cubicBezTo>
                  <a:pt x="9596" y="13428"/>
                  <a:pt x="9944" y="13079"/>
                  <a:pt x="9944" y="12636"/>
                </a:cubicBezTo>
                <a:lnTo>
                  <a:pt x="18147" y="12636"/>
                </a:lnTo>
                <a:lnTo>
                  <a:pt x="18147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7" name="Google Shape;2697;p30"/>
          <p:cNvSpPr/>
          <p:nvPr/>
        </p:nvSpPr>
        <p:spPr>
          <a:xfrm>
            <a:off x="1407418" y="1724886"/>
            <a:ext cx="255459" cy="408362"/>
          </a:xfrm>
          <a:custGeom>
            <a:avLst/>
            <a:gdLst/>
            <a:ahLst/>
            <a:cxnLst/>
            <a:rect l="l" t="t" r="r" b="b"/>
            <a:pathLst>
              <a:path w="8362" h="13367" extrusionOk="0">
                <a:moveTo>
                  <a:pt x="990" y="0"/>
                </a:moveTo>
                <a:cubicBezTo>
                  <a:pt x="921" y="0"/>
                  <a:pt x="855" y="1"/>
                  <a:pt x="793" y="2"/>
                </a:cubicBezTo>
                <a:cubicBezTo>
                  <a:pt x="318" y="34"/>
                  <a:pt x="33" y="66"/>
                  <a:pt x="33" y="66"/>
                </a:cubicBezTo>
                <a:lnTo>
                  <a:pt x="1" y="11277"/>
                </a:lnTo>
                <a:cubicBezTo>
                  <a:pt x="376" y="11246"/>
                  <a:pt x="743" y="11232"/>
                  <a:pt x="1100" y="11232"/>
                </a:cubicBezTo>
                <a:cubicBezTo>
                  <a:pt x="5169" y="11232"/>
                  <a:pt x="7980" y="13073"/>
                  <a:pt x="8330" y="13335"/>
                </a:cubicBezTo>
                <a:cubicBezTo>
                  <a:pt x="8362" y="13335"/>
                  <a:pt x="8362" y="13335"/>
                  <a:pt x="8362" y="13367"/>
                </a:cubicBezTo>
                <a:lnTo>
                  <a:pt x="8362" y="13335"/>
                </a:lnTo>
                <a:lnTo>
                  <a:pt x="8267" y="12227"/>
                </a:lnTo>
                <a:lnTo>
                  <a:pt x="7570" y="3264"/>
                </a:lnTo>
                <a:lnTo>
                  <a:pt x="7570" y="3169"/>
                </a:lnTo>
                <a:cubicBezTo>
                  <a:pt x="7411" y="2979"/>
                  <a:pt x="7221" y="2758"/>
                  <a:pt x="7063" y="2599"/>
                </a:cubicBezTo>
                <a:cubicBezTo>
                  <a:pt x="4983" y="338"/>
                  <a:pt x="2358" y="0"/>
                  <a:pt x="990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8" name="Google Shape;2698;p30"/>
          <p:cNvSpPr/>
          <p:nvPr/>
        </p:nvSpPr>
        <p:spPr>
          <a:xfrm>
            <a:off x="1431613" y="1698093"/>
            <a:ext cx="231264" cy="435154"/>
          </a:xfrm>
          <a:custGeom>
            <a:avLst/>
            <a:gdLst/>
            <a:ahLst/>
            <a:cxnLst/>
            <a:rect l="l" t="t" r="r" b="b"/>
            <a:pathLst>
              <a:path w="7570" h="14244" extrusionOk="0">
                <a:moveTo>
                  <a:pt x="916" y="1"/>
                </a:moveTo>
                <a:cubicBezTo>
                  <a:pt x="349" y="1"/>
                  <a:pt x="1" y="56"/>
                  <a:pt x="1" y="56"/>
                </a:cubicBezTo>
                <a:lnTo>
                  <a:pt x="1" y="11172"/>
                </a:lnTo>
                <a:cubicBezTo>
                  <a:pt x="278" y="11149"/>
                  <a:pt x="549" y="11138"/>
                  <a:pt x="812" y="11138"/>
                </a:cubicBezTo>
                <a:cubicBezTo>
                  <a:pt x="4869" y="11138"/>
                  <a:pt x="7181" y="13734"/>
                  <a:pt x="7538" y="14180"/>
                </a:cubicBezTo>
                <a:cubicBezTo>
                  <a:pt x="7570" y="14212"/>
                  <a:pt x="7570" y="14212"/>
                  <a:pt x="7570" y="14244"/>
                </a:cubicBezTo>
                <a:lnTo>
                  <a:pt x="7570" y="3160"/>
                </a:lnTo>
                <a:cubicBezTo>
                  <a:pt x="5413" y="383"/>
                  <a:pt x="2408" y="1"/>
                  <a:pt x="916" y="1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9" name="Google Shape;2699;p30"/>
          <p:cNvSpPr/>
          <p:nvPr/>
        </p:nvSpPr>
        <p:spPr>
          <a:xfrm>
            <a:off x="1458711" y="1755894"/>
            <a:ext cx="182872" cy="68737"/>
          </a:xfrm>
          <a:custGeom>
            <a:avLst/>
            <a:gdLst/>
            <a:ahLst/>
            <a:cxnLst/>
            <a:rect l="l" t="t" r="r" b="b"/>
            <a:pathLst>
              <a:path w="5986" h="2250" extrusionOk="0">
                <a:moveTo>
                  <a:pt x="95" y="1"/>
                </a:moveTo>
                <a:cubicBezTo>
                  <a:pt x="64" y="1"/>
                  <a:pt x="0" y="32"/>
                  <a:pt x="0" y="96"/>
                </a:cubicBezTo>
                <a:cubicBezTo>
                  <a:pt x="0" y="127"/>
                  <a:pt x="32" y="191"/>
                  <a:pt x="95" y="191"/>
                </a:cubicBezTo>
                <a:cubicBezTo>
                  <a:pt x="127" y="191"/>
                  <a:pt x="4339" y="444"/>
                  <a:pt x="5827" y="2218"/>
                </a:cubicBezTo>
                <a:cubicBezTo>
                  <a:pt x="5827" y="2249"/>
                  <a:pt x="5859" y="2249"/>
                  <a:pt x="5891" y="2249"/>
                </a:cubicBezTo>
                <a:cubicBezTo>
                  <a:pt x="5891" y="2249"/>
                  <a:pt x="5922" y="2249"/>
                  <a:pt x="5954" y="2218"/>
                </a:cubicBezTo>
                <a:cubicBezTo>
                  <a:pt x="5986" y="2186"/>
                  <a:pt x="5986" y="2123"/>
                  <a:pt x="5954" y="2091"/>
                </a:cubicBezTo>
                <a:cubicBezTo>
                  <a:pt x="5321" y="1331"/>
                  <a:pt x="4117" y="729"/>
                  <a:pt x="2439" y="349"/>
                </a:cubicBezTo>
                <a:cubicBezTo>
                  <a:pt x="1204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0" name="Google Shape;2700;p30"/>
          <p:cNvSpPr/>
          <p:nvPr/>
        </p:nvSpPr>
        <p:spPr>
          <a:xfrm>
            <a:off x="1458711" y="1800405"/>
            <a:ext cx="182872" cy="68737"/>
          </a:xfrm>
          <a:custGeom>
            <a:avLst/>
            <a:gdLst/>
            <a:ahLst/>
            <a:cxnLst/>
            <a:rect l="l" t="t" r="r" b="b"/>
            <a:pathLst>
              <a:path w="5986" h="2250" extrusionOk="0">
                <a:moveTo>
                  <a:pt x="95" y="1"/>
                </a:moveTo>
                <a:cubicBezTo>
                  <a:pt x="64" y="1"/>
                  <a:pt x="0" y="32"/>
                  <a:pt x="0" y="96"/>
                </a:cubicBezTo>
                <a:cubicBezTo>
                  <a:pt x="0" y="127"/>
                  <a:pt x="32" y="159"/>
                  <a:pt x="95" y="159"/>
                </a:cubicBezTo>
                <a:cubicBezTo>
                  <a:pt x="127" y="159"/>
                  <a:pt x="4339" y="412"/>
                  <a:pt x="5827" y="2217"/>
                </a:cubicBezTo>
                <a:cubicBezTo>
                  <a:pt x="5827" y="2217"/>
                  <a:pt x="5859" y="2249"/>
                  <a:pt x="5891" y="2249"/>
                </a:cubicBezTo>
                <a:cubicBezTo>
                  <a:pt x="5891" y="2249"/>
                  <a:pt x="5922" y="2217"/>
                  <a:pt x="5954" y="2217"/>
                </a:cubicBezTo>
                <a:cubicBezTo>
                  <a:pt x="5986" y="2186"/>
                  <a:pt x="5986" y="2122"/>
                  <a:pt x="5954" y="2091"/>
                </a:cubicBezTo>
                <a:cubicBezTo>
                  <a:pt x="5321" y="1299"/>
                  <a:pt x="4117" y="729"/>
                  <a:pt x="2439" y="349"/>
                </a:cubicBezTo>
                <a:cubicBezTo>
                  <a:pt x="1204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1" name="Google Shape;2701;p30"/>
          <p:cNvSpPr/>
          <p:nvPr/>
        </p:nvSpPr>
        <p:spPr>
          <a:xfrm>
            <a:off x="1462591" y="1841037"/>
            <a:ext cx="182872" cy="67760"/>
          </a:xfrm>
          <a:custGeom>
            <a:avLst/>
            <a:gdLst/>
            <a:ahLst/>
            <a:cxnLst/>
            <a:rect l="l" t="t" r="r" b="b"/>
            <a:pathLst>
              <a:path w="5986" h="2218" extrusionOk="0">
                <a:moveTo>
                  <a:pt x="95" y="1"/>
                </a:moveTo>
                <a:cubicBezTo>
                  <a:pt x="32" y="1"/>
                  <a:pt x="0" y="32"/>
                  <a:pt x="0" y="64"/>
                </a:cubicBezTo>
                <a:cubicBezTo>
                  <a:pt x="0" y="127"/>
                  <a:pt x="32" y="159"/>
                  <a:pt x="63" y="159"/>
                </a:cubicBezTo>
                <a:cubicBezTo>
                  <a:pt x="127" y="159"/>
                  <a:pt x="4339" y="412"/>
                  <a:pt x="5795" y="2186"/>
                </a:cubicBezTo>
                <a:cubicBezTo>
                  <a:pt x="5827" y="2218"/>
                  <a:pt x="5859" y="2218"/>
                  <a:pt x="5859" y="2218"/>
                </a:cubicBezTo>
                <a:lnTo>
                  <a:pt x="5922" y="2218"/>
                </a:lnTo>
                <a:cubicBezTo>
                  <a:pt x="5954" y="2186"/>
                  <a:pt x="5985" y="2123"/>
                  <a:pt x="5954" y="2091"/>
                </a:cubicBezTo>
                <a:cubicBezTo>
                  <a:pt x="5289" y="1299"/>
                  <a:pt x="4117" y="729"/>
                  <a:pt x="2439" y="349"/>
                </a:cubicBezTo>
                <a:cubicBezTo>
                  <a:pt x="1172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2" name="Google Shape;2702;p30"/>
          <p:cNvSpPr/>
          <p:nvPr/>
        </p:nvSpPr>
        <p:spPr>
          <a:xfrm>
            <a:off x="1461614" y="1893277"/>
            <a:ext cx="182872" cy="67760"/>
          </a:xfrm>
          <a:custGeom>
            <a:avLst/>
            <a:gdLst/>
            <a:ahLst/>
            <a:cxnLst/>
            <a:rect l="l" t="t" r="r" b="b"/>
            <a:pathLst>
              <a:path w="5986" h="2218" extrusionOk="0">
                <a:moveTo>
                  <a:pt x="95" y="1"/>
                </a:moveTo>
                <a:cubicBezTo>
                  <a:pt x="32" y="1"/>
                  <a:pt x="0" y="32"/>
                  <a:pt x="0" y="64"/>
                </a:cubicBezTo>
                <a:cubicBezTo>
                  <a:pt x="0" y="127"/>
                  <a:pt x="32" y="159"/>
                  <a:pt x="64" y="159"/>
                </a:cubicBezTo>
                <a:cubicBezTo>
                  <a:pt x="127" y="159"/>
                  <a:pt x="4339" y="413"/>
                  <a:pt x="5796" y="2186"/>
                </a:cubicBezTo>
                <a:cubicBezTo>
                  <a:pt x="5827" y="2218"/>
                  <a:pt x="5859" y="2218"/>
                  <a:pt x="5891" y="2218"/>
                </a:cubicBezTo>
                <a:cubicBezTo>
                  <a:pt x="5891" y="2218"/>
                  <a:pt x="5922" y="2218"/>
                  <a:pt x="5922" y="2186"/>
                </a:cubicBezTo>
                <a:cubicBezTo>
                  <a:pt x="5954" y="2154"/>
                  <a:pt x="5986" y="2123"/>
                  <a:pt x="5954" y="2091"/>
                </a:cubicBezTo>
                <a:cubicBezTo>
                  <a:pt x="5289" y="1299"/>
                  <a:pt x="4117" y="729"/>
                  <a:pt x="2439" y="317"/>
                </a:cubicBezTo>
                <a:cubicBezTo>
                  <a:pt x="1172" y="32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30"/>
          <p:cNvSpPr/>
          <p:nvPr/>
        </p:nvSpPr>
        <p:spPr>
          <a:xfrm>
            <a:off x="1461614" y="1936811"/>
            <a:ext cx="182872" cy="68737"/>
          </a:xfrm>
          <a:custGeom>
            <a:avLst/>
            <a:gdLst/>
            <a:ahLst/>
            <a:cxnLst/>
            <a:rect l="l" t="t" r="r" b="b"/>
            <a:pathLst>
              <a:path w="5986" h="2250" extrusionOk="0">
                <a:moveTo>
                  <a:pt x="95" y="1"/>
                </a:moveTo>
                <a:cubicBezTo>
                  <a:pt x="32" y="1"/>
                  <a:pt x="0" y="33"/>
                  <a:pt x="0" y="96"/>
                </a:cubicBezTo>
                <a:cubicBezTo>
                  <a:pt x="0" y="128"/>
                  <a:pt x="32" y="159"/>
                  <a:pt x="64" y="159"/>
                </a:cubicBezTo>
                <a:cubicBezTo>
                  <a:pt x="127" y="159"/>
                  <a:pt x="4339" y="413"/>
                  <a:pt x="5796" y="2218"/>
                </a:cubicBezTo>
                <a:cubicBezTo>
                  <a:pt x="5827" y="2218"/>
                  <a:pt x="5859" y="2249"/>
                  <a:pt x="5891" y="2249"/>
                </a:cubicBezTo>
                <a:cubicBezTo>
                  <a:pt x="5891" y="2249"/>
                  <a:pt x="5922" y="2218"/>
                  <a:pt x="5922" y="2218"/>
                </a:cubicBezTo>
                <a:cubicBezTo>
                  <a:pt x="5954" y="2186"/>
                  <a:pt x="5986" y="2123"/>
                  <a:pt x="5954" y="2091"/>
                </a:cubicBezTo>
                <a:cubicBezTo>
                  <a:pt x="5289" y="1299"/>
                  <a:pt x="4117" y="729"/>
                  <a:pt x="2439" y="349"/>
                </a:cubicBezTo>
                <a:cubicBezTo>
                  <a:pt x="1172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4" name="Google Shape;2704;p30"/>
          <p:cNvSpPr/>
          <p:nvPr/>
        </p:nvSpPr>
        <p:spPr>
          <a:xfrm>
            <a:off x="1662846" y="1724947"/>
            <a:ext cx="256406" cy="408301"/>
          </a:xfrm>
          <a:custGeom>
            <a:avLst/>
            <a:gdLst/>
            <a:ahLst/>
            <a:cxnLst/>
            <a:rect l="l" t="t" r="r" b="b"/>
            <a:pathLst>
              <a:path w="8393" h="13365" extrusionOk="0">
                <a:moveTo>
                  <a:pt x="7601" y="0"/>
                </a:moveTo>
                <a:cubicBezTo>
                  <a:pt x="7158" y="0"/>
                  <a:pt x="6556" y="32"/>
                  <a:pt x="5859" y="127"/>
                </a:cubicBezTo>
                <a:cubicBezTo>
                  <a:pt x="4498" y="380"/>
                  <a:pt x="2787" y="1014"/>
                  <a:pt x="1331" y="2566"/>
                </a:cubicBezTo>
                <a:cubicBezTo>
                  <a:pt x="1141" y="2756"/>
                  <a:pt x="982" y="2977"/>
                  <a:pt x="824" y="3167"/>
                </a:cubicBezTo>
                <a:lnTo>
                  <a:pt x="824" y="3262"/>
                </a:lnTo>
                <a:lnTo>
                  <a:pt x="159" y="11465"/>
                </a:lnTo>
                <a:lnTo>
                  <a:pt x="1" y="13365"/>
                </a:lnTo>
                <a:lnTo>
                  <a:pt x="32" y="13333"/>
                </a:lnTo>
                <a:cubicBezTo>
                  <a:pt x="149" y="13245"/>
                  <a:pt x="3031" y="11233"/>
                  <a:pt x="7323" y="11233"/>
                </a:cubicBezTo>
                <a:cubicBezTo>
                  <a:pt x="7671" y="11233"/>
                  <a:pt x="8028" y="11246"/>
                  <a:pt x="8393" y="11275"/>
                </a:cubicBezTo>
                <a:lnTo>
                  <a:pt x="8329" y="64"/>
                </a:lnTo>
                <a:cubicBezTo>
                  <a:pt x="8329" y="64"/>
                  <a:pt x="8076" y="0"/>
                  <a:pt x="7601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5" name="Google Shape;2705;p30"/>
          <p:cNvSpPr/>
          <p:nvPr/>
        </p:nvSpPr>
        <p:spPr>
          <a:xfrm>
            <a:off x="1662846" y="1698063"/>
            <a:ext cx="232241" cy="435185"/>
          </a:xfrm>
          <a:custGeom>
            <a:avLst/>
            <a:gdLst/>
            <a:ahLst/>
            <a:cxnLst/>
            <a:rect l="l" t="t" r="r" b="b"/>
            <a:pathLst>
              <a:path w="7602" h="14245" extrusionOk="0">
                <a:moveTo>
                  <a:pt x="6686" y="1"/>
                </a:moveTo>
                <a:cubicBezTo>
                  <a:pt x="6405" y="1"/>
                  <a:pt x="6070" y="15"/>
                  <a:pt x="5701" y="57"/>
                </a:cubicBezTo>
                <a:cubicBezTo>
                  <a:pt x="4086" y="215"/>
                  <a:pt x="1774" y="912"/>
                  <a:pt x="1" y="3161"/>
                </a:cubicBezTo>
                <a:lnTo>
                  <a:pt x="1" y="5187"/>
                </a:lnTo>
                <a:lnTo>
                  <a:pt x="1" y="12756"/>
                </a:lnTo>
                <a:lnTo>
                  <a:pt x="1" y="14213"/>
                </a:lnTo>
                <a:lnTo>
                  <a:pt x="1" y="14245"/>
                </a:lnTo>
                <a:cubicBezTo>
                  <a:pt x="1" y="14245"/>
                  <a:pt x="1" y="14245"/>
                  <a:pt x="32" y="14213"/>
                </a:cubicBezTo>
                <a:cubicBezTo>
                  <a:pt x="182" y="14004"/>
                  <a:pt x="2533" y="11141"/>
                  <a:pt x="6818" y="11141"/>
                </a:cubicBezTo>
                <a:cubicBezTo>
                  <a:pt x="7073" y="11141"/>
                  <a:pt x="7333" y="11152"/>
                  <a:pt x="7601" y="11173"/>
                </a:cubicBezTo>
                <a:lnTo>
                  <a:pt x="7601" y="57"/>
                </a:lnTo>
                <a:cubicBezTo>
                  <a:pt x="7601" y="57"/>
                  <a:pt x="7249" y="1"/>
                  <a:pt x="6686" y="1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6" name="Google Shape;2706;p30"/>
          <p:cNvSpPr/>
          <p:nvPr/>
        </p:nvSpPr>
        <p:spPr>
          <a:xfrm>
            <a:off x="1685087" y="1755894"/>
            <a:ext cx="181925" cy="68737"/>
          </a:xfrm>
          <a:custGeom>
            <a:avLst/>
            <a:gdLst/>
            <a:ahLst/>
            <a:cxnLst/>
            <a:rect l="l" t="t" r="r" b="b"/>
            <a:pathLst>
              <a:path w="5955" h="2250" extrusionOk="0">
                <a:moveTo>
                  <a:pt x="5891" y="1"/>
                </a:moveTo>
                <a:cubicBezTo>
                  <a:pt x="5860" y="1"/>
                  <a:pt x="4783" y="64"/>
                  <a:pt x="3548" y="349"/>
                </a:cubicBezTo>
                <a:cubicBezTo>
                  <a:pt x="1838" y="729"/>
                  <a:pt x="666" y="1331"/>
                  <a:pt x="33" y="2091"/>
                </a:cubicBezTo>
                <a:cubicBezTo>
                  <a:pt x="1" y="2123"/>
                  <a:pt x="1" y="2186"/>
                  <a:pt x="33" y="2218"/>
                </a:cubicBezTo>
                <a:cubicBezTo>
                  <a:pt x="64" y="2249"/>
                  <a:pt x="64" y="2249"/>
                  <a:pt x="96" y="2249"/>
                </a:cubicBezTo>
                <a:cubicBezTo>
                  <a:pt x="128" y="2249"/>
                  <a:pt x="128" y="2249"/>
                  <a:pt x="159" y="2218"/>
                </a:cubicBezTo>
                <a:cubicBezTo>
                  <a:pt x="1616" y="444"/>
                  <a:pt x="5860" y="191"/>
                  <a:pt x="5891" y="191"/>
                </a:cubicBezTo>
                <a:cubicBezTo>
                  <a:pt x="5923" y="191"/>
                  <a:pt x="5955" y="127"/>
                  <a:pt x="5955" y="96"/>
                </a:cubicBezTo>
                <a:cubicBezTo>
                  <a:pt x="5955" y="64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7" name="Google Shape;2707;p30"/>
          <p:cNvSpPr/>
          <p:nvPr/>
        </p:nvSpPr>
        <p:spPr>
          <a:xfrm>
            <a:off x="1685087" y="1800405"/>
            <a:ext cx="181925" cy="68737"/>
          </a:xfrm>
          <a:custGeom>
            <a:avLst/>
            <a:gdLst/>
            <a:ahLst/>
            <a:cxnLst/>
            <a:rect l="l" t="t" r="r" b="b"/>
            <a:pathLst>
              <a:path w="5955" h="2250" extrusionOk="0">
                <a:moveTo>
                  <a:pt x="5891" y="1"/>
                </a:moveTo>
                <a:cubicBezTo>
                  <a:pt x="5860" y="1"/>
                  <a:pt x="4783" y="64"/>
                  <a:pt x="3548" y="349"/>
                </a:cubicBezTo>
                <a:cubicBezTo>
                  <a:pt x="1838" y="729"/>
                  <a:pt x="666" y="1299"/>
                  <a:pt x="33" y="2091"/>
                </a:cubicBezTo>
                <a:cubicBezTo>
                  <a:pt x="1" y="2122"/>
                  <a:pt x="1" y="2186"/>
                  <a:pt x="33" y="2217"/>
                </a:cubicBezTo>
                <a:cubicBezTo>
                  <a:pt x="64" y="2217"/>
                  <a:pt x="64" y="2249"/>
                  <a:pt x="96" y="2249"/>
                </a:cubicBezTo>
                <a:cubicBezTo>
                  <a:pt x="128" y="2249"/>
                  <a:pt x="128" y="2217"/>
                  <a:pt x="159" y="2217"/>
                </a:cubicBezTo>
                <a:cubicBezTo>
                  <a:pt x="1616" y="412"/>
                  <a:pt x="5860" y="159"/>
                  <a:pt x="5891" y="159"/>
                </a:cubicBezTo>
                <a:cubicBezTo>
                  <a:pt x="5923" y="159"/>
                  <a:pt x="5955" y="127"/>
                  <a:pt x="5955" y="96"/>
                </a:cubicBezTo>
                <a:cubicBezTo>
                  <a:pt x="5955" y="32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8" name="Google Shape;2708;p30"/>
          <p:cNvSpPr/>
          <p:nvPr/>
        </p:nvSpPr>
        <p:spPr>
          <a:xfrm>
            <a:off x="1681238" y="1841037"/>
            <a:ext cx="182872" cy="67760"/>
          </a:xfrm>
          <a:custGeom>
            <a:avLst/>
            <a:gdLst/>
            <a:ahLst/>
            <a:cxnLst/>
            <a:rect l="l" t="t" r="r" b="b"/>
            <a:pathLst>
              <a:path w="5986" h="2218" extrusionOk="0">
                <a:moveTo>
                  <a:pt x="5891" y="1"/>
                </a:moveTo>
                <a:cubicBezTo>
                  <a:pt x="5891" y="1"/>
                  <a:pt x="4782" y="64"/>
                  <a:pt x="3547" y="349"/>
                </a:cubicBezTo>
                <a:cubicBezTo>
                  <a:pt x="1869" y="729"/>
                  <a:pt x="665" y="1299"/>
                  <a:pt x="32" y="2091"/>
                </a:cubicBezTo>
                <a:cubicBezTo>
                  <a:pt x="0" y="2123"/>
                  <a:pt x="0" y="2186"/>
                  <a:pt x="32" y="2218"/>
                </a:cubicBezTo>
                <a:lnTo>
                  <a:pt x="95" y="2218"/>
                </a:lnTo>
                <a:cubicBezTo>
                  <a:pt x="127" y="2218"/>
                  <a:pt x="159" y="2218"/>
                  <a:pt x="159" y="2186"/>
                </a:cubicBezTo>
                <a:cubicBezTo>
                  <a:pt x="1647" y="412"/>
                  <a:pt x="5859" y="159"/>
                  <a:pt x="5891" y="159"/>
                </a:cubicBezTo>
                <a:cubicBezTo>
                  <a:pt x="5954" y="159"/>
                  <a:pt x="5986" y="127"/>
                  <a:pt x="5986" y="64"/>
                </a:cubicBezTo>
                <a:cubicBezTo>
                  <a:pt x="5986" y="32"/>
                  <a:pt x="5922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9" name="Google Shape;2709;p30"/>
          <p:cNvSpPr/>
          <p:nvPr/>
        </p:nvSpPr>
        <p:spPr>
          <a:xfrm>
            <a:off x="1682185" y="1893277"/>
            <a:ext cx="182903" cy="67760"/>
          </a:xfrm>
          <a:custGeom>
            <a:avLst/>
            <a:gdLst/>
            <a:ahLst/>
            <a:cxnLst/>
            <a:rect l="l" t="t" r="r" b="b"/>
            <a:pathLst>
              <a:path w="5987" h="2218" extrusionOk="0">
                <a:moveTo>
                  <a:pt x="5891" y="1"/>
                </a:moveTo>
                <a:cubicBezTo>
                  <a:pt x="5860" y="1"/>
                  <a:pt x="4783" y="32"/>
                  <a:pt x="3548" y="317"/>
                </a:cubicBezTo>
                <a:cubicBezTo>
                  <a:pt x="1838" y="729"/>
                  <a:pt x="666" y="1299"/>
                  <a:pt x="33" y="2091"/>
                </a:cubicBezTo>
                <a:cubicBezTo>
                  <a:pt x="1" y="2123"/>
                  <a:pt x="1" y="2154"/>
                  <a:pt x="33" y="2186"/>
                </a:cubicBezTo>
                <a:cubicBezTo>
                  <a:pt x="64" y="2218"/>
                  <a:pt x="64" y="2218"/>
                  <a:pt x="96" y="2218"/>
                </a:cubicBezTo>
                <a:cubicBezTo>
                  <a:pt x="128" y="2218"/>
                  <a:pt x="159" y="2218"/>
                  <a:pt x="159" y="2186"/>
                </a:cubicBezTo>
                <a:cubicBezTo>
                  <a:pt x="1648" y="413"/>
                  <a:pt x="5860" y="159"/>
                  <a:pt x="5891" y="159"/>
                </a:cubicBezTo>
                <a:cubicBezTo>
                  <a:pt x="5955" y="159"/>
                  <a:pt x="5986" y="127"/>
                  <a:pt x="5986" y="64"/>
                </a:cubicBezTo>
                <a:cubicBezTo>
                  <a:pt x="5986" y="32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0" name="Google Shape;2710;p30"/>
          <p:cNvSpPr/>
          <p:nvPr/>
        </p:nvSpPr>
        <p:spPr>
          <a:xfrm>
            <a:off x="1682185" y="1936811"/>
            <a:ext cx="182903" cy="68737"/>
          </a:xfrm>
          <a:custGeom>
            <a:avLst/>
            <a:gdLst/>
            <a:ahLst/>
            <a:cxnLst/>
            <a:rect l="l" t="t" r="r" b="b"/>
            <a:pathLst>
              <a:path w="5987" h="2250" extrusionOk="0">
                <a:moveTo>
                  <a:pt x="5891" y="1"/>
                </a:moveTo>
                <a:cubicBezTo>
                  <a:pt x="5860" y="1"/>
                  <a:pt x="4783" y="64"/>
                  <a:pt x="3548" y="349"/>
                </a:cubicBezTo>
                <a:cubicBezTo>
                  <a:pt x="1838" y="729"/>
                  <a:pt x="666" y="1299"/>
                  <a:pt x="33" y="2091"/>
                </a:cubicBezTo>
                <a:cubicBezTo>
                  <a:pt x="1" y="2123"/>
                  <a:pt x="1" y="2186"/>
                  <a:pt x="33" y="2218"/>
                </a:cubicBezTo>
                <a:cubicBezTo>
                  <a:pt x="64" y="2218"/>
                  <a:pt x="64" y="2249"/>
                  <a:pt x="96" y="2249"/>
                </a:cubicBezTo>
                <a:cubicBezTo>
                  <a:pt x="128" y="2249"/>
                  <a:pt x="159" y="2218"/>
                  <a:pt x="159" y="2218"/>
                </a:cubicBezTo>
                <a:cubicBezTo>
                  <a:pt x="1648" y="413"/>
                  <a:pt x="5860" y="159"/>
                  <a:pt x="5891" y="159"/>
                </a:cubicBezTo>
                <a:cubicBezTo>
                  <a:pt x="5955" y="159"/>
                  <a:pt x="5986" y="128"/>
                  <a:pt x="5986" y="96"/>
                </a:cubicBezTo>
                <a:cubicBezTo>
                  <a:pt x="5986" y="33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1" name="Google Shape;2711;p30"/>
          <p:cNvSpPr/>
          <p:nvPr/>
        </p:nvSpPr>
        <p:spPr>
          <a:xfrm>
            <a:off x="1658967" y="1698063"/>
            <a:ext cx="260286" cy="435185"/>
          </a:xfrm>
          <a:custGeom>
            <a:avLst/>
            <a:gdLst/>
            <a:ahLst/>
            <a:cxnLst/>
            <a:rect l="l" t="t" r="r" b="b"/>
            <a:pathLst>
              <a:path w="8520" h="14245" extrusionOk="0">
                <a:moveTo>
                  <a:pt x="6804" y="1"/>
                </a:moveTo>
                <a:cubicBezTo>
                  <a:pt x="6518" y="1"/>
                  <a:pt x="6176" y="15"/>
                  <a:pt x="5796" y="57"/>
                </a:cubicBezTo>
                <a:cubicBezTo>
                  <a:pt x="5828" y="120"/>
                  <a:pt x="5828" y="184"/>
                  <a:pt x="5860" y="279"/>
                </a:cubicBezTo>
                <a:cubicBezTo>
                  <a:pt x="5923" y="532"/>
                  <a:pt x="5955" y="754"/>
                  <a:pt x="5986" y="1007"/>
                </a:cubicBezTo>
                <a:cubicBezTo>
                  <a:pt x="6018" y="1324"/>
                  <a:pt x="6018" y="1640"/>
                  <a:pt x="5986" y="1957"/>
                </a:cubicBezTo>
                <a:cubicBezTo>
                  <a:pt x="5986" y="2020"/>
                  <a:pt x="5986" y="2084"/>
                  <a:pt x="5986" y="2147"/>
                </a:cubicBezTo>
                <a:cubicBezTo>
                  <a:pt x="5955" y="2591"/>
                  <a:pt x="5891" y="3002"/>
                  <a:pt x="5796" y="3446"/>
                </a:cubicBezTo>
                <a:cubicBezTo>
                  <a:pt x="5796" y="3509"/>
                  <a:pt x="5765" y="3572"/>
                  <a:pt x="5765" y="3604"/>
                </a:cubicBezTo>
                <a:cubicBezTo>
                  <a:pt x="5638" y="4016"/>
                  <a:pt x="5511" y="4427"/>
                  <a:pt x="5353" y="4807"/>
                </a:cubicBezTo>
                <a:cubicBezTo>
                  <a:pt x="5321" y="4871"/>
                  <a:pt x="5290" y="4934"/>
                  <a:pt x="5290" y="4997"/>
                </a:cubicBezTo>
                <a:cubicBezTo>
                  <a:pt x="5163" y="5219"/>
                  <a:pt x="5068" y="5441"/>
                  <a:pt x="4941" y="5662"/>
                </a:cubicBezTo>
                <a:cubicBezTo>
                  <a:pt x="4751" y="6011"/>
                  <a:pt x="4561" y="6359"/>
                  <a:pt x="4340" y="6707"/>
                </a:cubicBezTo>
                <a:cubicBezTo>
                  <a:pt x="4308" y="6771"/>
                  <a:pt x="4245" y="6834"/>
                  <a:pt x="4213" y="6929"/>
                </a:cubicBezTo>
                <a:cubicBezTo>
                  <a:pt x="3833" y="7468"/>
                  <a:pt x="3453" y="7974"/>
                  <a:pt x="3041" y="8513"/>
                </a:cubicBezTo>
                <a:cubicBezTo>
                  <a:pt x="2978" y="8608"/>
                  <a:pt x="2914" y="8671"/>
                  <a:pt x="2851" y="8766"/>
                </a:cubicBezTo>
                <a:cubicBezTo>
                  <a:pt x="2249" y="9526"/>
                  <a:pt x="1616" y="10286"/>
                  <a:pt x="1046" y="11078"/>
                </a:cubicBezTo>
                <a:cubicBezTo>
                  <a:pt x="761" y="11489"/>
                  <a:pt x="476" y="11901"/>
                  <a:pt x="286" y="12345"/>
                </a:cubicBezTo>
                <a:cubicBezTo>
                  <a:pt x="223" y="12471"/>
                  <a:pt x="191" y="12598"/>
                  <a:pt x="128" y="12725"/>
                </a:cubicBezTo>
                <a:cubicBezTo>
                  <a:pt x="128" y="12725"/>
                  <a:pt x="128" y="12756"/>
                  <a:pt x="128" y="12756"/>
                </a:cubicBezTo>
                <a:cubicBezTo>
                  <a:pt x="96" y="12851"/>
                  <a:pt x="64" y="12978"/>
                  <a:pt x="33" y="13105"/>
                </a:cubicBezTo>
                <a:cubicBezTo>
                  <a:pt x="33" y="13263"/>
                  <a:pt x="1" y="13421"/>
                  <a:pt x="1" y="13580"/>
                </a:cubicBezTo>
                <a:cubicBezTo>
                  <a:pt x="1" y="13801"/>
                  <a:pt x="33" y="13991"/>
                  <a:pt x="96" y="14181"/>
                </a:cubicBezTo>
                <a:cubicBezTo>
                  <a:pt x="96" y="14181"/>
                  <a:pt x="96" y="14181"/>
                  <a:pt x="96" y="14213"/>
                </a:cubicBezTo>
                <a:lnTo>
                  <a:pt x="128" y="14213"/>
                </a:lnTo>
                <a:lnTo>
                  <a:pt x="128" y="14245"/>
                </a:lnTo>
                <a:cubicBezTo>
                  <a:pt x="128" y="14245"/>
                  <a:pt x="128" y="14245"/>
                  <a:pt x="159" y="14213"/>
                </a:cubicBezTo>
                <a:cubicBezTo>
                  <a:pt x="276" y="14125"/>
                  <a:pt x="3158" y="12113"/>
                  <a:pt x="7450" y="12113"/>
                </a:cubicBezTo>
                <a:cubicBezTo>
                  <a:pt x="7798" y="12113"/>
                  <a:pt x="8155" y="12126"/>
                  <a:pt x="8520" y="12155"/>
                </a:cubicBezTo>
                <a:lnTo>
                  <a:pt x="8456" y="944"/>
                </a:lnTo>
                <a:cubicBezTo>
                  <a:pt x="8456" y="944"/>
                  <a:pt x="8171" y="880"/>
                  <a:pt x="7728" y="880"/>
                </a:cubicBezTo>
                <a:lnTo>
                  <a:pt x="7728" y="57"/>
                </a:lnTo>
                <a:cubicBezTo>
                  <a:pt x="7728" y="57"/>
                  <a:pt x="7376" y="1"/>
                  <a:pt x="6804" y="1"/>
                </a:cubicBezTo>
                <a:close/>
              </a:path>
            </a:pathLst>
          </a:custGeom>
          <a:solidFill>
            <a:srgbClr val="CECEC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30"/>
          <p:cNvSpPr/>
          <p:nvPr/>
        </p:nvSpPr>
        <p:spPr>
          <a:xfrm>
            <a:off x="3375227" y="3806837"/>
            <a:ext cx="145143" cy="142394"/>
          </a:xfrm>
          <a:custGeom>
            <a:avLst/>
            <a:gdLst/>
            <a:ahLst/>
            <a:cxnLst/>
            <a:rect l="l" t="t" r="r" b="b"/>
            <a:pathLst>
              <a:path w="4751" h="4661" extrusionOk="0">
                <a:moveTo>
                  <a:pt x="2" y="3108"/>
                </a:moveTo>
                <a:cubicBezTo>
                  <a:pt x="1" y="3108"/>
                  <a:pt x="0" y="3108"/>
                  <a:pt x="0" y="3108"/>
                </a:cubicBezTo>
                <a:cubicBezTo>
                  <a:pt x="0" y="3109"/>
                  <a:pt x="1" y="3109"/>
                  <a:pt x="1" y="3109"/>
                </a:cubicBezTo>
                <a:cubicBezTo>
                  <a:pt x="1" y="3109"/>
                  <a:pt x="2" y="3109"/>
                  <a:pt x="2" y="3108"/>
                </a:cubicBezTo>
                <a:close/>
                <a:moveTo>
                  <a:pt x="294" y="1"/>
                </a:moveTo>
                <a:cubicBezTo>
                  <a:pt x="218" y="1"/>
                  <a:pt x="141" y="2"/>
                  <a:pt x="64" y="5"/>
                </a:cubicBezTo>
                <a:cubicBezTo>
                  <a:pt x="64" y="5"/>
                  <a:pt x="33" y="3046"/>
                  <a:pt x="2" y="3108"/>
                </a:cubicBezTo>
                <a:lnTo>
                  <a:pt x="2" y="3108"/>
                </a:lnTo>
                <a:cubicBezTo>
                  <a:pt x="6" y="3108"/>
                  <a:pt x="17" y="3108"/>
                  <a:pt x="34" y="3108"/>
                </a:cubicBezTo>
                <a:cubicBezTo>
                  <a:pt x="311" y="3108"/>
                  <a:pt x="2250" y="3163"/>
                  <a:pt x="3072" y="4660"/>
                </a:cubicBezTo>
                <a:cubicBezTo>
                  <a:pt x="3072" y="4660"/>
                  <a:pt x="3959" y="2095"/>
                  <a:pt x="4751" y="1588"/>
                </a:cubicBezTo>
                <a:cubicBezTo>
                  <a:pt x="4751" y="1588"/>
                  <a:pt x="2983" y="1"/>
                  <a:pt x="294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3" name="Google Shape;2713;p30"/>
          <p:cNvSpPr/>
          <p:nvPr/>
        </p:nvSpPr>
        <p:spPr>
          <a:xfrm>
            <a:off x="3487437" y="3805035"/>
            <a:ext cx="207068" cy="367669"/>
          </a:xfrm>
          <a:custGeom>
            <a:avLst/>
            <a:gdLst/>
            <a:ahLst/>
            <a:cxnLst/>
            <a:rect l="l" t="t" r="r" b="b"/>
            <a:pathLst>
              <a:path w="6778" h="12035" extrusionOk="0">
                <a:moveTo>
                  <a:pt x="6303" y="1"/>
                </a:moveTo>
                <a:cubicBezTo>
                  <a:pt x="5923" y="64"/>
                  <a:pt x="5195" y="127"/>
                  <a:pt x="4371" y="381"/>
                </a:cubicBezTo>
                <a:cubicBezTo>
                  <a:pt x="2471" y="951"/>
                  <a:pt x="1" y="2312"/>
                  <a:pt x="1" y="5764"/>
                </a:cubicBezTo>
                <a:lnTo>
                  <a:pt x="1" y="12035"/>
                </a:lnTo>
                <a:lnTo>
                  <a:pt x="3231" y="12035"/>
                </a:lnTo>
                <a:lnTo>
                  <a:pt x="3231" y="5923"/>
                </a:lnTo>
                <a:cubicBezTo>
                  <a:pt x="3231" y="5923"/>
                  <a:pt x="3294" y="3547"/>
                  <a:pt x="6303" y="3231"/>
                </a:cubicBezTo>
                <a:cubicBezTo>
                  <a:pt x="6461" y="3231"/>
                  <a:pt x="6620" y="3199"/>
                  <a:pt x="6778" y="3199"/>
                </a:cubicBezTo>
                <a:lnTo>
                  <a:pt x="6588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4" name="Google Shape;2714;p30"/>
          <p:cNvSpPr/>
          <p:nvPr/>
        </p:nvSpPr>
        <p:spPr>
          <a:xfrm>
            <a:off x="3486490" y="3694749"/>
            <a:ext cx="99685" cy="147068"/>
          </a:xfrm>
          <a:custGeom>
            <a:avLst/>
            <a:gdLst/>
            <a:ahLst/>
            <a:cxnLst/>
            <a:rect l="l" t="t" r="r" b="b"/>
            <a:pathLst>
              <a:path w="3263" h="4814" extrusionOk="0">
                <a:moveTo>
                  <a:pt x="0" y="0"/>
                </a:moveTo>
                <a:lnTo>
                  <a:pt x="0" y="3674"/>
                </a:lnTo>
                <a:lnTo>
                  <a:pt x="1647" y="4814"/>
                </a:lnTo>
                <a:lnTo>
                  <a:pt x="3262" y="3611"/>
                </a:lnTo>
                <a:lnTo>
                  <a:pt x="3262" y="0"/>
                </a:lnTo>
                <a:cubicBezTo>
                  <a:pt x="3262" y="0"/>
                  <a:pt x="1883" y="71"/>
                  <a:pt x="916" y="71"/>
                </a:cubicBezTo>
                <a:cubicBezTo>
                  <a:pt x="433" y="71"/>
                  <a:pt x="53" y="53"/>
                  <a:pt x="0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5" name="Google Shape;2715;p30"/>
          <p:cNvSpPr/>
          <p:nvPr/>
        </p:nvSpPr>
        <p:spPr>
          <a:xfrm>
            <a:off x="3424565" y="3545024"/>
            <a:ext cx="227384" cy="155561"/>
          </a:xfrm>
          <a:custGeom>
            <a:avLst/>
            <a:gdLst/>
            <a:ahLst/>
            <a:cxnLst/>
            <a:rect l="l" t="t" r="r" b="b"/>
            <a:pathLst>
              <a:path w="7443" h="5092" extrusionOk="0">
                <a:moveTo>
                  <a:pt x="3717" y="1"/>
                </a:moveTo>
                <a:cubicBezTo>
                  <a:pt x="3634" y="1"/>
                  <a:pt x="3547" y="40"/>
                  <a:pt x="3484" y="119"/>
                </a:cubicBezTo>
                <a:lnTo>
                  <a:pt x="3357" y="309"/>
                </a:lnTo>
                <a:lnTo>
                  <a:pt x="127" y="4648"/>
                </a:lnTo>
                <a:cubicBezTo>
                  <a:pt x="0" y="4838"/>
                  <a:pt x="127" y="5091"/>
                  <a:pt x="349" y="5091"/>
                </a:cubicBezTo>
                <a:lnTo>
                  <a:pt x="7094" y="5091"/>
                </a:lnTo>
                <a:cubicBezTo>
                  <a:pt x="7316" y="5091"/>
                  <a:pt x="7443" y="4838"/>
                  <a:pt x="7316" y="4648"/>
                </a:cubicBezTo>
                <a:lnTo>
                  <a:pt x="3927" y="119"/>
                </a:lnTo>
                <a:cubicBezTo>
                  <a:pt x="3880" y="40"/>
                  <a:pt x="3801" y="1"/>
                  <a:pt x="3717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6" name="Google Shape;2716;p30"/>
          <p:cNvSpPr/>
          <p:nvPr/>
        </p:nvSpPr>
        <p:spPr>
          <a:xfrm>
            <a:off x="3224279" y="3743507"/>
            <a:ext cx="156783" cy="222740"/>
          </a:xfrm>
          <a:custGeom>
            <a:avLst/>
            <a:gdLst/>
            <a:ahLst/>
            <a:cxnLst/>
            <a:rect l="l" t="t" r="r" b="b"/>
            <a:pathLst>
              <a:path w="5132" h="7291" extrusionOk="0">
                <a:moveTo>
                  <a:pt x="4851" y="1"/>
                </a:moveTo>
                <a:cubicBezTo>
                  <a:pt x="4796" y="1"/>
                  <a:pt x="4740" y="16"/>
                  <a:pt x="4688" y="51"/>
                </a:cubicBezTo>
                <a:lnTo>
                  <a:pt x="159" y="3440"/>
                </a:lnTo>
                <a:cubicBezTo>
                  <a:pt x="1" y="3535"/>
                  <a:pt x="1" y="3756"/>
                  <a:pt x="159" y="3883"/>
                </a:cubicBezTo>
                <a:lnTo>
                  <a:pt x="4688" y="7240"/>
                </a:lnTo>
                <a:cubicBezTo>
                  <a:pt x="4740" y="7275"/>
                  <a:pt x="4796" y="7290"/>
                  <a:pt x="4851" y="7290"/>
                </a:cubicBezTo>
                <a:cubicBezTo>
                  <a:pt x="4997" y="7290"/>
                  <a:pt x="5131" y="7179"/>
                  <a:pt x="5131" y="7018"/>
                </a:cubicBezTo>
                <a:lnTo>
                  <a:pt x="5131" y="273"/>
                </a:lnTo>
                <a:cubicBezTo>
                  <a:pt x="5131" y="112"/>
                  <a:pt x="4997" y="1"/>
                  <a:pt x="4851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7" name="Google Shape;2717;p30"/>
          <p:cNvSpPr/>
          <p:nvPr/>
        </p:nvSpPr>
        <p:spPr>
          <a:xfrm>
            <a:off x="3679963" y="3743507"/>
            <a:ext cx="156783" cy="222740"/>
          </a:xfrm>
          <a:custGeom>
            <a:avLst/>
            <a:gdLst/>
            <a:ahLst/>
            <a:cxnLst/>
            <a:rect l="l" t="t" r="r" b="b"/>
            <a:pathLst>
              <a:path w="5132" h="7291" extrusionOk="0">
                <a:moveTo>
                  <a:pt x="281" y="1"/>
                </a:moveTo>
                <a:cubicBezTo>
                  <a:pt x="135" y="1"/>
                  <a:pt x="1" y="112"/>
                  <a:pt x="1" y="273"/>
                </a:cubicBezTo>
                <a:lnTo>
                  <a:pt x="1" y="7018"/>
                </a:lnTo>
                <a:cubicBezTo>
                  <a:pt x="1" y="7179"/>
                  <a:pt x="135" y="7290"/>
                  <a:pt x="281" y="7290"/>
                </a:cubicBezTo>
                <a:cubicBezTo>
                  <a:pt x="336" y="7290"/>
                  <a:pt x="392" y="7275"/>
                  <a:pt x="444" y="7240"/>
                </a:cubicBezTo>
                <a:lnTo>
                  <a:pt x="4973" y="3883"/>
                </a:lnTo>
                <a:cubicBezTo>
                  <a:pt x="5131" y="3756"/>
                  <a:pt x="5131" y="3535"/>
                  <a:pt x="4973" y="3440"/>
                </a:cubicBezTo>
                <a:lnTo>
                  <a:pt x="444" y="51"/>
                </a:lnTo>
                <a:cubicBezTo>
                  <a:pt x="392" y="16"/>
                  <a:pt x="336" y="1"/>
                  <a:pt x="281" y="1"/>
                </a:cubicBezTo>
                <a:close/>
              </a:path>
            </a:pathLst>
          </a:custGeom>
          <a:solidFill>
            <a:srgbClr val="D05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8" name="Google Shape;2718;p30"/>
          <p:cNvSpPr/>
          <p:nvPr/>
        </p:nvSpPr>
        <p:spPr>
          <a:xfrm>
            <a:off x="3525166" y="3545024"/>
            <a:ext cx="126783" cy="155561"/>
          </a:xfrm>
          <a:custGeom>
            <a:avLst/>
            <a:gdLst/>
            <a:ahLst/>
            <a:cxnLst/>
            <a:rect l="l" t="t" r="r" b="b"/>
            <a:pathLst>
              <a:path w="4150" h="5092" extrusionOk="0">
                <a:moveTo>
                  <a:pt x="424" y="1"/>
                </a:moveTo>
                <a:cubicBezTo>
                  <a:pt x="341" y="1"/>
                  <a:pt x="254" y="40"/>
                  <a:pt x="191" y="119"/>
                </a:cubicBezTo>
                <a:lnTo>
                  <a:pt x="64" y="309"/>
                </a:lnTo>
                <a:cubicBezTo>
                  <a:pt x="1" y="1544"/>
                  <a:pt x="919" y="3223"/>
                  <a:pt x="1363" y="3951"/>
                </a:cubicBezTo>
                <a:cubicBezTo>
                  <a:pt x="1553" y="4268"/>
                  <a:pt x="1743" y="4585"/>
                  <a:pt x="1933" y="4901"/>
                </a:cubicBezTo>
                <a:cubicBezTo>
                  <a:pt x="1964" y="4933"/>
                  <a:pt x="1996" y="4965"/>
                  <a:pt x="1996" y="4996"/>
                </a:cubicBezTo>
                <a:cubicBezTo>
                  <a:pt x="2028" y="5028"/>
                  <a:pt x="2028" y="5060"/>
                  <a:pt x="2059" y="5091"/>
                </a:cubicBezTo>
                <a:lnTo>
                  <a:pt x="3769" y="5091"/>
                </a:lnTo>
                <a:cubicBezTo>
                  <a:pt x="4023" y="5091"/>
                  <a:pt x="4150" y="4838"/>
                  <a:pt x="3991" y="4648"/>
                </a:cubicBezTo>
                <a:lnTo>
                  <a:pt x="634" y="119"/>
                </a:lnTo>
                <a:cubicBezTo>
                  <a:pt x="587" y="40"/>
                  <a:pt x="508" y="1"/>
                  <a:pt x="424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9" name="Google Shape;2719;p30"/>
          <p:cNvSpPr/>
          <p:nvPr/>
        </p:nvSpPr>
        <p:spPr>
          <a:xfrm>
            <a:off x="3533873" y="3743507"/>
            <a:ext cx="302873" cy="429197"/>
          </a:xfrm>
          <a:custGeom>
            <a:avLst/>
            <a:gdLst/>
            <a:ahLst/>
            <a:cxnLst/>
            <a:rect l="l" t="t" r="r" b="b"/>
            <a:pathLst>
              <a:path w="9914" h="14049" extrusionOk="0">
                <a:moveTo>
                  <a:pt x="5076" y="1"/>
                </a:moveTo>
                <a:cubicBezTo>
                  <a:pt x="4933" y="1"/>
                  <a:pt x="4783" y="112"/>
                  <a:pt x="4783" y="273"/>
                </a:cubicBezTo>
                <a:lnTo>
                  <a:pt x="4783" y="2046"/>
                </a:lnTo>
                <a:cubicBezTo>
                  <a:pt x="4403" y="2078"/>
                  <a:pt x="3706" y="2141"/>
                  <a:pt x="2883" y="2395"/>
                </a:cubicBezTo>
                <a:cubicBezTo>
                  <a:pt x="2629" y="4263"/>
                  <a:pt x="1141" y="5783"/>
                  <a:pt x="476" y="7588"/>
                </a:cubicBezTo>
                <a:cubicBezTo>
                  <a:pt x="1" y="8950"/>
                  <a:pt x="33" y="10438"/>
                  <a:pt x="64" y="11895"/>
                </a:cubicBezTo>
                <a:cubicBezTo>
                  <a:pt x="96" y="12592"/>
                  <a:pt x="128" y="13352"/>
                  <a:pt x="286" y="14049"/>
                </a:cubicBezTo>
                <a:lnTo>
                  <a:pt x="1743" y="14049"/>
                </a:lnTo>
                <a:lnTo>
                  <a:pt x="1743" y="7937"/>
                </a:lnTo>
                <a:cubicBezTo>
                  <a:pt x="1743" y="7937"/>
                  <a:pt x="1806" y="5561"/>
                  <a:pt x="4783" y="5245"/>
                </a:cubicBezTo>
                <a:lnTo>
                  <a:pt x="4783" y="7018"/>
                </a:lnTo>
                <a:cubicBezTo>
                  <a:pt x="4783" y="7179"/>
                  <a:pt x="4933" y="7290"/>
                  <a:pt x="5076" y="7290"/>
                </a:cubicBezTo>
                <a:cubicBezTo>
                  <a:pt x="5130" y="7290"/>
                  <a:pt x="5183" y="7275"/>
                  <a:pt x="5226" y="7240"/>
                </a:cubicBezTo>
                <a:lnTo>
                  <a:pt x="9787" y="3883"/>
                </a:lnTo>
                <a:cubicBezTo>
                  <a:pt x="9913" y="3756"/>
                  <a:pt x="9913" y="3535"/>
                  <a:pt x="9787" y="3440"/>
                </a:cubicBezTo>
                <a:lnTo>
                  <a:pt x="5226" y="51"/>
                </a:lnTo>
                <a:cubicBezTo>
                  <a:pt x="5183" y="16"/>
                  <a:pt x="5130" y="1"/>
                  <a:pt x="5076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Google Shape;2720;p30"/>
          <p:cNvSpPr txBox="1"/>
          <p:nvPr/>
        </p:nvSpPr>
        <p:spPr>
          <a:xfrm>
            <a:off x="717400" y="411475"/>
            <a:ext cx="77235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Second Step – Topic Modelling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1" name="Google Shape;2721;p30"/>
          <p:cNvSpPr txBox="1"/>
          <p:nvPr/>
        </p:nvSpPr>
        <p:spPr>
          <a:xfrm>
            <a:off x="764539" y="37145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First Step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2" name="Google Shape;2722;p30"/>
          <p:cNvSpPr txBox="1"/>
          <p:nvPr/>
        </p:nvSpPr>
        <p:spPr>
          <a:xfrm>
            <a:off x="764539" y="3975199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>
                <a:latin typeface="Fira Sans"/>
                <a:ea typeface="Fira Sans"/>
                <a:cs typeface="Fira Sans"/>
                <a:sym typeface="Fira Sans"/>
              </a:rPr>
              <a:t>Curate a Library of Video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23" name="Google Shape;2723;p30"/>
          <p:cNvSpPr txBox="1"/>
          <p:nvPr/>
        </p:nvSpPr>
        <p:spPr>
          <a:xfrm>
            <a:off x="2635563" y="137808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Second Step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4" name="Google Shape;2724;p30"/>
          <p:cNvSpPr txBox="1"/>
          <p:nvPr/>
        </p:nvSpPr>
        <p:spPr>
          <a:xfrm>
            <a:off x="2635563" y="1638782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Categorise video into Topics 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25" name="Google Shape;2725;p30"/>
          <p:cNvSpPr txBox="1"/>
          <p:nvPr/>
        </p:nvSpPr>
        <p:spPr>
          <a:xfrm>
            <a:off x="4502724" y="37145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Third Step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6" name="Google Shape;2726;p30"/>
          <p:cNvSpPr txBox="1"/>
          <p:nvPr/>
        </p:nvSpPr>
        <p:spPr>
          <a:xfrm>
            <a:off x="4502724" y="3975198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Determine the Quality of videos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27" name="Google Shape;2727;p30"/>
          <p:cNvSpPr txBox="1"/>
          <p:nvPr/>
        </p:nvSpPr>
        <p:spPr>
          <a:xfrm>
            <a:off x="6372036" y="1378079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Fouth Step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8" name="Google Shape;2728;p30"/>
          <p:cNvSpPr txBox="1"/>
          <p:nvPr/>
        </p:nvSpPr>
        <p:spPr>
          <a:xfrm>
            <a:off x="6372036" y="1638775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>
                <a:latin typeface="Fira Sans"/>
                <a:ea typeface="Fira Sans"/>
                <a:cs typeface="Fira Sans"/>
                <a:sym typeface="Fira Sans"/>
              </a:rPr>
              <a:t>Creating a Dashboard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197063914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06DD2271D4E849B5EC0D9E025BD1CC" ma:contentTypeVersion="14" ma:contentTypeDescription="Create a new document." ma:contentTypeScope="" ma:versionID="3fd4df97da8c3afdd2630f5b7d67c440">
  <xsd:schema xmlns:xsd="http://www.w3.org/2001/XMLSchema" xmlns:xs="http://www.w3.org/2001/XMLSchema" xmlns:p="http://schemas.microsoft.com/office/2006/metadata/properties" xmlns:ns3="57502ca9-51e0-454b-ac52-1100faf1a0d9" xmlns:ns4="96852e1c-544f-44d4-b19b-5cdc95aa4d3f" targetNamespace="http://schemas.microsoft.com/office/2006/metadata/properties" ma:root="true" ma:fieldsID="e248cf8ee519e17e6e19472d76099585" ns3:_="" ns4:_="">
    <xsd:import namespace="57502ca9-51e0-454b-ac52-1100faf1a0d9"/>
    <xsd:import namespace="96852e1c-544f-44d4-b19b-5cdc95aa4d3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502ca9-51e0-454b-ac52-1100faf1a0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852e1c-544f-44d4-b19b-5cdc95aa4d3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50A2AB-3729-4526-A0F6-4A453BC4ADEC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655C026-C229-4223-B4D6-5B7AF8BD4F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6FC256-1ADD-4E03-A3E5-678DF7FA202D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57502ca9-51e0-454b-ac52-1100faf1a0d9"/>
    <ds:schemaRef ds:uri="96852e1c-544f-44d4-b19b-5cdc95aa4d3f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613</Words>
  <Application>Microsoft Office PowerPoint</Application>
  <PresentationFormat>On-screen Show (16:9)</PresentationFormat>
  <Paragraphs>136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Fira Sans Extra Condensed SemiBold</vt:lpstr>
      <vt:lpstr>Arial</vt:lpstr>
      <vt:lpstr>Calibri</vt:lpstr>
      <vt:lpstr>Fira Sans</vt:lpstr>
      <vt:lpstr>Fira Sans Condensed</vt:lpstr>
      <vt:lpstr>Fira Sans Condensed Medium</vt:lpstr>
      <vt:lpstr>Fira Sans Medium</vt:lpstr>
      <vt:lpstr>Fira Sans SemiBold</vt:lpstr>
      <vt:lpstr>Times New Roman</vt:lpstr>
      <vt:lpstr>Technology Infographics by Slidesgo</vt:lpstr>
      <vt:lpstr>PowerPoint Presentation</vt:lpstr>
      <vt:lpstr>PowerPoint Presentation</vt:lpstr>
      <vt:lpstr>PowerPoint Presentation</vt:lpstr>
      <vt:lpstr>PowerPoint Presentation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Word Cloud For Title</vt:lpstr>
      <vt:lpstr>Top Topics Generated for Title using Base model</vt:lpstr>
      <vt:lpstr>Word Cloud For Caption</vt:lpstr>
      <vt:lpstr>Top Topics Generated for Caption using Base model</vt:lpstr>
      <vt:lpstr>Adding extra model to base BERTopic</vt:lpstr>
      <vt:lpstr>Top Topics Generated after adding extra model</vt:lpstr>
      <vt:lpstr>Improving Topic Interpretability by Renaming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daniel lee</cp:lastModifiedBy>
  <cp:revision>2</cp:revision>
  <dcterms:modified xsi:type="dcterms:W3CDTF">2023-04-03T06:59:29Z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0x010100BA06DD2271D4E849B5EC0D9E025BD1CC</vt:lpwstr>
  </property>
</Properties>
</file>