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9"/>
  </p:notesMasterIdLst>
  <p:sldIdLst>
    <p:sldId id="256" r:id="rId5"/>
    <p:sldId id="289" r:id="rId6"/>
    <p:sldId id="257" r:id="rId7"/>
    <p:sldId id="290" r:id="rId8"/>
    <p:sldId id="291" r:id="rId9"/>
    <p:sldId id="273" r:id="rId10"/>
    <p:sldId id="292" r:id="rId11"/>
    <p:sldId id="258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7DD4A-8013-4A07-92B7-7DF5D3A56D80}" v="61" dt="2023-04-02T10:03:37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11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 LEE KAH FAI DANIEL (SBIZ)" userId="bd226189-b3f9-4534-a260-cd2791947166" providerId="ADAL" clId="{A36F14D1-64BB-794F-83AE-B15F32B2D592}"/>
    <pc:docChg chg="custSel modSld">
      <pc:chgData name="# LEE KAH FAI DANIEL (SBIZ)" userId="bd226189-b3f9-4534-a260-cd2791947166" providerId="ADAL" clId="{A36F14D1-64BB-794F-83AE-B15F32B2D592}" dt="2023-04-03T00:29:14.300" v="47" actId="20577"/>
      <pc:docMkLst>
        <pc:docMk/>
      </pc:docMkLst>
      <pc:sldChg chg="modSp">
        <pc:chgData name="# LEE KAH FAI DANIEL (SBIZ)" userId="bd226189-b3f9-4534-a260-cd2791947166" providerId="ADAL" clId="{A36F14D1-64BB-794F-83AE-B15F32B2D592}" dt="2023-04-03T00:29:14.300" v="47" actId="20577"/>
        <pc:sldMkLst>
          <pc:docMk/>
          <pc:sldMk cId="3290006344" sldId="308"/>
        </pc:sldMkLst>
        <pc:spChg chg="mod">
          <ac:chgData name="# LEE KAH FAI DANIEL (SBIZ)" userId="bd226189-b3f9-4534-a260-cd2791947166" providerId="ADAL" clId="{A36F14D1-64BB-794F-83AE-B15F32B2D592}" dt="2023-04-03T00:29:14.300" v="47" actId="20577"/>
          <ac:spMkLst>
            <pc:docMk/>
            <pc:sldMk cId="3290006344" sldId="308"/>
            <ac:spMk id="2720" creationId="{00000000-0000-0000-0000-000000000000}"/>
          </ac:spMkLst>
        </pc:spChg>
      </pc:sldChg>
    </pc:docChg>
  </pc:docChgLst>
  <pc:docChgLst>
    <pc:chgData name="# LEE KAH FAI DANIEL (SBIZ)" userId="bd226189-b3f9-4534-a260-cd2791947166" providerId="ADAL" clId="{68A7DD4A-8013-4A07-92B7-7DF5D3A56D80}"/>
    <pc:docChg chg="undo custSel addSld delSld modSld sldOrd">
      <pc:chgData name="# LEE KAH FAI DANIEL (SBIZ)" userId="bd226189-b3f9-4534-a260-cd2791947166" providerId="ADAL" clId="{68A7DD4A-8013-4A07-92B7-7DF5D3A56D80}" dt="2023-04-02T10:10:59.201" v="4598" actId="47"/>
      <pc:docMkLst>
        <pc:docMk/>
      </pc:docMkLst>
      <pc:sldChg chg="modSp mod">
        <pc:chgData name="# LEE KAH FAI DANIEL (SBIZ)" userId="bd226189-b3f9-4534-a260-cd2791947166" providerId="ADAL" clId="{68A7DD4A-8013-4A07-92B7-7DF5D3A56D80}" dt="2023-04-02T06:09:11.580" v="136" actId="20577"/>
        <pc:sldMkLst>
          <pc:docMk/>
          <pc:sldMk cId="0" sldId="256"/>
        </pc:sldMkLst>
        <pc:spChg chg="mod">
          <ac:chgData name="# LEE KAH FAI DANIEL (SBIZ)" userId="bd226189-b3f9-4534-a260-cd2791947166" providerId="ADAL" clId="{68A7DD4A-8013-4A07-92B7-7DF5D3A56D80}" dt="2023-04-02T06:09:11.580" v="136" actId="20577"/>
          <ac:spMkLst>
            <pc:docMk/>
            <pc:sldMk cId="0" sldId="256"/>
            <ac:spMk id="164" creationId="{00000000-0000-0000-0000-000000000000}"/>
          </ac:spMkLst>
        </pc:spChg>
      </pc:sldChg>
      <pc:sldChg chg="addSp delSp modSp mod">
        <pc:chgData name="# LEE KAH FAI DANIEL (SBIZ)" userId="bd226189-b3f9-4534-a260-cd2791947166" providerId="ADAL" clId="{68A7DD4A-8013-4A07-92B7-7DF5D3A56D80}" dt="2023-04-02T06:49:50.389" v="991" actId="478"/>
        <pc:sldMkLst>
          <pc:docMk/>
          <pc:sldMk cId="0" sldId="257"/>
        </pc:sldMkLst>
        <pc:spChg chg="del">
          <ac:chgData name="# LEE KAH FAI DANIEL (SBIZ)" userId="bd226189-b3f9-4534-a260-cd2791947166" providerId="ADAL" clId="{68A7DD4A-8013-4A07-92B7-7DF5D3A56D80}" dt="2023-04-02T06:22:56.671" v="785" actId="478"/>
          <ac:spMkLst>
            <pc:docMk/>
            <pc:sldMk cId="0" sldId="257"/>
            <ac:spMk id="2" creationId="{60F6380C-274C-A902-1EAB-5510B4091ACA}"/>
          </ac:spMkLst>
        </pc:spChg>
        <pc:spChg chg="del mod">
          <ac:chgData name="# LEE KAH FAI DANIEL (SBIZ)" userId="bd226189-b3f9-4534-a260-cd2791947166" providerId="ADAL" clId="{68A7DD4A-8013-4A07-92B7-7DF5D3A56D80}" dt="2023-04-02T06:22:53.475" v="783" actId="478"/>
          <ac:spMkLst>
            <pc:docMk/>
            <pc:sldMk cId="0" sldId="257"/>
            <ac:spMk id="17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23:47.962" v="866" actId="1076"/>
          <ac:spMkLst>
            <pc:docMk/>
            <pc:sldMk cId="0" sldId="257"/>
            <ac:spMk id="176" creationId="{00000000-0000-0000-0000-000000000000}"/>
          </ac:spMkLst>
        </pc:spChg>
        <pc:spChg chg="del mod">
          <ac:chgData name="# LEE KAH FAI DANIEL (SBIZ)" userId="bd226189-b3f9-4534-a260-cd2791947166" providerId="ADAL" clId="{68A7DD4A-8013-4A07-92B7-7DF5D3A56D80}" dt="2023-04-02T06:22:11.869" v="776" actId="478"/>
          <ac:spMkLst>
            <pc:docMk/>
            <pc:sldMk cId="0" sldId="257"/>
            <ac:spMk id="17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22:06.262" v="774" actId="478"/>
          <ac:spMkLst>
            <pc:docMk/>
            <pc:sldMk cId="0" sldId="257"/>
            <ac:spMk id="18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22:20.024" v="778" actId="478"/>
          <ac:spMkLst>
            <pc:docMk/>
            <pc:sldMk cId="0" sldId="257"/>
            <ac:spMk id="222" creationId="{00000000-0000-0000-0000-000000000000}"/>
          </ac:spMkLst>
        </pc:spChg>
        <pc:spChg chg="del mod">
          <ac:chgData name="# LEE KAH FAI DANIEL (SBIZ)" userId="bd226189-b3f9-4534-a260-cd2791947166" providerId="ADAL" clId="{68A7DD4A-8013-4A07-92B7-7DF5D3A56D80}" dt="2023-04-02T06:22:48.674" v="781" actId="478"/>
          <ac:spMkLst>
            <pc:docMk/>
            <pc:sldMk cId="0" sldId="257"/>
            <ac:spMk id="227" creationId="{00000000-0000-0000-0000-000000000000}"/>
          </ac:spMkLst>
        </pc:spChg>
        <pc:grpChg chg="del">
          <ac:chgData name="# LEE KAH FAI DANIEL (SBIZ)" userId="bd226189-b3f9-4534-a260-cd2791947166" providerId="ADAL" clId="{68A7DD4A-8013-4A07-92B7-7DF5D3A56D80}" dt="2023-04-02T06:22:05.546" v="773" actId="478"/>
          <ac:grpSpMkLst>
            <pc:docMk/>
            <pc:sldMk cId="0" sldId="257"/>
            <ac:grpSpMk id="183" creationId="{00000000-0000-0000-0000-000000000000}"/>
          </ac:grpSpMkLst>
        </pc:grpChg>
        <pc:grpChg chg="del">
          <ac:chgData name="# LEE KAH FAI DANIEL (SBIZ)" userId="bd226189-b3f9-4534-a260-cd2791947166" providerId="ADAL" clId="{68A7DD4A-8013-4A07-92B7-7DF5D3A56D80}" dt="2023-04-02T06:22:55.114" v="784" actId="478"/>
          <ac:grpSpMkLst>
            <pc:docMk/>
            <pc:sldMk cId="0" sldId="257"/>
            <ac:grpSpMk id="215" creationId="{00000000-0000-0000-0000-000000000000}"/>
          </ac:grpSpMkLst>
        </pc:grpChg>
        <pc:grpChg chg="mod">
          <ac:chgData name="# LEE KAH FAI DANIEL (SBIZ)" userId="bd226189-b3f9-4534-a260-cd2791947166" providerId="ADAL" clId="{68A7DD4A-8013-4A07-92B7-7DF5D3A56D80}" dt="2023-04-02T06:24:03.669" v="924" actId="1076"/>
          <ac:grpSpMkLst>
            <pc:docMk/>
            <pc:sldMk cId="0" sldId="257"/>
            <ac:grpSpMk id="221" creationId="{00000000-0000-0000-0000-000000000000}"/>
          </ac:grpSpMkLst>
        </pc:grpChg>
        <pc:picChg chg="add del">
          <ac:chgData name="# LEE KAH FAI DANIEL (SBIZ)" userId="bd226189-b3f9-4534-a260-cd2791947166" providerId="ADAL" clId="{68A7DD4A-8013-4A07-92B7-7DF5D3A56D80}" dt="2023-04-02T06:24:26.409" v="926" actId="478"/>
          <ac:picMkLst>
            <pc:docMk/>
            <pc:sldMk cId="0" sldId="257"/>
            <ac:picMk id="4" creationId="{594634CB-0E99-1064-FCB1-3381C86C456B}"/>
          </ac:picMkLst>
        </pc:picChg>
        <pc:picChg chg="add mod">
          <ac:chgData name="# LEE KAH FAI DANIEL (SBIZ)" userId="bd226189-b3f9-4534-a260-cd2791947166" providerId="ADAL" clId="{68A7DD4A-8013-4A07-92B7-7DF5D3A56D80}" dt="2023-04-02T06:27:43.974" v="944" actId="1035"/>
          <ac:picMkLst>
            <pc:docMk/>
            <pc:sldMk cId="0" sldId="257"/>
            <ac:picMk id="6" creationId="{2994602E-1BD1-641D-280D-6638A2E978F5}"/>
          </ac:picMkLst>
        </pc:picChg>
        <pc:picChg chg="add del">
          <ac:chgData name="# LEE KAH FAI DANIEL (SBIZ)" userId="bd226189-b3f9-4534-a260-cd2791947166" providerId="ADAL" clId="{68A7DD4A-8013-4A07-92B7-7DF5D3A56D80}" dt="2023-04-02T06:36:51.299" v="946" actId="22"/>
          <ac:picMkLst>
            <pc:docMk/>
            <pc:sldMk cId="0" sldId="257"/>
            <ac:picMk id="8" creationId="{A6117D25-00E3-F46C-7139-2A616B7513BC}"/>
          </ac:picMkLst>
        </pc:picChg>
        <pc:picChg chg="add del">
          <ac:chgData name="# LEE KAH FAI DANIEL (SBIZ)" userId="bd226189-b3f9-4534-a260-cd2791947166" providerId="ADAL" clId="{68A7DD4A-8013-4A07-92B7-7DF5D3A56D80}" dt="2023-04-02T06:49:50.389" v="991" actId="478"/>
          <ac:picMkLst>
            <pc:docMk/>
            <pc:sldMk cId="0" sldId="257"/>
            <ac:picMk id="10" creationId="{4EC274FF-F89E-BDB9-9E0F-F31A01BB9A39}"/>
          </ac:picMkLst>
        </pc:picChg>
      </pc:sldChg>
      <pc:sldChg chg="addSp delSp modSp mod ord modNotes">
        <pc:chgData name="# LEE KAH FAI DANIEL (SBIZ)" userId="bd226189-b3f9-4534-a260-cd2791947166" providerId="ADAL" clId="{68A7DD4A-8013-4A07-92B7-7DF5D3A56D80}" dt="2023-04-02T07:50:19.766" v="2302" actId="14100"/>
        <pc:sldMkLst>
          <pc:docMk/>
          <pc:sldMk cId="0" sldId="258"/>
        </pc:sldMkLst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2" creationId="{1D009005-C5EF-78A8-BFC3-1BE1B5E17B65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3" creationId="{A99F0621-587D-3254-83AA-25B7DA96921D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4" creationId="{3A9BE4E3-EDC7-7CF2-DB5B-B2CA7106636C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5" creationId="{3DADF23D-02FD-8DE2-E9A5-5A7E7256C191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6" creationId="{2C47E2D8-9F6D-395E-8B3D-13A677309664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7" creationId="{E968EA47-A606-14B9-5789-9C23EEF577F1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8" creationId="{A46454CF-D3CC-82D8-CD9C-63B6E01A82FD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9" creationId="{F56FCDB6-A2E7-A189-CA3A-FF06C842F44D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0" creationId="{0D2D49FC-1F11-A64C-6919-F5A4795D8602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1" creationId="{E3D4ACC2-E563-B52C-6D30-3D3DD16F4059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2" creationId="{9A000EA4-A15D-4F60-BC0C-3A3C2FEEA5C3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3" creationId="{4A05605C-ABA3-07A7-80A5-6BCD9561E29B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4" creationId="{D6E3C907-2678-898D-EF82-1E0656A827F3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5" creationId="{F9029F39-42B8-6C32-1223-A40D8460493F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6" creationId="{FE2C9E9F-FCC3-F5D5-3172-E801E7BF11D0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7" creationId="{CA9E4B01-EA13-3286-CD96-2C7523713175}"/>
          </ac:spMkLst>
        </pc:spChg>
        <pc:spChg chg="add mod">
          <ac:chgData name="# LEE KAH FAI DANIEL (SBIZ)" userId="bd226189-b3f9-4534-a260-cd2791947166" providerId="ADAL" clId="{68A7DD4A-8013-4A07-92B7-7DF5D3A56D80}" dt="2023-04-02T07:37:30.883" v="1741" actId="164"/>
          <ac:spMkLst>
            <pc:docMk/>
            <pc:sldMk cId="0" sldId="258"/>
            <ac:spMk id="18" creationId="{E4FE6E43-DF0A-E4D3-D734-D7999713158B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1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1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2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2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2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8.806" v="2010" actId="1036"/>
          <ac:spMkLst>
            <pc:docMk/>
            <pc:sldMk cId="0" sldId="258"/>
            <ac:spMk id="32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8.806" v="2010" actId="1036"/>
          <ac:spMkLst>
            <pc:docMk/>
            <pc:sldMk cId="0" sldId="258"/>
            <ac:spMk id="32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8.806" v="2010" actId="1036"/>
          <ac:spMkLst>
            <pc:docMk/>
            <pc:sldMk cId="0" sldId="258"/>
            <ac:spMk id="32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8.806" v="2010" actId="1036"/>
          <ac:spMkLst>
            <pc:docMk/>
            <pc:sldMk cId="0" sldId="258"/>
            <ac:spMk id="32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0.505" v="1995" actId="1038"/>
          <ac:spMkLst>
            <pc:docMk/>
            <pc:sldMk cId="0" sldId="258"/>
            <ac:spMk id="32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0.505" v="1995" actId="1038"/>
          <ac:spMkLst>
            <pc:docMk/>
            <pc:sldMk cId="0" sldId="258"/>
            <ac:spMk id="32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9:50.505" v="1995" actId="1038"/>
          <ac:spMkLst>
            <pc:docMk/>
            <pc:sldMk cId="0" sldId="258"/>
            <ac:spMk id="32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33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3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4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4.086" v="1737" actId="478"/>
          <ac:spMkLst>
            <pc:docMk/>
            <pc:sldMk cId="0" sldId="258"/>
            <ac:spMk id="35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5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4.086" v="1737" actId="478"/>
          <ac:spMkLst>
            <pc:docMk/>
            <pc:sldMk cId="0" sldId="258"/>
            <ac:spMk id="36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6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7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8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39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6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7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8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09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0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1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2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3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4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5" creationId="{00000000-0000-0000-0000-000000000000}"/>
          </ac:spMkLst>
        </pc:spChg>
        <pc:spChg chg="del mod topLvl">
          <ac:chgData name="# LEE KAH FAI DANIEL (SBIZ)" userId="bd226189-b3f9-4534-a260-cd2791947166" providerId="ADAL" clId="{68A7DD4A-8013-4A07-92B7-7DF5D3A56D80}" dt="2023-04-02T07:37:00.749" v="1736" actId="478"/>
          <ac:spMkLst>
            <pc:docMk/>
            <pc:sldMk cId="0" sldId="258"/>
            <ac:spMk id="41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36:56.047" v="1735" actId="165"/>
          <ac:spMkLst>
            <pc:docMk/>
            <pc:sldMk cId="0" sldId="258"/>
            <ac:spMk id="41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8:51.093" v="1797" actId="20577"/>
          <ac:spMkLst>
            <pc:docMk/>
            <pc:sldMk cId="0" sldId="258"/>
            <ac:spMk id="41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0:27.638" v="2040" actId="20577"/>
          <ac:spMkLst>
            <pc:docMk/>
            <pc:sldMk cId="0" sldId="258"/>
            <ac:spMk id="41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1:48.207" v="2115" actId="20577"/>
          <ac:spMkLst>
            <pc:docMk/>
            <pc:sldMk cId="0" sldId="258"/>
            <ac:spMk id="42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2:59.435" v="2134" actId="20577"/>
          <ac:spMkLst>
            <pc:docMk/>
            <pc:sldMk cId="0" sldId="258"/>
            <ac:spMk id="42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7:03.867" v="2274" actId="20577"/>
          <ac:spMkLst>
            <pc:docMk/>
            <pc:sldMk cId="0" sldId="258"/>
            <ac:spMk id="42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4:28.232" v="2156" actId="20577"/>
          <ac:spMkLst>
            <pc:docMk/>
            <pc:sldMk cId="0" sldId="258"/>
            <ac:spMk id="42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7:38.773" v="2292" actId="20577"/>
          <ac:spMkLst>
            <pc:docMk/>
            <pc:sldMk cId="0" sldId="258"/>
            <ac:spMk id="424" creationId="{00000000-0000-0000-0000-000000000000}"/>
          </ac:spMkLst>
        </pc:spChg>
        <pc:grpChg chg="add mod">
          <ac:chgData name="# LEE KAH FAI DANIEL (SBIZ)" userId="bd226189-b3f9-4534-a260-cd2791947166" providerId="ADAL" clId="{68A7DD4A-8013-4A07-92B7-7DF5D3A56D80}" dt="2023-04-02T07:50:19.766" v="2302" actId="14100"/>
          <ac:grpSpMkLst>
            <pc:docMk/>
            <pc:sldMk cId="0" sldId="258"/>
            <ac:grpSpMk id="19" creationId="{0491833D-B910-8707-D78D-2B35F7B0C095}"/>
          </ac:grpSpMkLst>
        </pc:grpChg>
        <pc:grpChg chg="add del mod">
          <ac:chgData name="# LEE KAH FAI DANIEL (SBIZ)" userId="bd226189-b3f9-4534-a260-cd2791947166" providerId="ADAL" clId="{68A7DD4A-8013-4A07-92B7-7DF5D3A56D80}" dt="2023-04-02T07:36:56.047" v="1735" actId="165"/>
          <ac:grpSpMkLst>
            <pc:docMk/>
            <pc:sldMk cId="0" sldId="258"/>
            <ac:grpSpMk id="317" creationId="{00000000-0000-0000-0000-000000000000}"/>
          </ac:grpSpMkLst>
        </pc:grpChg>
      </pc:sldChg>
      <pc:sldChg chg="del">
        <pc:chgData name="# LEE KAH FAI DANIEL (SBIZ)" userId="bd226189-b3f9-4534-a260-cd2791947166" providerId="ADAL" clId="{68A7DD4A-8013-4A07-92B7-7DF5D3A56D80}" dt="2023-04-02T10:10:31.450" v="4571" actId="47"/>
        <pc:sldMkLst>
          <pc:docMk/>
          <pc:sldMk cId="0" sldId="259"/>
        </pc:sldMkLst>
      </pc:sldChg>
      <pc:sldChg chg="del">
        <pc:chgData name="# LEE KAH FAI DANIEL (SBIZ)" userId="bd226189-b3f9-4534-a260-cd2791947166" providerId="ADAL" clId="{68A7DD4A-8013-4A07-92B7-7DF5D3A56D80}" dt="2023-04-02T10:10:30.106" v="4568" actId="47"/>
        <pc:sldMkLst>
          <pc:docMk/>
          <pc:sldMk cId="0" sldId="260"/>
        </pc:sldMkLst>
      </pc:sldChg>
      <pc:sldChg chg="del">
        <pc:chgData name="# LEE KAH FAI DANIEL (SBIZ)" userId="bd226189-b3f9-4534-a260-cd2791947166" providerId="ADAL" clId="{68A7DD4A-8013-4A07-92B7-7DF5D3A56D80}" dt="2023-04-02T10:10:31.741" v="4572" actId="47"/>
        <pc:sldMkLst>
          <pc:docMk/>
          <pc:sldMk cId="0" sldId="261"/>
        </pc:sldMkLst>
      </pc:sldChg>
      <pc:sldChg chg="del">
        <pc:chgData name="# LEE KAH FAI DANIEL (SBIZ)" userId="bd226189-b3f9-4534-a260-cd2791947166" providerId="ADAL" clId="{68A7DD4A-8013-4A07-92B7-7DF5D3A56D80}" dt="2023-04-02T10:10:32.097" v="4573" actId="47"/>
        <pc:sldMkLst>
          <pc:docMk/>
          <pc:sldMk cId="0" sldId="262"/>
        </pc:sldMkLst>
      </pc:sldChg>
      <pc:sldChg chg="del">
        <pc:chgData name="# LEE KAH FAI DANIEL (SBIZ)" userId="bd226189-b3f9-4534-a260-cd2791947166" providerId="ADAL" clId="{68A7DD4A-8013-4A07-92B7-7DF5D3A56D80}" dt="2023-04-02T10:10:32.484" v="4574" actId="47"/>
        <pc:sldMkLst>
          <pc:docMk/>
          <pc:sldMk cId="0" sldId="263"/>
        </pc:sldMkLst>
      </pc:sldChg>
      <pc:sldChg chg="del ord modNotes">
        <pc:chgData name="# LEE KAH FAI DANIEL (SBIZ)" userId="bd226189-b3f9-4534-a260-cd2791947166" providerId="ADAL" clId="{68A7DD4A-8013-4A07-92B7-7DF5D3A56D80}" dt="2023-04-02T10:10:29.377" v="4567" actId="47"/>
        <pc:sldMkLst>
          <pc:docMk/>
          <pc:sldMk cId="0" sldId="264"/>
        </pc:sldMkLst>
      </pc:sldChg>
      <pc:sldChg chg="del">
        <pc:chgData name="# LEE KAH FAI DANIEL (SBIZ)" userId="bd226189-b3f9-4534-a260-cd2791947166" providerId="ADAL" clId="{68A7DD4A-8013-4A07-92B7-7DF5D3A56D80}" dt="2023-04-02T10:10:32.975" v="4575" actId="47"/>
        <pc:sldMkLst>
          <pc:docMk/>
          <pc:sldMk cId="0" sldId="265"/>
        </pc:sldMkLst>
      </pc:sldChg>
      <pc:sldChg chg="del">
        <pc:chgData name="# LEE KAH FAI DANIEL (SBIZ)" userId="bd226189-b3f9-4534-a260-cd2791947166" providerId="ADAL" clId="{68A7DD4A-8013-4A07-92B7-7DF5D3A56D80}" dt="2023-04-02T10:10:33.335" v="4576" actId="47"/>
        <pc:sldMkLst>
          <pc:docMk/>
          <pc:sldMk cId="0" sldId="266"/>
        </pc:sldMkLst>
      </pc:sldChg>
      <pc:sldChg chg="delSp modSp del mod">
        <pc:chgData name="# LEE KAH FAI DANIEL (SBIZ)" userId="bd226189-b3f9-4534-a260-cd2791947166" providerId="ADAL" clId="{68A7DD4A-8013-4A07-92B7-7DF5D3A56D80}" dt="2023-04-02T10:10:33.623" v="4577" actId="47"/>
        <pc:sldMkLst>
          <pc:docMk/>
          <pc:sldMk cId="0" sldId="267"/>
        </pc:sldMkLst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3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4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9.885" v="2800" actId="1076"/>
          <ac:spMkLst>
            <pc:docMk/>
            <pc:sldMk cId="0" sldId="267"/>
            <ac:spMk id="215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5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6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7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8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19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20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8:31:13.606" v="2797" actId="165"/>
          <ac:spMkLst>
            <pc:docMk/>
            <pc:sldMk cId="0" sldId="267"/>
            <ac:spMk id="220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31:14.712" v="2798" actId="1076"/>
          <ac:spMkLst>
            <pc:docMk/>
            <pc:sldMk cId="0" sldId="267"/>
            <ac:spMk id="2212" creationId="{00000000-0000-0000-0000-000000000000}"/>
          </ac:spMkLst>
        </pc:spChg>
        <pc:grpChg chg="del mod">
          <ac:chgData name="# LEE KAH FAI DANIEL (SBIZ)" userId="bd226189-b3f9-4534-a260-cd2791947166" providerId="ADAL" clId="{68A7DD4A-8013-4A07-92B7-7DF5D3A56D80}" dt="2023-04-02T08:31:13.606" v="2797" actId="165"/>
          <ac:grpSpMkLst>
            <pc:docMk/>
            <pc:sldMk cId="0" sldId="267"/>
            <ac:grpSpMk id="2133" creationId="{00000000-0000-0000-0000-000000000000}"/>
          </ac:grpSpMkLst>
        </pc:grpChg>
      </pc:sldChg>
      <pc:sldChg chg="del">
        <pc:chgData name="# LEE KAH FAI DANIEL (SBIZ)" userId="bd226189-b3f9-4534-a260-cd2791947166" providerId="ADAL" clId="{68A7DD4A-8013-4A07-92B7-7DF5D3A56D80}" dt="2023-04-02T10:10:30.497" v="4569" actId="47"/>
        <pc:sldMkLst>
          <pc:docMk/>
          <pc:sldMk cId="0" sldId="268"/>
        </pc:sldMkLst>
      </pc:sldChg>
      <pc:sldChg chg="del">
        <pc:chgData name="# LEE KAH FAI DANIEL (SBIZ)" userId="bd226189-b3f9-4534-a260-cd2791947166" providerId="ADAL" clId="{68A7DD4A-8013-4A07-92B7-7DF5D3A56D80}" dt="2023-04-02T10:10:33.992" v="4578" actId="47"/>
        <pc:sldMkLst>
          <pc:docMk/>
          <pc:sldMk cId="0" sldId="269"/>
        </pc:sldMkLst>
      </pc:sldChg>
      <pc:sldChg chg="del">
        <pc:chgData name="# LEE KAH FAI DANIEL (SBIZ)" userId="bd226189-b3f9-4534-a260-cd2791947166" providerId="ADAL" clId="{68A7DD4A-8013-4A07-92B7-7DF5D3A56D80}" dt="2023-04-02T10:10:34.568" v="4579" actId="47"/>
        <pc:sldMkLst>
          <pc:docMk/>
          <pc:sldMk cId="0" sldId="270"/>
        </pc:sldMkLst>
      </pc:sldChg>
      <pc:sldChg chg="del">
        <pc:chgData name="# LEE KAH FAI DANIEL (SBIZ)" userId="bd226189-b3f9-4534-a260-cd2791947166" providerId="ADAL" clId="{68A7DD4A-8013-4A07-92B7-7DF5D3A56D80}" dt="2023-04-02T10:10:35.952" v="4580" actId="47"/>
        <pc:sldMkLst>
          <pc:docMk/>
          <pc:sldMk cId="0" sldId="271"/>
        </pc:sldMkLst>
      </pc:sldChg>
      <pc:sldChg chg="del">
        <pc:chgData name="# LEE KAH FAI DANIEL (SBIZ)" userId="bd226189-b3f9-4534-a260-cd2791947166" providerId="ADAL" clId="{68A7DD4A-8013-4A07-92B7-7DF5D3A56D80}" dt="2023-04-02T10:10:36.311" v="4581" actId="47"/>
        <pc:sldMkLst>
          <pc:docMk/>
          <pc:sldMk cId="0" sldId="272"/>
        </pc:sldMkLst>
      </pc:sldChg>
      <pc:sldChg chg="delSp modSp mod ord">
        <pc:chgData name="# LEE KAH FAI DANIEL (SBIZ)" userId="bd226189-b3f9-4534-a260-cd2791947166" providerId="ADAL" clId="{68A7DD4A-8013-4A07-92B7-7DF5D3A56D80}" dt="2023-04-02T07:27:41.962" v="1710" actId="207"/>
        <pc:sldMkLst>
          <pc:docMk/>
          <pc:sldMk cId="0" sldId="273"/>
        </pc:sldMkLst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59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59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7:02.810" v="1708" actId="207"/>
          <ac:spMkLst>
            <pc:docMk/>
            <pc:sldMk cId="0" sldId="273"/>
            <ac:spMk id="259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59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7:41.962" v="1710" actId="207"/>
          <ac:spMkLst>
            <pc:docMk/>
            <pc:sldMk cId="0" sldId="273"/>
            <ac:spMk id="259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0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0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0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1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2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3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3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3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10.845" v="1575" actId="1037"/>
          <ac:spMkLst>
            <pc:docMk/>
            <pc:sldMk cId="0" sldId="273"/>
            <ac:spMk id="263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3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4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5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6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7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8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69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69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69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69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69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09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10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4:00.644" v="1517" actId="1037"/>
          <ac:spMkLst>
            <pc:docMk/>
            <pc:sldMk cId="0" sldId="273"/>
            <ac:spMk id="2711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2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3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4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5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6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7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8" creationId="{00000000-0000-0000-0000-000000000000}"/>
          </ac:spMkLst>
        </pc:spChg>
        <pc:spChg chg="mod topLvl">
          <ac:chgData name="# LEE KAH FAI DANIEL (SBIZ)" userId="bd226189-b3f9-4534-a260-cd2791947166" providerId="ADAL" clId="{68A7DD4A-8013-4A07-92B7-7DF5D3A56D80}" dt="2023-04-02T07:23:37.011" v="1305" actId="165"/>
          <ac:spMkLst>
            <pc:docMk/>
            <pc:sldMk cId="0" sldId="273"/>
            <ac:spMk id="271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19:11.422" v="1184" actId="20577"/>
          <ac:spMkLst>
            <pc:docMk/>
            <pc:sldMk cId="0" sldId="273"/>
            <ac:spMk id="272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19:37.476" v="1201" actId="20577"/>
          <ac:spMkLst>
            <pc:docMk/>
            <pc:sldMk cId="0" sldId="273"/>
            <ac:spMk id="272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0:23.678" v="1229" actId="20577"/>
          <ac:spMkLst>
            <pc:docMk/>
            <pc:sldMk cId="0" sldId="273"/>
            <ac:spMk id="272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1:57.169" v="1259" actId="20577"/>
          <ac:spMkLst>
            <pc:docMk/>
            <pc:sldMk cId="0" sldId="273"/>
            <ac:spMk id="272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2:39.328" v="1298" actId="20577"/>
          <ac:spMkLst>
            <pc:docMk/>
            <pc:sldMk cId="0" sldId="273"/>
            <ac:spMk id="272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4:34.218" v="1592" actId="20577"/>
          <ac:spMkLst>
            <pc:docMk/>
            <pc:sldMk cId="0" sldId="273"/>
            <ac:spMk id="272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5:47.132" v="1665" actId="20577"/>
          <ac:spMkLst>
            <pc:docMk/>
            <pc:sldMk cId="0" sldId="273"/>
            <ac:spMk id="272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6:31.028" v="1680" actId="20577"/>
          <ac:spMkLst>
            <pc:docMk/>
            <pc:sldMk cId="0" sldId="273"/>
            <ac:spMk id="272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26:51.644" v="1707" actId="20577"/>
          <ac:spMkLst>
            <pc:docMk/>
            <pc:sldMk cId="0" sldId="273"/>
            <ac:spMk id="2728" creationId="{00000000-0000-0000-0000-000000000000}"/>
          </ac:spMkLst>
        </pc:spChg>
        <pc:grpChg chg="del mod">
          <ac:chgData name="# LEE KAH FAI DANIEL (SBIZ)" userId="bd226189-b3f9-4534-a260-cd2791947166" providerId="ADAL" clId="{68A7DD4A-8013-4A07-92B7-7DF5D3A56D80}" dt="2023-04-02T07:23:37.011" v="1305" actId="165"/>
          <ac:grpSpMkLst>
            <pc:docMk/>
            <pc:sldMk cId="0" sldId="273"/>
            <ac:grpSpMk id="2589" creationId="{00000000-0000-0000-0000-000000000000}"/>
          </ac:grpSpMkLst>
        </pc:grpChg>
      </pc:sldChg>
      <pc:sldChg chg="del">
        <pc:chgData name="# LEE KAH FAI DANIEL (SBIZ)" userId="bd226189-b3f9-4534-a260-cd2791947166" providerId="ADAL" clId="{68A7DD4A-8013-4A07-92B7-7DF5D3A56D80}" dt="2023-04-02T10:10:36.727" v="4582" actId="47"/>
        <pc:sldMkLst>
          <pc:docMk/>
          <pc:sldMk cId="0" sldId="274"/>
        </pc:sldMkLst>
      </pc:sldChg>
      <pc:sldChg chg="del">
        <pc:chgData name="# LEE KAH FAI DANIEL (SBIZ)" userId="bd226189-b3f9-4534-a260-cd2791947166" providerId="ADAL" clId="{68A7DD4A-8013-4A07-92B7-7DF5D3A56D80}" dt="2023-04-02T10:10:37.151" v="4583" actId="47"/>
        <pc:sldMkLst>
          <pc:docMk/>
          <pc:sldMk cId="0" sldId="275"/>
        </pc:sldMkLst>
      </pc:sldChg>
      <pc:sldChg chg="del">
        <pc:chgData name="# LEE KAH FAI DANIEL (SBIZ)" userId="bd226189-b3f9-4534-a260-cd2791947166" providerId="ADAL" clId="{68A7DD4A-8013-4A07-92B7-7DF5D3A56D80}" dt="2023-04-02T10:10:37.499" v="4584" actId="47"/>
        <pc:sldMkLst>
          <pc:docMk/>
          <pc:sldMk cId="0" sldId="276"/>
        </pc:sldMkLst>
      </pc:sldChg>
      <pc:sldChg chg="del">
        <pc:chgData name="# LEE KAH FAI DANIEL (SBIZ)" userId="bd226189-b3f9-4534-a260-cd2791947166" providerId="ADAL" clId="{68A7DD4A-8013-4A07-92B7-7DF5D3A56D80}" dt="2023-04-02T10:10:38.131" v="4585" actId="47"/>
        <pc:sldMkLst>
          <pc:docMk/>
          <pc:sldMk cId="0" sldId="277"/>
        </pc:sldMkLst>
      </pc:sldChg>
      <pc:sldChg chg="del">
        <pc:chgData name="# LEE KAH FAI DANIEL (SBIZ)" userId="bd226189-b3f9-4534-a260-cd2791947166" providerId="ADAL" clId="{68A7DD4A-8013-4A07-92B7-7DF5D3A56D80}" dt="2023-04-02T10:10:38.507" v="4586" actId="47"/>
        <pc:sldMkLst>
          <pc:docMk/>
          <pc:sldMk cId="0" sldId="278"/>
        </pc:sldMkLst>
      </pc:sldChg>
      <pc:sldChg chg="del">
        <pc:chgData name="# LEE KAH FAI DANIEL (SBIZ)" userId="bd226189-b3f9-4534-a260-cd2791947166" providerId="ADAL" clId="{68A7DD4A-8013-4A07-92B7-7DF5D3A56D80}" dt="2023-04-02T10:10:38.956" v="4587" actId="47"/>
        <pc:sldMkLst>
          <pc:docMk/>
          <pc:sldMk cId="0" sldId="279"/>
        </pc:sldMkLst>
      </pc:sldChg>
      <pc:sldChg chg="del">
        <pc:chgData name="# LEE KAH FAI DANIEL (SBIZ)" userId="bd226189-b3f9-4534-a260-cd2791947166" providerId="ADAL" clId="{68A7DD4A-8013-4A07-92B7-7DF5D3A56D80}" dt="2023-04-02T10:10:39.430" v="4588" actId="47"/>
        <pc:sldMkLst>
          <pc:docMk/>
          <pc:sldMk cId="0" sldId="280"/>
        </pc:sldMkLst>
      </pc:sldChg>
      <pc:sldChg chg="del">
        <pc:chgData name="# LEE KAH FAI DANIEL (SBIZ)" userId="bd226189-b3f9-4534-a260-cd2791947166" providerId="ADAL" clId="{68A7DD4A-8013-4A07-92B7-7DF5D3A56D80}" dt="2023-04-02T10:10:39.905" v="4589" actId="47"/>
        <pc:sldMkLst>
          <pc:docMk/>
          <pc:sldMk cId="0" sldId="281"/>
        </pc:sldMkLst>
      </pc:sldChg>
      <pc:sldChg chg="del">
        <pc:chgData name="# LEE KAH FAI DANIEL (SBIZ)" userId="bd226189-b3f9-4534-a260-cd2791947166" providerId="ADAL" clId="{68A7DD4A-8013-4A07-92B7-7DF5D3A56D80}" dt="2023-04-02T10:10:40.325" v="4590" actId="47"/>
        <pc:sldMkLst>
          <pc:docMk/>
          <pc:sldMk cId="0" sldId="282"/>
        </pc:sldMkLst>
      </pc:sldChg>
      <pc:sldChg chg="del">
        <pc:chgData name="# LEE KAH FAI DANIEL (SBIZ)" userId="bd226189-b3f9-4534-a260-cd2791947166" providerId="ADAL" clId="{68A7DD4A-8013-4A07-92B7-7DF5D3A56D80}" dt="2023-04-02T10:10:40.857" v="4591" actId="47"/>
        <pc:sldMkLst>
          <pc:docMk/>
          <pc:sldMk cId="0" sldId="283"/>
        </pc:sldMkLst>
      </pc:sldChg>
      <pc:sldChg chg="del">
        <pc:chgData name="# LEE KAH FAI DANIEL (SBIZ)" userId="bd226189-b3f9-4534-a260-cd2791947166" providerId="ADAL" clId="{68A7DD4A-8013-4A07-92B7-7DF5D3A56D80}" dt="2023-04-02T10:10:41.301" v="4592" actId="47"/>
        <pc:sldMkLst>
          <pc:docMk/>
          <pc:sldMk cId="0" sldId="284"/>
        </pc:sldMkLst>
      </pc:sldChg>
      <pc:sldChg chg="del">
        <pc:chgData name="# LEE KAH FAI DANIEL (SBIZ)" userId="bd226189-b3f9-4534-a260-cd2791947166" providerId="ADAL" clId="{68A7DD4A-8013-4A07-92B7-7DF5D3A56D80}" dt="2023-04-02T10:10:41.755" v="4593" actId="47"/>
        <pc:sldMkLst>
          <pc:docMk/>
          <pc:sldMk cId="0" sldId="285"/>
        </pc:sldMkLst>
      </pc:sldChg>
      <pc:sldChg chg="del">
        <pc:chgData name="# LEE KAH FAI DANIEL (SBIZ)" userId="bd226189-b3f9-4534-a260-cd2791947166" providerId="ADAL" clId="{68A7DD4A-8013-4A07-92B7-7DF5D3A56D80}" dt="2023-04-02T10:10:42.181" v="4594" actId="47"/>
        <pc:sldMkLst>
          <pc:docMk/>
          <pc:sldMk cId="0" sldId="286"/>
        </pc:sldMkLst>
      </pc:sldChg>
      <pc:sldChg chg="add del">
        <pc:chgData name="# LEE KAH FAI DANIEL (SBIZ)" userId="bd226189-b3f9-4534-a260-cd2791947166" providerId="ADAL" clId="{68A7DD4A-8013-4A07-92B7-7DF5D3A56D80}" dt="2023-04-02T10:10:57.312" v="4597" actId="47"/>
        <pc:sldMkLst>
          <pc:docMk/>
          <pc:sldMk cId="0" sldId="287"/>
        </pc:sldMkLst>
      </pc:sldChg>
      <pc:sldChg chg="del">
        <pc:chgData name="# LEE KAH FAI DANIEL (SBIZ)" userId="bd226189-b3f9-4534-a260-cd2791947166" providerId="ADAL" clId="{68A7DD4A-8013-4A07-92B7-7DF5D3A56D80}" dt="2023-04-02T10:10:59.201" v="4598" actId="47"/>
        <pc:sldMkLst>
          <pc:docMk/>
          <pc:sldMk cId="0" sldId="288"/>
        </pc:sldMkLst>
      </pc:sldChg>
      <pc:sldChg chg="addSp delSp modSp add mod">
        <pc:chgData name="# LEE KAH FAI DANIEL (SBIZ)" userId="bd226189-b3f9-4534-a260-cd2791947166" providerId="ADAL" clId="{68A7DD4A-8013-4A07-92B7-7DF5D3A56D80}" dt="2023-04-02T06:18:46.137" v="745" actId="1076"/>
        <pc:sldMkLst>
          <pc:docMk/>
          <pc:sldMk cId="67200291" sldId="289"/>
        </pc:sldMkLst>
        <pc:spChg chg="add del mod">
          <ac:chgData name="# LEE KAH FAI DANIEL (SBIZ)" userId="bd226189-b3f9-4534-a260-cd2791947166" providerId="ADAL" clId="{68A7DD4A-8013-4A07-92B7-7DF5D3A56D80}" dt="2023-04-02T06:16:47.128" v="539"/>
          <ac:spMkLst>
            <pc:docMk/>
            <pc:sldMk cId="67200291" sldId="289"/>
            <ac:spMk id="2" creationId="{1B522313-FFD7-5D8E-6929-EFB7EE74A1F7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5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6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7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8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19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0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1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38.382" v="744" actId="1076"/>
          <ac:spMkLst>
            <pc:docMk/>
            <pc:sldMk cId="67200291" sldId="289"/>
            <ac:spMk id="522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2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3.594" v="139" actId="478"/>
          <ac:spMkLst>
            <pc:docMk/>
            <pc:sldMk cId="67200291" sldId="289"/>
            <ac:spMk id="523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3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4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5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6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7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7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7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39.919" v="138" actId="478"/>
          <ac:spMkLst>
            <pc:docMk/>
            <pc:sldMk cId="67200291" sldId="289"/>
            <ac:spMk id="528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8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8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9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9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9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6:14:46.870" v="140" actId="478"/>
          <ac:spMkLst>
            <pc:docMk/>
            <pc:sldMk cId="67200291" sldId="289"/>
            <ac:spMk id="529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6:18:46.137" v="745" actId="1076"/>
          <ac:spMkLst>
            <pc:docMk/>
            <pc:sldMk cId="67200291" sldId="289"/>
            <ac:spMk id="5294" creationId="{00000000-0000-0000-0000-000000000000}"/>
          </ac:spMkLst>
        </pc:spChg>
      </pc:sldChg>
      <pc:sldChg chg="addSp delSp modSp add mod modAnim">
        <pc:chgData name="# LEE KAH FAI DANIEL (SBIZ)" userId="bd226189-b3f9-4534-a260-cd2791947166" providerId="ADAL" clId="{68A7DD4A-8013-4A07-92B7-7DF5D3A56D80}" dt="2023-04-02T07:00:35.963" v="1041"/>
        <pc:sldMkLst>
          <pc:docMk/>
          <pc:sldMk cId="4016201932" sldId="290"/>
        </pc:sldMkLst>
        <pc:spChg chg="add mod">
          <ac:chgData name="# LEE KAH FAI DANIEL (SBIZ)" userId="bd226189-b3f9-4534-a260-cd2791947166" providerId="ADAL" clId="{68A7DD4A-8013-4A07-92B7-7DF5D3A56D80}" dt="2023-04-02T06:53:19.317" v="1007" actId="207"/>
          <ac:spMkLst>
            <pc:docMk/>
            <pc:sldMk cId="4016201932" sldId="290"/>
            <ac:spMk id="4" creationId="{8185E8AD-242A-CB2F-E27A-D60C0038E42E}"/>
          </ac:spMkLst>
        </pc:spChg>
        <pc:spChg chg="mod">
          <ac:chgData name="# LEE KAH FAI DANIEL (SBIZ)" userId="bd226189-b3f9-4534-a260-cd2791947166" providerId="ADAL" clId="{68A7DD4A-8013-4A07-92B7-7DF5D3A56D80}" dt="2023-04-02T06:38:14.343" v="987" actId="20577"/>
          <ac:spMkLst>
            <pc:docMk/>
            <pc:sldMk cId="4016201932" sldId="290"/>
            <ac:spMk id="176" creationId="{00000000-0000-0000-0000-000000000000}"/>
          </ac:spMkLst>
        </pc:spChg>
        <pc:picChg chg="add mod ord">
          <ac:chgData name="# LEE KAH FAI DANIEL (SBIZ)" userId="bd226189-b3f9-4534-a260-cd2791947166" providerId="ADAL" clId="{68A7DD4A-8013-4A07-92B7-7DF5D3A56D80}" dt="2023-04-02T06:59:14.396" v="1039" actId="166"/>
          <ac:picMkLst>
            <pc:docMk/>
            <pc:sldMk cId="4016201932" sldId="290"/>
            <ac:picMk id="3" creationId="{17522FE8-6711-BCFD-E305-9A3A4ED6EDFE}"/>
          </ac:picMkLst>
        </pc:picChg>
        <pc:picChg chg="del">
          <ac:chgData name="# LEE KAH FAI DANIEL (SBIZ)" userId="bd226189-b3f9-4534-a260-cd2791947166" providerId="ADAL" clId="{68A7DD4A-8013-4A07-92B7-7DF5D3A56D80}" dt="2023-04-02T06:37:14.227" v="950" actId="478"/>
          <ac:picMkLst>
            <pc:docMk/>
            <pc:sldMk cId="4016201932" sldId="290"/>
            <ac:picMk id="6" creationId="{2994602E-1BD1-641D-280D-6638A2E978F5}"/>
          </ac:picMkLst>
        </pc:picChg>
        <pc:picChg chg="mod">
          <ac:chgData name="# LEE KAH FAI DANIEL (SBIZ)" userId="bd226189-b3f9-4534-a260-cd2791947166" providerId="ADAL" clId="{68A7DD4A-8013-4A07-92B7-7DF5D3A56D80}" dt="2023-04-02T06:38:32.398" v="990" actId="14100"/>
          <ac:picMkLst>
            <pc:docMk/>
            <pc:sldMk cId="4016201932" sldId="290"/>
            <ac:picMk id="10" creationId="{4EC274FF-F89E-BDB9-9E0F-F31A01BB9A39}"/>
          </ac:picMkLst>
        </pc:picChg>
        <pc:cxnChg chg="add del">
          <ac:chgData name="# LEE KAH FAI DANIEL (SBIZ)" userId="bd226189-b3f9-4534-a260-cd2791947166" providerId="ADAL" clId="{68A7DD4A-8013-4A07-92B7-7DF5D3A56D80}" dt="2023-04-02T06:55:02.370" v="1018" actId="478"/>
          <ac:cxnSpMkLst>
            <pc:docMk/>
            <pc:sldMk cId="4016201932" sldId="290"/>
            <ac:cxnSpMk id="7" creationId="{271B2171-4DE7-7F14-F1A2-F0616A4D3FC1}"/>
          </ac:cxnSpMkLst>
        </pc:cxnChg>
        <pc:cxnChg chg="add del mod">
          <ac:chgData name="# LEE KAH FAI DANIEL (SBIZ)" userId="bd226189-b3f9-4534-a260-cd2791947166" providerId="ADAL" clId="{68A7DD4A-8013-4A07-92B7-7DF5D3A56D80}" dt="2023-04-02T06:57:15.330" v="1026" actId="478"/>
          <ac:cxnSpMkLst>
            <pc:docMk/>
            <pc:sldMk cId="4016201932" sldId="290"/>
            <ac:cxnSpMk id="9" creationId="{2EEF22D5-9316-C79B-20F6-DC1D62259200}"/>
          </ac:cxnSpMkLst>
        </pc:cxnChg>
        <pc:cxnChg chg="add del">
          <ac:chgData name="# LEE KAH FAI DANIEL (SBIZ)" userId="bd226189-b3f9-4534-a260-cd2791947166" providerId="ADAL" clId="{68A7DD4A-8013-4A07-92B7-7DF5D3A56D80}" dt="2023-04-02T06:56:56.982" v="1025" actId="478"/>
          <ac:cxnSpMkLst>
            <pc:docMk/>
            <pc:sldMk cId="4016201932" sldId="290"/>
            <ac:cxnSpMk id="12" creationId="{68C82344-56D4-9569-8229-95D3C150D46C}"/>
          </ac:cxnSpMkLst>
        </pc:cxnChg>
        <pc:cxnChg chg="add mod">
          <ac:chgData name="# LEE KAH FAI DANIEL (SBIZ)" userId="bd226189-b3f9-4534-a260-cd2791947166" providerId="ADAL" clId="{68A7DD4A-8013-4A07-92B7-7DF5D3A56D80}" dt="2023-04-02T06:58:55.285" v="1035" actId="1076"/>
          <ac:cxnSpMkLst>
            <pc:docMk/>
            <pc:sldMk cId="4016201932" sldId="290"/>
            <ac:cxnSpMk id="14" creationId="{F76D77DF-93EE-63E6-7E8C-7AD1D6724446}"/>
          </ac:cxnSpMkLst>
        </pc:cxnChg>
        <pc:cxnChg chg="add del">
          <ac:chgData name="# LEE KAH FAI DANIEL (SBIZ)" userId="bd226189-b3f9-4534-a260-cd2791947166" providerId="ADAL" clId="{68A7DD4A-8013-4A07-92B7-7DF5D3A56D80}" dt="2023-04-02T06:59:01.575" v="1036" actId="478"/>
          <ac:cxnSpMkLst>
            <pc:docMk/>
            <pc:sldMk cId="4016201932" sldId="290"/>
            <ac:cxnSpMk id="16" creationId="{BCE6F717-D954-D5CA-7E67-A5EACE59DACD}"/>
          </ac:cxnSpMkLst>
        </pc:cxnChg>
        <pc:cxnChg chg="add mod">
          <ac:chgData name="# LEE KAH FAI DANIEL (SBIZ)" userId="bd226189-b3f9-4534-a260-cd2791947166" providerId="ADAL" clId="{68A7DD4A-8013-4A07-92B7-7DF5D3A56D80}" dt="2023-04-02T06:59:09.184" v="1038" actId="1076"/>
          <ac:cxnSpMkLst>
            <pc:docMk/>
            <pc:sldMk cId="4016201932" sldId="290"/>
            <ac:cxnSpMk id="18" creationId="{62B4C084-375E-0DBD-D6B6-6506F9512C2B}"/>
          </ac:cxnSpMkLst>
        </pc:cxnChg>
      </pc:sldChg>
      <pc:sldChg chg="addSp modSp new mod">
        <pc:chgData name="# LEE KAH FAI DANIEL (SBIZ)" userId="bd226189-b3f9-4534-a260-cd2791947166" providerId="ADAL" clId="{68A7DD4A-8013-4A07-92B7-7DF5D3A56D80}" dt="2023-04-02T07:31:34.494" v="1727" actId="207"/>
        <pc:sldMkLst>
          <pc:docMk/>
          <pc:sldMk cId="97971971" sldId="291"/>
        </pc:sldMkLst>
        <pc:spChg chg="mod">
          <ac:chgData name="# LEE KAH FAI DANIEL (SBIZ)" userId="bd226189-b3f9-4534-a260-cd2791947166" providerId="ADAL" clId="{68A7DD4A-8013-4A07-92B7-7DF5D3A56D80}" dt="2023-04-02T07:08:23.969" v="1086" actId="20577"/>
          <ac:spMkLst>
            <pc:docMk/>
            <pc:sldMk cId="97971971" sldId="291"/>
            <ac:spMk id="2" creationId="{75CF17EE-59DD-0D5A-7745-BA719592EB2D}"/>
          </ac:spMkLst>
        </pc:spChg>
        <pc:spChg chg="mod">
          <ac:chgData name="# LEE KAH FAI DANIEL (SBIZ)" userId="bd226189-b3f9-4534-a260-cd2791947166" providerId="ADAL" clId="{68A7DD4A-8013-4A07-92B7-7DF5D3A56D80}" dt="2023-04-02T07:31:34.494" v="1727" actId="207"/>
          <ac:spMkLst>
            <pc:docMk/>
            <pc:sldMk cId="97971971" sldId="291"/>
            <ac:spMk id="3" creationId="{B80DF01F-FB60-8323-F86D-5E86CE390E09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5" creationId="{10EDE9C2-E5B3-5EA5-78DE-519ABF134306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6" creationId="{2883FF25-8170-43DB-AB9D-A742C4715957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7" creationId="{AC01B72C-E5B9-35E7-6C8B-18375A8FD048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8" creationId="{8C375CEA-4CFA-20BD-D98E-957EB82D571F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9" creationId="{02B5D5C0-2A47-5CAE-B7A9-0B4D6D205F89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0" creationId="{32FFA446-D3D6-D058-5483-75C6EFC8FC11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1" creationId="{9331CB97-E971-E737-E5A4-3EDC196FF2A4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2" creationId="{E034DFE0-7440-4036-4DC0-FBEF85799B9F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3" creationId="{58406EF5-070D-CC3B-701D-13640AE167D0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4" creationId="{A8CBA42A-F0D5-73D4-F829-696CBA7B0CB2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5" creationId="{97DFF392-BA94-95A3-C4BA-0437765B9D80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6" creationId="{C5993419-EBBA-113C-A0F8-1CBA315130BA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7" creationId="{10E1E939-90B9-AB30-6CD8-3AD26846BDE7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8" creationId="{97DE8F04-C460-B604-1A3D-4DFAAFFB7BC6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19" creationId="{B25EA137-C19B-ACBD-1D7A-C115A58AB1A8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0" creationId="{6F2A2BBE-9F67-BECE-B8B1-B37EFEE6C60B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1" creationId="{AF18B4C5-EF8A-7B68-22CE-5E3264FB1764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2" creationId="{A9C88B0F-6675-9F08-1CAC-C6C09D068C6A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3" creationId="{77AA28E8-B5EF-7205-B7FC-03762A84895C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4" creationId="{44DEE89A-78E2-E019-148A-D43CD9C358F6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5" creationId="{3C8B3108-145F-EE40-982E-241C5D5F3373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6" creationId="{64864E74-F44E-2D7E-4EE0-1B626919B2CC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7" creationId="{1A50E382-AF76-CE39-4900-4C440DFFC44B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8" creationId="{3EEB8587-0ED5-8BD0-169B-02916F0A818F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29" creationId="{D708BF21-167C-F64B-0E1A-481E8A322D0A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0" creationId="{AAA0B45B-B826-DA28-A0B3-60FDA1E046CE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1" creationId="{1824CD73-3259-412B-2C30-3FC0349342CF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2" creationId="{75439A9F-DBCB-21E3-DBC8-7A475BEA6902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3" creationId="{FBF6EA9C-170B-FB9E-8565-37C1DB52C72D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4" creationId="{F363CFC2-4F73-25AE-A42A-E7048761A090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5" creationId="{0AC9DEE0-CC16-7BEB-CF1D-29D1E49F4B38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6" creationId="{E1BA2CB7-9455-E4FD-F562-6EBB5F611D51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7" creationId="{D903261C-501A-2C2F-BB40-1AC7AF1F7BA0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8" creationId="{B033A1B5-F8F0-21C3-C33A-617255E17096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39" creationId="{A6BDB314-662E-2A05-24F5-5BDC9081D557}"/>
          </ac:spMkLst>
        </pc:spChg>
        <pc:spChg chg="mod">
          <ac:chgData name="# LEE KAH FAI DANIEL (SBIZ)" userId="bd226189-b3f9-4534-a260-cd2791947166" providerId="ADAL" clId="{68A7DD4A-8013-4A07-92B7-7DF5D3A56D80}" dt="2023-04-02T07:10:40.483" v="1090"/>
          <ac:spMkLst>
            <pc:docMk/>
            <pc:sldMk cId="97971971" sldId="291"/>
            <ac:spMk id="40" creationId="{BC26BE26-4665-574B-815A-84ED836504A5}"/>
          </ac:spMkLst>
        </pc:spChg>
        <pc:grpChg chg="add mod">
          <ac:chgData name="# LEE KAH FAI DANIEL (SBIZ)" userId="bd226189-b3f9-4534-a260-cd2791947166" providerId="ADAL" clId="{68A7DD4A-8013-4A07-92B7-7DF5D3A56D80}" dt="2023-04-02T07:10:56.780" v="1095" actId="1076"/>
          <ac:grpSpMkLst>
            <pc:docMk/>
            <pc:sldMk cId="97971971" sldId="291"/>
            <ac:grpSpMk id="4" creationId="{39042FDF-3FE4-A385-AB47-B3273D9A7B57}"/>
          </ac:grpSpMkLst>
        </pc:grpChg>
      </pc:sldChg>
      <pc:sldChg chg="modSp add mod">
        <pc:chgData name="# LEE KAH FAI DANIEL (SBIZ)" userId="bd226189-b3f9-4534-a260-cd2791947166" providerId="ADAL" clId="{68A7DD4A-8013-4A07-92B7-7DF5D3A56D80}" dt="2023-04-02T07:30:51.684" v="1726" actId="403"/>
        <pc:sldMkLst>
          <pc:docMk/>
          <pc:sldMk cId="4251928400" sldId="292"/>
        </pc:sldMkLst>
        <pc:spChg chg="mod">
          <ac:chgData name="# LEE KAH FAI DANIEL (SBIZ)" userId="bd226189-b3f9-4534-a260-cd2791947166" providerId="ADAL" clId="{68A7DD4A-8013-4A07-92B7-7DF5D3A56D80}" dt="2023-04-02T07:30:08.261" v="1713" actId="207"/>
          <ac:spMkLst>
            <pc:docMk/>
            <pc:sldMk cId="4251928400" sldId="292"/>
            <ac:spMk id="259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12.643" v="1714" actId="207"/>
          <ac:spMkLst>
            <pc:docMk/>
            <pc:sldMk cId="4251928400" sldId="292"/>
            <ac:spMk id="259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03.508" v="1712" actId="207"/>
          <ac:spMkLst>
            <pc:docMk/>
            <pc:sldMk cId="4251928400" sldId="292"/>
            <ac:spMk id="259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16.716" v="1715" actId="207"/>
          <ac:spMkLst>
            <pc:docMk/>
            <pc:sldMk cId="4251928400" sldId="292"/>
            <ac:spMk id="260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22.852" v="1716" actId="207"/>
          <ac:spMkLst>
            <pc:docMk/>
            <pc:sldMk cId="4251928400" sldId="292"/>
            <ac:spMk id="260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26.619" v="1717" actId="207"/>
          <ac:spMkLst>
            <pc:docMk/>
            <pc:sldMk cId="4251928400" sldId="292"/>
            <ac:spMk id="260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30.541" v="1718" actId="207"/>
          <ac:spMkLst>
            <pc:docMk/>
            <pc:sldMk cId="4251928400" sldId="292"/>
            <ac:spMk id="260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51.684" v="1726" actId="403"/>
          <ac:spMkLst>
            <pc:docMk/>
            <pc:sldMk cId="4251928400" sldId="292"/>
            <ac:spMk id="272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30:51.684" v="1726" actId="403"/>
          <ac:spMkLst>
            <pc:docMk/>
            <pc:sldMk cId="4251928400" sldId="292"/>
            <ac:spMk id="2722" creationId="{00000000-0000-0000-0000-000000000000}"/>
          </ac:spMkLst>
        </pc:spChg>
      </pc:sldChg>
      <pc:sldChg chg="add del ord">
        <pc:chgData name="# LEE KAH FAI DANIEL (SBIZ)" userId="bd226189-b3f9-4534-a260-cd2791947166" providerId="ADAL" clId="{68A7DD4A-8013-4A07-92B7-7DF5D3A56D80}" dt="2023-04-02T10:10:31.098" v="4570" actId="47"/>
        <pc:sldMkLst>
          <pc:docMk/>
          <pc:sldMk cId="658811831" sldId="293"/>
        </pc:sldMkLst>
      </pc:sldChg>
      <pc:sldChg chg="modSp add mod">
        <pc:chgData name="# LEE KAH FAI DANIEL (SBIZ)" userId="bd226189-b3f9-4534-a260-cd2791947166" providerId="ADAL" clId="{68A7DD4A-8013-4A07-92B7-7DF5D3A56D80}" dt="2023-04-02T07:48:50.467" v="2300" actId="207"/>
        <pc:sldMkLst>
          <pc:docMk/>
          <pc:sldMk cId="1970639146" sldId="294"/>
        </pc:sldMkLst>
        <pc:spChg chg="mod">
          <ac:chgData name="# LEE KAH FAI DANIEL (SBIZ)" userId="bd226189-b3f9-4534-a260-cd2791947166" providerId="ADAL" clId="{68A7DD4A-8013-4A07-92B7-7DF5D3A56D80}" dt="2023-04-02T07:48:21.248" v="2294" actId="207"/>
          <ac:spMkLst>
            <pc:docMk/>
            <pc:sldMk cId="1970639146" sldId="294"/>
            <ac:spMk id="260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27.390" v="2295" actId="207"/>
          <ac:spMkLst>
            <pc:docMk/>
            <pc:sldMk cId="1970639146" sldId="294"/>
            <ac:spMk id="263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32.375" v="2296" actId="207"/>
          <ac:spMkLst>
            <pc:docMk/>
            <pc:sldMk cId="1970639146" sldId="294"/>
            <ac:spMk id="263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50.467" v="2300" actId="207"/>
          <ac:spMkLst>
            <pc:docMk/>
            <pc:sldMk cId="1970639146" sldId="294"/>
            <ac:spMk id="263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46.272" v="2299" actId="207"/>
          <ac:spMkLst>
            <pc:docMk/>
            <pc:sldMk cId="1970639146" sldId="294"/>
            <ac:spMk id="263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41.880" v="2298" actId="207"/>
          <ac:spMkLst>
            <pc:docMk/>
            <pc:sldMk cId="1970639146" sldId="294"/>
            <ac:spMk id="263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7:48:36.646" v="2297" actId="207"/>
          <ac:spMkLst>
            <pc:docMk/>
            <pc:sldMk cId="1970639146" sldId="294"/>
            <ac:spMk id="2640" creationId="{00000000-0000-0000-0000-000000000000}"/>
          </ac:spMkLst>
        </pc:spChg>
      </pc:sldChg>
      <pc:sldChg chg="addSp delSp modSp add mod">
        <pc:chgData name="# LEE KAH FAI DANIEL (SBIZ)" userId="bd226189-b3f9-4534-a260-cd2791947166" providerId="ADAL" clId="{68A7DD4A-8013-4A07-92B7-7DF5D3A56D80}" dt="2023-04-02T08:27:57.712" v="2780" actId="1076"/>
        <pc:sldMkLst>
          <pc:docMk/>
          <pc:sldMk cId="4041382376" sldId="295"/>
        </pc:sldMkLst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0" creationId="{F141EE4F-3DA7-12EE-55C1-AE61CD490AC3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1" creationId="{ED050F0E-FCAF-D37B-55DB-2659F0DE21FF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2" creationId="{B1ED7538-CDE3-D407-E2AC-EBEA927D49F5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3" creationId="{6053E40D-CA71-0A17-4ACA-7E1313AEE9E2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4" creationId="{5CEDA41B-18FD-B164-D39F-2BB710258124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5" creationId="{DC95002A-8012-1B87-0577-AFD7E6E88E26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6" creationId="{0EB0694B-B8F2-D07E-B6C0-0FE851A3468B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7" creationId="{06C25DD7-99B9-8B07-9279-0B1D76EFEB15}"/>
          </ac:spMkLst>
        </pc:spChg>
        <pc:spChg chg="add mod">
          <ac:chgData name="# LEE KAH FAI DANIEL (SBIZ)" userId="bd226189-b3f9-4534-a260-cd2791947166" providerId="ADAL" clId="{68A7DD4A-8013-4A07-92B7-7DF5D3A56D80}" dt="2023-04-02T07:51:57.006" v="2310" actId="164"/>
          <ac:spMkLst>
            <pc:docMk/>
            <pc:sldMk cId="4041382376" sldId="295"/>
            <ac:spMk id="28" creationId="{72CAC6C7-9C6A-E03E-7FB8-975F828B343C}"/>
          </ac:spMkLst>
        </pc:spChg>
        <pc:spChg chg="add mod">
          <ac:chgData name="# LEE KAH FAI DANIEL (SBIZ)" userId="bd226189-b3f9-4534-a260-cd2791947166" providerId="ADAL" clId="{68A7DD4A-8013-4A07-92B7-7DF5D3A56D80}" dt="2023-04-02T08:27:47.313" v="2778" actId="2711"/>
          <ac:spMkLst>
            <pc:docMk/>
            <pc:sldMk cId="4041382376" sldId="295"/>
            <ac:spMk id="30" creationId="{394D38D7-F240-50EA-FEB4-3E9E7584DFB7}"/>
          </ac:spMkLst>
        </pc:spChg>
        <pc:spChg chg="add del mod">
          <ac:chgData name="# LEE KAH FAI DANIEL (SBIZ)" userId="bd226189-b3f9-4534-a260-cd2791947166" providerId="ADAL" clId="{68A7DD4A-8013-4A07-92B7-7DF5D3A56D80}" dt="2023-04-02T07:59:32.901" v="2399"/>
          <ac:spMkLst>
            <pc:docMk/>
            <pc:sldMk cId="4041382376" sldId="295"/>
            <ac:spMk id="31" creationId="{C2476901-140E-1F5D-EC26-182171C1DAA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1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1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2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334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1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27:57.712" v="2780" actId="1076"/>
          <ac:spMkLst>
            <pc:docMk/>
            <pc:sldMk cId="4041382376" sldId="295"/>
            <ac:spMk id="41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1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1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3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7:58:40.290" v="2383" actId="478"/>
          <ac:spMkLst>
            <pc:docMk/>
            <pc:sldMk cId="4041382376" sldId="295"/>
            <ac:spMk id="424" creationId="{00000000-0000-0000-0000-000000000000}"/>
          </ac:spMkLst>
        </pc:spChg>
        <pc:grpChg chg="del">
          <ac:chgData name="# LEE KAH FAI DANIEL (SBIZ)" userId="bd226189-b3f9-4534-a260-cd2791947166" providerId="ADAL" clId="{68A7DD4A-8013-4A07-92B7-7DF5D3A56D80}" dt="2023-04-02T07:51:09.695" v="2304" actId="478"/>
          <ac:grpSpMkLst>
            <pc:docMk/>
            <pc:sldMk cId="4041382376" sldId="295"/>
            <ac:grpSpMk id="19" creationId="{0491833D-B910-8707-D78D-2B35F7B0C095}"/>
          </ac:grpSpMkLst>
        </pc:grpChg>
        <pc:grpChg chg="add mod">
          <ac:chgData name="# LEE KAH FAI DANIEL (SBIZ)" userId="bd226189-b3f9-4534-a260-cd2791947166" providerId="ADAL" clId="{68A7DD4A-8013-4A07-92B7-7DF5D3A56D80}" dt="2023-04-02T07:52:48.303" v="2317" actId="1076"/>
          <ac:grpSpMkLst>
            <pc:docMk/>
            <pc:sldMk cId="4041382376" sldId="295"/>
            <ac:grpSpMk id="29" creationId="{02B617FA-2856-FFBE-A023-73FC474C0169}"/>
          </ac:grpSpMkLst>
        </pc:grpChg>
      </pc:sldChg>
      <pc:sldChg chg="addSp modSp new mod modClrScheme chgLayout">
        <pc:chgData name="# LEE KAH FAI DANIEL (SBIZ)" userId="bd226189-b3f9-4534-a260-cd2791947166" providerId="ADAL" clId="{68A7DD4A-8013-4A07-92B7-7DF5D3A56D80}" dt="2023-04-02T08:13:43.679" v="2603" actId="20577"/>
        <pc:sldMkLst>
          <pc:docMk/>
          <pc:sldMk cId="32185630" sldId="296"/>
        </pc:sldMkLst>
        <pc:spChg chg="add mod">
          <ac:chgData name="# LEE KAH FAI DANIEL (SBIZ)" userId="bd226189-b3f9-4534-a260-cd2791947166" providerId="ADAL" clId="{68A7DD4A-8013-4A07-92B7-7DF5D3A56D80}" dt="2023-04-02T08:13:43.679" v="2603" actId="20577"/>
          <ac:spMkLst>
            <pc:docMk/>
            <pc:sldMk cId="32185630" sldId="296"/>
            <ac:spMk id="6" creationId="{95FB9D54-8290-BA5E-CAD2-A00C7F6B51C8}"/>
          </ac:spMkLst>
        </pc:spChg>
        <pc:picChg chg="add mod">
          <ac:chgData name="# LEE KAH FAI DANIEL (SBIZ)" userId="bd226189-b3f9-4534-a260-cd2791947166" providerId="ADAL" clId="{68A7DD4A-8013-4A07-92B7-7DF5D3A56D80}" dt="2023-04-02T08:08:09.270" v="2549" actId="1076"/>
          <ac:picMkLst>
            <pc:docMk/>
            <pc:sldMk cId="32185630" sldId="296"/>
            <ac:picMk id="2" creationId="{6C4A3CB5-3390-DD18-3F03-CF3981EC741B}"/>
          </ac:picMkLst>
        </pc:picChg>
      </pc:sldChg>
      <pc:sldChg chg="addSp delSp modSp add mod">
        <pc:chgData name="# LEE KAH FAI DANIEL (SBIZ)" userId="bd226189-b3f9-4534-a260-cd2791947166" providerId="ADAL" clId="{68A7DD4A-8013-4A07-92B7-7DF5D3A56D80}" dt="2023-04-02T08:20:20.878" v="2660" actId="20577"/>
        <pc:sldMkLst>
          <pc:docMk/>
          <pc:sldMk cId="1319118083" sldId="297"/>
        </pc:sldMkLst>
        <pc:spChg chg="mod">
          <ac:chgData name="# LEE KAH FAI DANIEL (SBIZ)" userId="bd226189-b3f9-4534-a260-cd2791947166" providerId="ADAL" clId="{68A7DD4A-8013-4A07-92B7-7DF5D3A56D80}" dt="2023-04-02T08:20:20.878" v="2660" actId="20577"/>
          <ac:spMkLst>
            <pc:docMk/>
            <pc:sldMk cId="1319118083" sldId="297"/>
            <ac:spMk id="6" creationId="{95FB9D54-8290-BA5E-CAD2-A00C7F6B51C8}"/>
          </ac:spMkLst>
        </pc:spChg>
        <pc:picChg chg="del">
          <ac:chgData name="# LEE KAH FAI DANIEL (SBIZ)" userId="bd226189-b3f9-4534-a260-cd2791947166" providerId="ADAL" clId="{68A7DD4A-8013-4A07-92B7-7DF5D3A56D80}" dt="2023-04-02T08:13:52.278" v="2612" actId="478"/>
          <ac:picMkLst>
            <pc:docMk/>
            <pc:sldMk cId="1319118083" sldId="297"/>
            <ac:picMk id="2" creationId="{6C4A3CB5-3390-DD18-3F03-CF3981EC741B}"/>
          </ac:picMkLst>
        </pc:picChg>
        <pc:picChg chg="add mod">
          <ac:chgData name="# LEE KAH FAI DANIEL (SBIZ)" userId="bd226189-b3f9-4534-a260-cd2791947166" providerId="ADAL" clId="{68A7DD4A-8013-4A07-92B7-7DF5D3A56D80}" dt="2023-04-02T08:18:35.566" v="2622" actId="1076"/>
          <ac:picMkLst>
            <pc:docMk/>
            <pc:sldMk cId="1319118083" sldId="297"/>
            <ac:picMk id="3" creationId="{B02EFB3C-E074-BDD2-B4E2-92510442B6F8}"/>
          </ac:picMkLst>
        </pc:picChg>
      </pc:sldChg>
      <pc:sldChg chg="addSp delSp modSp add mod">
        <pc:chgData name="# LEE KAH FAI DANIEL (SBIZ)" userId="bd226189-b3f9-4534-a260-cd2791947166" providerId="ADAL" clId="{68A7DD4A-8013-4A07-92B7-7DF5D3A56D80}" dt="2023-04-02T08:19:57.056" v="2643" actId="1076"/>
        <pc:sldMkLst>
          <pc:docMk/>
          <pc:sldMk cId="2163771436" sldId="298"/>
        </pc:sldMkLst>
        <pc:spChg chg="mod">
          <ac:chgData name="# LEE KAH FAI DANIEL (SBIZ)" userId="bd226189-b3f9-4534-a260-cd2791947166" providerId="ADAL" clId="{68A7DD4A-8013-4A07-92B7-7DF5D3A56D80}" dt="2023-04-02T08:19:07.167" v="2639" actId="20577"/>
          <ac:spMkLst>
            <pc:docMk/>
            <pc:sldMk cId="2163771436" sldId="298"/>
            <ac:spMk id="6" creationId="{95FB9D54-8290-BA5E-CAD2-A00C7F6B51C8}"/>
          </ac:spMkLst>
        </pc:spChg>
        <pc:picChg chg="del">
          <ac:chgData name="# LEE KAH FAI DANIEL (SBIZ)" userId="bd226189-b3f9-4534-a260-cd2791947166" providerId="ADAL" clId="{68A7DD4A-8013-4A07-92B7-7DF5D3A56D80}" dt="2023-04-02T08:19:09.219" v="2640" actId="478"/>
          <ac:picMkLst>
            <pc:docMk/>
            <pc:sldMk cId="2163771436" sldId="298"/>
            <ac:picMk id="2" creationId="{6C4A3CB5-3390-DD18-3F03-CF3981EC741B}"/>
          </ac:picMkLst>
        </pc:picChg>
        <pc:picChg chg="add mod">
          <ac:chgData name="# LEE KAH FAI DANIEL (SBIZ)" userId="bd226189-b3f9-4534-a260-cd2791947166" providerId="ADAL" clId="{68A7DD4A-8013-4A07-92B7-7DF5D3A56D80}" dt="2023-04-02T08:19:57.056" v="2643" actId="1076"/>
          <ac:picMkLst>
            <pc:docMk/>
            <pc:sldMk cId="2163771436" sldId="298"/>
            <ac:picMk id="3" creationId="{5E73D9C4-4A5F-CAB9-DB9B-07F43B6924A7}"/>
          </ac:picMkLst>
        </pc:picChg>
      </pc:sldChg>
      <pc:sldChg chg="addSp delSp modSp add mod">
        <pc:chgData name="# LEE KAH FAI DANIEL (SBIZ)" userId="bd226189-b3f9-4534-a260-cd2791947166" providerId="ADAL" clId="{68A7DD4A-8013-4A07-92B7-7DF5D3A56D80}" dt="2023-04-02T08:23:55.968" v="2764" actId="20577"/>
        <pc:sldMkLst>
          <pc:docMk/>
          <pc:sldMk cId="1255502885" sldId="299"/>
        </pc:sldMkLst>
        <pc:spChg chg="mod">
          <ac:chgData name="# LEE KAH FAI DANIEL (SBIZ)" userId="bd226189-b3f9-4534-a260-cd2791947166" providerId="ADAL" clId="{68A7DD4A-8013-4A07-92B7-7DF5D3A56D80}" dt="2023-04-02T08:23:55.968" v="2764" actId="20577"/>
          <ac:spMkLst>
            <pc:docMk/>
            <pc:sldMk cId="1255502885" sldId="299"/>
            <ac:spMk id="6" creationId="{95FB9D54-8290-BA5E-CAD2-A00C7F6B51C8}"/>
          </ac:spMkLst>
        </pc:spChg>
        <pc:picChg chg="add mod">
          <ac:chgData name="# LEE KAH FAI DANIEL (SBIZ)" userId="bd226189-b3f9-4534-a260-cd2791947166" providerId="ADAL" clId="{68A7DD4A-8013-4A07-92B7-7DF5D3A56D80}" dt="2023-04-02T08:21:40.518" v="2677" actId="1076"/>
          <ac:picMkLst>
            <pc:docMk/>
            <pc:sldMk cId="1255502885" sldId="299"/>
            <ac:picMk id="2" creationId="{65F36F3A-1388-CBDF-F29B-BD554E122C99}"/>
          </ac:picMkLst>
        </pc:picChg>
        <pc:picChg chg="del">
          <ac:chgData name="# LEE KAH FAI DANIEL (SBIZ)" userId="bd226189-b3f9-4534-a260-cd2791947166" providerId="ADAL" clId="{68A7DD4A-8013-4A07-92B7-7DF5D3A56D80}" dt="2023-04-02T08:20:59.632" v="2674" actId="478"/>
          <ac:picMkLst>
            <pc:docMk/>
            <pc:sldMk cId="1255502885" sldId="299"/>
            <ac:picMk id="3" creationId="{B02EFB3C-E074-BDD2-B4E2-92510442B6F8}"/>
          </ac:picMkLst>
        </pc:picChg>
      </pc:sldChg>
      <pc:sldChg chg="addSp delSp modSp new mod">
        <pc:chgData name="# LEE KAH FAI DANIEL (SBIZ)" userId="bd226189-b3f9-4534-a260-cd2791947166" providerId="ADAL" clId="{68A7DD4A-8013-4A07-92B7-7DF5D3A56D80}" dt="2023-04-02T08:32:29.339" v="2815" actId="1076"/>
        <pc:sldMkLst>
          <pc:docMk/>
          <pc:sldMk cId="3740818833" sldId="300"/>
        </pc:sldMkLst>
        <pc:spChg chg="mod">
          <ac:chgData name="# LEE KAH FAI DANIEL (SBIZ)" userId="bd226189-b3f9-4534-a260-cd2791947166" providerId="ADAL" clId="{68A7DD4A-8013-4A07-92B7-7DF5D3A56D80}" dt="2023-04-02T08:24:54.704" v="2769" actId="20577"/>
          <ac:spMkLst>
            <pc:docMk/>
            <pc:sldMk cId="3740818833" sldId="300"/>
            <ac:spMk id="2" creationId="{632E621D-F1A8-6794-D7B5-0EFD3F919866}"/>
          </ac:spMkLst>
        </pc:spChg>
        <pc:spChg chg="add mod">
          <ac:chgData name="# LEE KAH FAI DANIEL (SBIZ)" userId="bd226189-b3f9-4534-a260-cd2791947166" providerId="ADAL" clId="{68A7DD4A-8013-4A07-92B7-7DF5D3A56D80}" dt="2023-04-02T08:32:13.066" v="2812" actId="1076"/>
          <ac:spMkLst>
            <pc:docMk/>
            <pc:sldMk cId="3740818833" sldId="300"/>
            <ac:spMk id="3" creationId="{0110B3FB-EC17-3D15-0AFA-0D85C439696E}"/>
          </ac:spMkLst>
        </pc:spChg>
        <pc:spChg chg="add del mod">
          <ac:chgData name="# LEE KAH FAI DANIEL (SBIZ)" userId="bd226189-b3f9-4534-a260-cd2791947166" providerId="ADAL" clId="{68A7DD4A-8013-4A07-92B7-7DF5D3A56D80}" dt="2023-04-02T08:31:55.018" v="2808" actId="478"/>
          <ac:spMkLst>
            <pc:docMk/>
            <pc:sldMk cId="3740818833" sldId="300"/>
            <ac:spMk id="4" creationId="{F67365FC-F2D8-27D0-4564-358E44D4FC36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5" creationId="{45A0DC98-D0B2-46BC-58FF-83365591BB3F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6" creationId="{BC02F7D4-80D4-32CE-A11C-C26856F40E65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7" creationId="{D8835112-ECD1-2E12-A802-18E7C9CD30F3}"/>
          </ac:spMkLst>
        </pc:spChg>
        <pc:spChg chg="add del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8" creationId="{FB130726-E88E-4E89-5D90-51BCB8816DEB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9" creationId="{F9ECAD93-965D-918A-D078-549F62F0E798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0" creationId="{525D8DAC-8C12-8D2A-E1AA-2510D1082758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1" creationId="{2ADCED6A-B747-AEFE-208B-D0FF757D3EEE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2" creationId="{DB2C47AF-E59B-49FB-1591-B4CD3691C060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3" creationId="{49866175-E13B-7476-D522-F46A517B5516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4" creationId="{6D2682FF-DD31-09BC-8FAC-4CAA0F36AE58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5" creationId="{D2EEEA99-E4FB-ECD7-5C13-CBC28911184C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6" creationId="{43EA2630-026C-8702-C84A-6F69E9342E66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7" creationId="{C591D04E-D13A-F447-FBC0-C89374FCEC15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8" creationId="{ECB89455-54E2-D140-7654-4B2FD66EBE7B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19" creationId="{9E5D0D29-A662-A37F-89F0-02DD066FD10B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20" creationId="{13533CFB-17D3-4F82-FD69-8251B042BABF}"/>
          </ac:spMkLst>
        </pc:spChg>
        <pc:spChg chg="add mod">
          <ac:chgData name="# LEE KAH FAI DANIEL (SBIZ)" userId="bd226189-b3f9-4534-a260-cd2791947166" providerId="ADAL" clId="{68A7DD4A-8013-4A07-92B7-7DF5D3A56D80}" dt="2023-04-02T08:32:02.197" v="2809" actId="164"/>
          <ac:spMkLst>
            <pc:docMk/>
            <pc:sldMk cId="3740818833" sldId="300"/>
            <ac:spMk id="21" creationId="{6054FDB2-1B41-BF68-578F-1FB49169B48E}"/>
          </ac:spMkLst>
        </pc:spChg>
        <pc:grpChg chg="add mod">
          <ac:chgData name="# LEE KAH FAI DANIEL (SBIZ)" userId="bd226189-b3f9-4534-a260-cd2791947166" providerId="ADAL" clId="{68A7DD4A-8013-4A07-92B7-7DF5D3A56D80}" dt="2023-04-02T08:32:29.339" v="2815" actId="1076"/>
          <ac:grpSpMkLst>
            <pc:docMk/>
            <pc:sldMk cId="3740818833" sldId="300"/>
            <ac:grpSpMk id="22" creationId="{7E135A29-8FB9-27B8-2F86-37A59657A5EB}"/>
          </ac:grpSpMkLst>
        </pc:grpChg>
      </pc:sldChg>
      <pc:sldChg chg="addSp delSp modSp add mod">
        <pc:chgData name="# LEE KAH FAI DANIEL (SBIZ)" userId="bd226189-b3f9-4534-a260-cd2791947166" providerId="ADAL" clId="{68A7DD4A-8013-4A07-92B7-7DF5D3A56D80}" dt="2023-04-02T08:34:17.488" v="2846" actId="1076"/>
        <pc:sldMkLst>
          <pc:docMk/>
          <pc:sldMk cId="334048857" sldId="301"/>
        </pc:sldMkLst>
        <pc:spChg chg="mod">
          <ac:chgData name="# LEE KAH FAI DANIEL (SBIZ)" userId="bd226189-b3f9-4534-a260-cd2791947166" providerId="ADAL" clId="{68A7DD4A-8013-4A07-92B7-7DF5D3A56D80}" dt="2023-04-02T08:33:11.274" v="2842" actId="20577"/>
          <ac:spMkLst>
            <pc:docMk/>
            <pc:sldMk cId="334048857" sldId="301"/>
            <ac:spMk id="6" creationId="{95FB9D54-8290-BA5E-CAD2-A00C7F6B51C8}"/>
          </ac:spMkLst>
        </pc:spChg>
        <pc:picChg chg="del">
          <ac:chgData name="# LEE KAH FAI DANIEL (SBIZ)" userId="bd226189-b3f9-4534-a260-cd2791947166" providerId="ADAL" clId="{68A7DD4A-8013-4A07-92B7-7DF5D3A56D80}" dt="2023-04-02T08:33:14.345" v="2843" actId="478"/>
          <ac:picMkLst>
            <pc:docMk/>
            <pc:sldMk cId="334048857" sldId="301"/>
            <ac:picMk id="2" creationId="{65F36F3A-1388-CBDF-F29B-BD554E122C99}"/>
          </ac:picMkLst>
        </pc:picChg>
        <pc:picChg chg="add mod">
          <ac:chgData name="# LEE KAH FAI DANIEL (SBIZ)" userId="bd226189-b3f9-4534-a260-cd2791947166" providerId="ADAL" clId="{68A7DD4A-8013-4A07-92B7-7DF5D3A56D80}" dt="2023-04-02T08:34:17.488" v="2846" actId="1076"/>
          <ac:picMkLst>
            <pc:docMk/>
            <pc:sldMk cId="334048857" sldId="301"/>
            <ac:picMk id="3" creationId="{71F2F944-E048-1A65-765C-88F5AFA8C6E9}"/>
          </ac:picMkLst>
        </pc:picChg>
      </pc:sldChg>
      <pc:sldChg chg="addSp delSp modSp add mod">
        <pc:chgData name="# LEE KAH FAI DANIEL (SBIZ)" userId="bd226189-b3f9-4534-a260-cd2791947166" providerId="ADAL" clId="{68A7DD4A-8013-4A07-92B7-7DF5D3A56D80}" dt="2023-04-02T08:41:48.573" v="2993" actId="1076"/>
        <pc:sldMkLst>
          <pc:docMk/>
          <pc:sldMk cId="3447285537" sldId="302"/>
        </pc:sldMkLst>
        <pc:spChg chg="mod">
          <ac:chgData name="# LEE KAH FAI DANIEL (SBIZ)" userId="bd226189-b3f9-4534-a260-cd2791947166" providerId="ADAL" clId="{68A7DD4A-8013-4A07-92B7-7DF5D3A56D80}" dt="2023-04-02T08:40:17.006" v="2983" actId="20577"/>
          <ac:spMkLst>
            <pc:docMk/>
            <pc:sldMk cId="3447285537" sldId="302"/>
            <ac:spMk id="6" creationId="{95FB9D54-8290-BA5E-CAD2-A00C7F6B51C8}"/>
          </ac:spMkLst>
        </pc:spChg>
        <pc:picChg chg="del">
          <ac:chgData name="# LEE KAH FAI DANIEL (SBIZ)" userId="bd226189-b3f9-4534-a260-cd2791947166" providerId="ADAL" clId="{68A7DD4A-8013-4A07-92B7-7DF5D3A56D80}" dt="2023-04-02T08:40:20.242" v="2984" actId="478"/>
          <ac:picMkLst>
            <pc:docMk/>
            <pc:sldMk cId="3447285537" sldId="302"/>
            <ac:picMk id="3" creationId="{71F2F944-E048-1A65-765C-88F5AFA8C6E9}"/>
          </ac:picMkLst>
        </pc:picChg>
        <pc:picChg chg="add mod">
          <ac:chgData name="# LEE KAH FAI DANIEL (SBIZ)" userId="bd226189-b3f9-4534-a260-cd2791947166" providerId="ADAL" clId="{68A7DD4A-8013-4A07-92B7-7DF5D3A56D80}" dt="2023-04-02T08:41:48.573" v="2993" actId="1076"/>
          <ac:picMkLst>
            <pc:docMk/>
            <pc:sldMk cId="3447285537" sldId="302"/>
            <ac:picMk id="4" creationId="{FA905E69-B3BD-A54D-3749-CDA0BBDF5D7B}"/>
          </ac:picMkLst>
        </pc:picChg>
      </pc:sldChg>
      <pc:sldChg chg="modSp add mod">
        <pc:chgData name="# LEE KAH FAI DANIEL (SBIZ)" userId="bd226189-b3f9-4534-a260-cd2791947166" providerId="ADAL" clId="{68A7DD4A-8013-4A07-92B7-7DF5D3A56D80}" dt="2023-04-02T08:42:58.711" v="3001" actId="207"/>
        <pc:sldMkLst>
          <pc:docMk/>
          <pc:sldMk cId="3126102696" sldId="303"/>
        </pc:sldMkLst>
        <pc:spChg chg="mod">
          <ac:chgData name="# LEE KAH FAI DANIEL (SBIZ)" userId="bd226189-b3f9-4534-a260-cd2791947166" providerId="ADAL" clId="{68A7DD4A-8013-4A07-92B7-7DF5D3A56D80}" dt="2023-04-02T08:42:27.600" v="2995" actId="207"/>
          <ac:spMkLst>
            <pc:docMk/>
            <pc:sldMk cId="3126102696" sldId="303"/>
            <ac:spMk id="2597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36.636" v="2997" actId="207"/>
          <ac:spMkLst>
            <pc:docMk/>
            <pc:sldMk cId="3126102696" sldId="303"/>
            <ac:spMk id="264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31.635" v="2996" actId="207"/>
          <ac:spMkLst>
            <pc:docMk/>
            <pc:sldMk cId="3126102696" sldId="303"/>
            <ac:spMk id="264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41.412" v="2998" actId="207"/>
          <ac:spMkLst>
            <pc:docMk/>
            <pc:sldMk cId="3126102696" sldId="303"/>
            <ac:spMk id="264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49.438" v="2999" actId="207"/>
          <ac:spMkLst>
            <pc:docMk/>
            <pc:sldMk cId="3126102696" sldId="303"/>
            <ac:spMk id="264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54.834" v="3000" actId="207"/>
          <ac:spMkLst>
            <pc:docMk/>
            <pc:sldMk cId="3126102696" sldId="303"/>
            <ac:spMk id="264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8:42:58.711" v="3001" actId="207"/>
          <ac:spMkLst>
            <pc:docMk/>
            <pc:sldMk cId="3126102696" sldId="303"/>
            <ac:spMk id="2647" creationId="{00000000-0000-0000-0000-000000000000}"/>
          </ac:spMkLst>
        </pc:spChg>
      </pc:sldChg>
      <pc:sldChg chg="addSp delSp modSp add mod">
        <pc:chgData name="# LEE KAH FAI DANIEL (SBIZ)" userId="bd226189-b3f9-4534-a260-cd2791947166" providerId="ADAL" clId="{68A7DD4A-8013-4A07-92B7-7DF5D3A56D80}" dt="2023-04-02T09:05:54.293" v="3504" actId="20577"/>
        <pc:sldMkLst>
          <pc:docMk/>
          <pc:sldMk cId="2388426187" sldId="304"/>
        </pc:sldMkLst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2" creationId="{E142738E-B31D-01F3-EF4A-2378635400A8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" creationId="{6CE4EB9C-3C51-B2CD-0E25-E197BAE9876C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4" creationId="{550C1C73-7137-CFA8-3C83-211D08F5E7C6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5" creationId="{CA6D1D04-6910-5A6F-8FEE-56EBBCBAA9BB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6" creationId="{ADFE4B29-BB5E-39D5-6757-E72D09918C97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7" creationId="{E84410D1-F8D7-FB86-1083-9647F2956C0F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8" creationId="{A9EB0CAC-56A2-A034-F0C4-53E2B3854C73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9" creationId="{95897D0D-FE3B-5BDB-81DF-1131161E0711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0" creationId="{44F71BBF-A58D-D383-2888-6055BFFB02DA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1" creationId="{BE3047A9-6798-3B7F-901A-EB2DED619771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2" creationId="{2C47FD62-FDF6-9189-D9AA-24BA89FE111A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3" creationId="{439775C1-85DA-474E-80F2-7AB3C4AFFBBF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4" creationId="{4CCADA3D-911E-A840-5FEA-580AA0C4BC08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5" creationId="{F5116F0B-00DE-0FB3-3600-8E6CC109F807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6" creationId="{7322EA15-8AAC-EC73-7B4F-F2B5C5318E94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7" creationId="{D52F4F6D-F858-59E5-5E27-0B101821CAF9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8" creationId="{7D6980EC-5C1E-B7B7-DE61-654A8425556D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19" creationId="{8EDAA330-8E2D-3240-C2AC-024E7105AF35}"/>
          </ac:spMkLst>
        </pc:spChg>
        <pc:spChg chg="mod">
          <ac:chgData name="# LEE KAH FAI DANIEL (SBIZ)" userId="bd226189-b3f9-4534-a260-cd2791947166" providerId="ADAL" clId="{68A7DD4A-8013-4A07-92B7-7DF5D3A56D80}" dt="2023-04-02T09:05:54.293" v="3504" actId="20577"/>
          <ac:spMkLst>
            <pc:docMk/>
            <pc:sldMk cId="2388426187" sldId="304"/>
            <ac:spMk id="30" creationId="{394D38D7-F240-50EA-FEB4-3E9E7584DFB7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1" creationId="{68A057A4-0C8E-5515-CDAC-AE56F1D5C1E3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2" creationId="{1E9377ED-132B-FADA-ABF7-C53427AF8D2A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3" creationId="{9F7FF9E9-9C7F-82FA-DE23-698AA779EAB9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4" creationId="{45273D00-B9CE-8AE7-AF5A-3497906E1CA2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5" creationId="{BF2B744C-3163-983D-620D-C12C851CA1E8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6" creationId="{DAB3682D-7013-3F10-5415-DE3861EA9FFF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7" creationId="{5E2F9E9C-C459-160D-9E81-8B34D17EB12C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8" creationId="{6BA0A7B9-D341-9E58-2945-59531FCE0375}"/>
          </ac:spMkLst>
        </pc:spChg>
        <pc:spChg chg="add mod">
          <ac:chgData name="# LEE KAH FAI DANIEL (SBIZ)" userId="bd226189-b3f9-4534-a260-cd2791947166" providerId="ADAL" clId="{68A7DD4A-8013-4A07-92B7-7DF5D3A56D80}" dt="2023-04-02T08:56:05.909" v="3063" actId="164"/>
          <ac:spMkLst>
            <pc:docMk/>
            <pc:sldMk cId="2388426187" sldId="304"/>
            <ac:spMk id="39" creationId="{7EA15797-E163-55C4-907F-DE9ADD947FC6}"/>
          </ac:spMkLst>
        </pc:spChg>
        <pc:spChg chg="mod">
          <ac:chgData name="# LEE KAH FAI DANIEL (SBIZ)" userId="bd226189-b3f9-4534-a260-cd2791947166" providerId="ADAL" clId="{68A7DD4A-8013-4A07-92B7-7DF5D3A56D80}" dt="2023-04-02T08:57:13.806" v="3070" actId="2711"/>
          <ac:spMkLst>
            <pc:docMk/>
            <pc:sldMk cId="2388426187" sldId="304"/>
            <ac:spMk id="418" creationId="{00000000-0000-0000-0000-000000000000}"/>
          </ac:spMkLst>
        </pc:spChg>
        <pc:grpChg chg="del">
          <ac:chgData name="# LEE KAH FAI DANIEL (SBIZ)" userId="bd226189-b3f9-4534-a260-cd2791947166" providerId="ADAL" clId="{68A7DD4A-8013-4A07-92B7-7DF5D3A56D80}" dt="2023-04-02T08:55:47.359" v="3005" actId="478"/>
          <ac:grpSpMkLst>
            <pc:docMk/>
            <pc:sldMk cId="2388426187" sldId="304"/>
            <ac:grpSpMk id="29" creationId="{02B617FA-2856-FFBE-A023-73FC474C0169}"/>
          </ac:grpSpMkLst>
        </pc:grpChg>
        <pc:grpChg chg="add mod">
          <ac:chgData name="# LEE KAH FAI DANIEL (SBIZ)" userId="bd226189-b3f9-4534-a260-cd2791947166" providerId="ADAL" clId="{68A7DD4A-8013-4A07-92B7-7DF5D3A56D80}" dt="2023-04-02T08:56:23.937" v="3066" actId="1076"/>
          <ac:grpSpMkLst>
            <pc:docMk/>
            <pc:sldMk cId="2388426187" sldId="304"/>
            <ac:grpSpMk id="40" creationId="{EA441275-7E0A-60FC-E03F-DC47A006C5C4}"/>
          </ac:grpSpMkLst>
        </pc:grpChg>
      </pc:sldChg>
      <pc:sldChg chg="add del">
        <pc:chgData name="# LEE KAH FAI DANIEL (SBIZ)" userId="bd226189-b3f9-4534-a260-cd2791947166" providerId="ADAL" clId="{68A7DD4A-8013-4A07-92B7-7DF5D3A56D80}" dt="2023-04-02T08:55:19.280" v="3003"/>
        <pc:sldMkLst>
          <pc:docMk/>
          <pc:sldMk cId="2388426187" sldId="304"/>
        </pc:sldMkLst>
      </pc:sldChg>
      <pc:sldChg chg="addSp delSp modSp new mod">
        <pc:chgData name="# LEE KAH FAI DANIEL (SBIZ)" userId="bd226189-b3f9-4534-a260-cd2791947166" providerId="ADAL" clId="{68A7DD4A-8013-4A07-92B7-7DF5D3A56D80}" dt="2023-04-02T09:21:22.179" v="3665" actId="113"/>
        <pc:sldMkLst>
          <pc:docMk/>
          <pc:sldMk cId="3724228758" sldId="305"/>
        </pc:sldMkLst>
        <pc:spChg chg="add del">
          <ac:chgData name="# LEE KAH FAI DANIEL (SBIZ)" userId="bd226189-b3f9-4534-a260-cd2791947166" providerId="ADAL" clId="{68A7DD4A-8013-4A07-92B7-7DF5D3A56D80}" dt="2023-04-02T09:17:51.197" v="3507" actId="22"/>
          <ac:spMkLst>
            <pc:docMk/>
            <pc:sldMk cId="3724228758" sldId="305"/>
            <ac:spMk id="3" creationId="{E8D846DE-301D-18C8-C93D-423CF451EE3D}"/>
          </ac:spMkLst>
        </pc:spChg>
        <pc:spChg chg="add mod">
          <ac:chgData name="# LEE KAH FAI DANIEL (SBIZ)" userId="bd226189-b3f9-4534-a260-cd2791947166" providerId="ADAL" clId="{68A7DD4A-8013-4A07-92B7-7DF5D3A56D80}" dt="2023-04-02T09:20:05.213" v="3580" actId="20577"/>
          <ac:spMkLst>
            <pc:docMk/>
            <pc:sldMk cId="3724228758" sldId="305"/>
            <ac:spMk id="6" creationId="{AC73268B-F87D-961D-BDA2-E2969FEC6079}"/>
          </ac:spMkLst>
        </pc:spChg>
        <pc:spChg chg="add mod">
          <ac:chgData name="# LEE KAH FAI DANIEL (SBIZ)" userId="bd226189-b3f9-4534-a260-cd2791947166" providerId="ADAL" clId="{68A7DD4A-8013-4A07-92B7-7DF5D3A56D80}" dt="2023-04-02T09:21:22.179" v="3665" actId="113"/>
          <ac:spMkLst>
            <pc:docMk/>
            <pc:sldMk cId="3724228758" sldId="305"/>
            <ac:spMk id="7" creationId="{0064FD96-22D0-B279-6FD0-94E103F1996B}"/>
          </ac:spMkLst>
        </pc:spChg>
        <pc:picChg chg="add mod">
          <ac:chgData name="# LEE KAH FAI DANIEL (SBIZ)" userId="bd226189-b3f9-4534-a260-cd2791947166" providerId="ADAL" clId="{68A7DD4A-8013-4A07-92B7-7DF5D3A56D80}" dt="2023-04-02T09:18:41.666" v="3514" actId="14100"/>
          <ac:picMkLst>
            <pc:docMk/>
            <pc:sldMk cId="3724228758" sldId="305"/>
            <ac:picMk id="5" creationId="{53FEC536-CBDC-D877-1560-47BBCED1FFF2}"/>
          </ac:picMkLst>
        </pc:picChg>
      </pc:sldChg>
      <pc:sldChg chg="addSp modSp new mod">
        <pc:chgData name="# LEE KAH FAI DANIEL (SBIZ)" userId="bd226189-b3f9-4534-a260-cd2791947166" providerId="ADAL" clId="{68A7DD4A-8013-4A07-92B7-7DF5D3A56D80}" dt="2023-04-02T09:30:02.133" v="3783" actId="207"/>
        <pc:sldMkLst>
          <pc:docMk/>
          <pc:sldMk cId="1166383367" sldId="306"/>
        </pc:sldMkLst>
        <pc:spChg chg="add mod">
          <ac:chgData name="# LEE KAH FAI DANIEL (SBIZ)" userId="bd226189-b3f9-4534-a260-cd2791947166" providerId="ADAL" clId="{68A7DD4A-8013-4A07-92B7-7DF5D3A56D80}" dt="2023-04-02T09:22:31.907" v="3715" actId="20577"/>
          <ac:spMkLst>
            <pc:docMk/>
            <pc:sldMk cId="1166383367" sldId="306"/>
            <ac:spMk id="2" creationId="{ADA31E5C-2477-D0CD-C8EF-3D75531BA2F1}"/>
          </ac:spMkLst>
        </pc:spChg>
        <pc:graphicFrameChg chg="add mod modGraphic">
          <ac:chgData name="# LEE KAH FAI DANIEL (SBIZ)" userId="bd226189-b3f9-4534-a260-cd2791947166" providerId="ADAL" clId="{68A7DD4A-8013-4A07-92B7-7DF5D3A56D80}" dt="2023-04-02T09:30:02.133" v="3783" actId="207"/>
          <ac:graphicFrameMkLst>
            <pc:docMk/>
            <pc:sldMk cId="1166383367" sldId="306"/>
            <ac:graphicFrameMk id="3" creationId="{76EB0A48-1631-D2C7-AEF8-A6E98B99D61B}"/>
          </ac:graphicFrameMkLst>
        </pc:graphicFrameChg>
      </pc:sldChg>
      <pc:sldChg chg="addSp delSp modSp new mod ord">
        <pc:chgData name="# LEE KAH FAI DANIEL (SBIZ)" userId="bd226189-b3f9-4534-a260-cd2791947166" providerId="ADAL" clId="{68A7DD4A-8013-4A07-92B7-7DF5D3A56D80}" dt="2023-04-02T09:49:38.438" v="3802" actId="1076"/>
        <pc:sldMkLst>
          <pc:docMk/>
          <pc:sldMk cId="669768140" sldId="307"/>
        </pc:sldMkLst>
        <pc:picChg chg="add del mod">
          <ac:chgData name="# LEE KAH FAI DANIEL (SBIZ)" userId="bd226189-b3f9-4534-a260-cd2791947166" providerId="ADAL" clId="{68A7DD4A-8013-4A07-92B7-7DF5D3A56D80}" dt="2023-04-02T09:46:20.446" v="3792" actId="478"/>
          <ac:picMkLst>
            <pc:docMk/>
            <pc:sldMk cId="669768140" sldId="307"/>
            <ac:picMk id="3" creationId="{63237359-D53E-7C2D-0FB5-3647004F4A82}"/>
          </ac:picMkLst>
        </pc:picChg>
        <pc:picChg chg="add del mod">
          <ac:chgData name="# LEE KAH FAI DANIEL (SBIZ)" userId="bd226189-b3f9-4534-a260-cd2791947166" providerId="ADAL" clId="{68A7DD4A-8013-4A07-92B7-7DF5D3A56D80}" dt="2023-04-02T09:48:06.301" v="3798" actId="478"/>
          <ac:picMkLst>
            <pc:docMk/>
            <pc:sldMk cId="669768140" sldId="307"/>
            <ac:picMk id="5" creationId="{378D0BA4-AA88-5C6C-851A-0838A5A309EE}"/>
          </ac:picMkLst>
        </pc:picChg>
        <pc:picChg chg="add mod">
          <ac:chgData name="# LEE KAH FAI DANIEL (SBIZ)" userId="bd226189-b3f9-4534-a260-cd2791947166" providerId="ADAL" clId="{68A7DD4A-8013-4A07-92B7-7DF5D3A56D80}" dt="2023-04-02T09:49:38.438" v="3802" actId="1076"/>
          <ac:picMkLst>
            <pc:docMk/>
            <pc:sldMk cId="669768140" sldId="307"/>
            <ac:picMk id="7" creationId="{A96B875D-058F-F8D5-F5AA-12B0B9F4100D}"/>
          </ac:picMkLst>
        </pc:picChg>
      </pc:sldChg>
      <pc:sldChg chg="modSp add mod">
        <pc:chgData name="# LEE KAH FAI DANIEL (SBIZ)" userId="bd226189-b3f9-4534-a260-cd2791947166" providerId="ADAL" clId="{68A7DD4A-8013-4A07-92B7-7DF5D3A56D80}" dt="2023-04-02T09:50:41.448" v="3810" actId="207"/>
        <pc:sldMkLst>
          <pc:docMk/>
          <pc:sldMk cId="3290006344" sldId="308"/>
        </pc:sldMkLst>
        <pc:spChg chg="mod">
          <ac:chgData name="# LEE KAH FAI DANIEL (SBIZ)" userId="bd226189-b3f9-4534-a260-cd2791947166" providerId="ADAL" clId="{68A7DD4A-8013-4A07-92B7-7DF5D3A56D80}" dt="2023-04-02T09:50:16.826" v="3804" actId="207"/>
          <ac:spMkLst>
            <pc:docMk/>
            <pc:sldMk cId="3290006344" sldId="308"/>
            <ac:spMk id="260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21.480" v="3805" actId="207"/>
          <ac:spMkLst>
            <pc:docMk/>
            <pc:sldMk cId="3290006344" sldId="308"/>
            <ac:spMk id="2649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25.918" v="3806" actId="207"/>
          <ac:spMkLst>
            <pc:docMk/>
            <pc:sldMk cId="3290006344" sldId="308"/>
            <ac:spMk id="2650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41.448" v="3810" actId="207"/>
          <ac:spMkLst>
            <pc:docMk/>
            <pc:sldMk cId="3290006344" sldId="308"/>
            <ac:spMk id="265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37.686" v="3809" actId="207"/>
          <ac:spMkLst>
            <pc:docMk/>
            <pc:sldMk cId="3290006344" sldId="308"/>
            <ac:spMk id="265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33.929" v="3808" actId="207"/>
          <ac:spMkLst>
            <pc:docMk/>
            <pc:sldMk cId="3290006344" sldId="308"/>
            <ac:spMk id="265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0:30.148" v="3807" actId="207"/>
          <ac:spMkLst>
            <pc:docMk/>
            <pc:sldMk cId="3290006344" sldId="308"/>
            <ac:spMk id="2654" creationId="{00000000-0000-0000-0000-000000000000}"/>
          </ac:spMkLst>
        </pc:spChg>
      </pc:sldChg>
      <pc:sldChg chg="addSp delSp modSp add mod">
        <pc:chgData name="# LEE KAH FAI DANIEL (SBIZ)" userId="bd226189-b3f9-4534-a260-cd2791947166" providerId="ADAL" clId="{68A7DD4A-8013-4A07-92B7-7DF5D3A56D80}" dt="2023-04-02T10:09:38.685" v="4566" actId="20577"/>
        <pc:sldMkLst>
          <pc:docMk/>
          <pc:sldMk cId="608446593" sldId="309"/>
        </pc:sldMkLst>
        <pc:spChg chg="add mod">
          <ac:chgData name="# LEE KAH FAI DANIEL (SBIZ)" userId="bd226189-b3f9-4534-a260-cd2791947166" providerId="ADAL" clId="{68A7DD4A-8013-4A07-92B7-7DF5D3A56D80}" dt="2023-04-02T09:59:55.252" v="4216" actId="1076"/>
          <ac:spMkLst>
            <pc:docMk/>
            <pc:sldMk cId="608446593" sldId="309"/>
            <ac:spMk id="2" creationId="{E7CC8F1B-F22B-8C3D-D40A-47F20E1C11F7}"/>
          </ac:spMkLst>
        </pc:spChg>
        <pc:spChg chg="add mod">
          <ac:chgData name="# LEE KAH FAI DANIEL (SBIZ)" userId="bd226189-b3f9-4534-a260-cd2791947166" providerId="ADAL" clId="{68A7DD4A-8013-4A07-92B7-7DF5D3A56D80}" dt="2023-04-02T10:00:16.981" v="4221" actId="1076"/>
          <ac:spMkLst>
            <pc:docMk/>
            <pc:sldMk cId="608446593" sldId="309"/>
            <ac:spMk id="3" creationId="{CA3FBC73-0A75-FBE4-26EF-6BA915BF1258}"/>
          </ac:spMkLst>
        </pc:spChg>
        <pc:spChg chg="add mod">
          <ac:chgData name="# LEE KAH FAI DANIEL (SBIZ)" userId="bd226189-b3f9-4534-a260-cd2791947166" providerId="ADAL" clId="{68A7DD4A-8013-4A07-92B7-7DF5D3A56D80}" dt="2023-04-02T10:01:06.821" v="4226" actId="14100"/>
          <ac:spMkLst>
            <pc:docMk/>
            <pc:sldMk cId="608446593" sldId="309"/>
            <ac:spMk id="4" creationId="{EE23A3F7-6CA0-B834-FFE2-8492631C439A}"/>
          </ac:spMkLst>
        </pc:spChg>
        <pc:spChg chg="add mod">
          <ac:chgData name="# LEE KAH FAI DANIEL (SBIZ)" userId="bd226189-b3f9-4534-a260-cd2791947166" providerId="ADAL" clId="{68A7DD4A-8013-4A07-92B7-7DF5D3A56D80}" dt="2023-04-02T10:00:45.614" v="4223" actId="1076"/>
          <ac:spMkLst>
            <pc:docMk/>
            <pc:sldMk cId="608446593" sldId="309"/>
            <ac:spMk id="5" creationId="{C23300C2-23EB-F522-CE68-EF0399E273A9}"/>
          </ac:spMkLst>
        </pc:spChg>
        <pc:spChg chg="add mod">
          <ac:chgData name="# LEE KAH FAI DANIEL (SBIZ)" userId="bd226189-b3f9-4534-a260-cd2791947166" providerId="ADAL" clId="{68A7DD4A-8013-4A07-92B7-7DF5D3A56D80}" dt="2023-04-02T10:01:35.526" v="4242" actId="14100"/>
          <ac:spMkLst>
            <pc:docMk/>
            <pc:sldMk cId="608446593" sldId="309"/>
            <ac:spMk id="6" creationId="{2D66CD67-6EB2-F1ED-A411-A2B70562D947}"/>
          </ac:spMkLst>
        </pc:spChg>
        <pc:spChg chg="add mod">
          <ac:chgData name="# LEE KAH FAI DANIEL (SBIZ)" userId="bd226189-b3f9-4534-a260-cd2791947166" providerId="ADAL" clId="{68A7DD4A-8013-4A07-92B7-7DF5D3A56D80}" dt="2023-04-02T10:01:41.983" v="4243"/>
          <ac:spMkLst>
            <pc:docMk/>
            <pc:sldMk cId="608446593" sldId="309"/>
            <ac:spMk id="7" creationId="{B430E3AE-0D1E-B2A3-78EF-882D9341E434}"/>
          </ac:spMkLst>
        </pc:spChg>
        <pc:spChg chg="add mod">
          <ac:chgData name="# LEE KAH FAI DANIEL (SBIZ)" userId="bd226189-b3f9-4534-a260-cd2791947166" providerId="ADAL" clId="{68A7DD4A-8013-4A07-92B7-7DF5D3A56D80}" dt="2023-04-02T10:04:33.255" v="4341" actId="207"/>
          <ac:spMkLst>
            <pc:docMk/>
            <pc:sldMk cId="608446593" sldId="309"/>
            <ac:spMk id="8" creationId="{F5AE296E-3040-4957-C39C-009F2CDD557F}"/>
          </ac:spMkLst>
        </pc:spChg>
        <pc:spChg chg="add mod">
          <ac:chgData name="# LEE KAH FAI DANIEL (SBIZ)" userId="bd226189-b3f9-4534-a260-cd2791947166" providerId="ADAL" clId="{68A7DD4A-8013-4A07-92B7-7DF5D3A56D80}" dt="2023-04-02T10:04:39.373" v="4342" actId="207"/>
          <ac:spMkLst>
            <pc:docMk/>
            <pc:sldMk cId="608446593" sldId="309"/>
            <ac:spMk id="9" creationId="{23BBE100-70B5-0E63-B55D-FAA3B20A10DD}"/>
          </ac:spMkLst>
        </pc:spChg>
        <pc:spChg chg="add del mod">
          <ac:chgData name="# LEE KAH FAI DANIEL (SBIZ)" userId="bd226189-b3f9-4534-a260-cd2791947166" providerId="ADAL" clId="{68A7DD4A-8013-4A07-92B7-7DF5D3A56D80}" dt="2023-04-02T10:04:05.545" v="4336" actId="478"/>
          <ac:spMkLst>
            <pc:docMk/>
            <pc:sldMk cId="608446593" sldId="309"/>
            <ac:spMk id="10" creationId="{60780947-AB23-E5A1-6F97-40582845C99B}"/>
          </ac:spMkLst>
        </pc:spChg>
        <pc:spChg chg="add mod">
          <ac:chgData name="# LEE KAH FAI DANIEL (SBIZ)" userId="bd226189-b3f9-4534-a260-cd2791947166" providerId="ADAL" clId="{68A7DD4A-8013-4A07-92B7-7DF5D3A56D80}" dt="2023-04-02T10:05:55.845" v="4443" actId="1036"/>
          <ac:spMkLst>
            <pc:docMk/>
            <pc:sldMk cId="608446593" sldId="309"/>
            <ac:spMk id="11" creationId="{962669C4-F6FE-00A3-EBD1-FCD91E1F4D50}"/>
          </ac:spMkLst>
        </pc:spChg>
        <pc:spChg chg="add del mod">
          <ac:chgData name="# LEE KAH FAI DANIEL (SBIZ)" userId="bd226189-b3f9-4534-a260-cd2791947166" providerId="ADAL" clId="{68A7DD4A-8013-4A07-92B7-7DF5D3A56D80}" dt="2023-04-02T10:05:55.845" v="4443" actId="1036"/>
          <ac:spMkLst>
            <pc:docMk/>
            <pc:sldMk cId="608446593" sldId="309"/>
            <ac:spMk id="12" creationId="{7A67493F-ED06-329B-2004-86F501253123}"/>
          </ac:spMkLst>
        </pc:spChg>
        <pc:spChg chg="add mod">
          <ac:chgData name="# LEE KAH FAI DANIEL (SBIZ)" userId="bd226189-b3f9-4534-a260-cd2791947166" providerId="ADAL" clId="{68A7DD4A-8013-4A07-92B7-7DF5D3A56D80}" dt="2023-04-02T10:09:38.685" v="4566" actId="20577"/>
          <ac:spMkLst>
            <pc:docMk/>
            <pc:sldMk cId="608446593" sldId="309"/>
            <ac:spMk id="13" creationId="{96481CDA-FB38-DD0F-3855-53633B42D7A9}"/>
          </ac:spMkLst>
        </pc:spChg>
        <pc:spChg chg="add mod">
          <ac:chgData name="# LEE KAH FAI DANIEL (SBIZ)" userId="bd226189-b3f9-4534-a260-cd2791947166" providerId="ADAL" clId="{68A7DD4A-8013-4A07-92B7-7DF5D3A56D80}" dt="2023-04-02T10:09:33.704" v="4556" actId="20577"/>
          <ac:spMkLst>
            <pc:docMk/>
            <pc:sldMk cId="608446593" sldId="309"/>
            <ac:spMk id="14" creationId="{A5547337-5E69-7EDC-B351-DB6C8A09253B}"/>
          </ac:spMkLst>
        </pc:spChg>
        <pc:spChg chg="mod">
          <ac:chgData name="# LEE KAH FAI DANIEL (SBIZ)" userId="bd226189-b3f9-4534-a260-cd2791947166" providerId="ADAL" clId="{68A7DD4A-8013-4A07-92B7-7DF5D3A56D80}" dt="2023-04-02T09:53:54.222" v="3956" actId="207"/>
          <ac:spMkLst>
            <pc:docMk/>
            <pc:sldMk cId="608446593" sldId="309"/>
            <ac:spMk id="169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4:08.082" v="3958" actId="207"/>
          <ac:spMkLst>
            <pc:docMk/>
            <pc:sldMk cId="608446593" sldId="309"/>
            <ac:spMk id="1692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26.998" v="3951" actId="478"/>
          <ac:spMkLst>
            <pc:docMk/>
            <pc:sldMk cId="608446593" sldId="309"/>
            <ac:spMk id="1695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696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3.845" v="3955" actId="478"/>
          <ac:spMkLst>
            <pc:docMk/>
            <pc:sldMk cId="608446593" sldId="309"/>
            <ac:spMk id="169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4:11.658" v="3959" actId="478"/>
          <ac:spMkLst>
            <pc:docMk/>
            <pc:sldMk cId="608446593" sldId="309"/>
            <ac:spMk id="1698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00" creationId="{00000000-0000-0000-0000-000000000000}"/>
          </ac:spMkLst>
        </pc:spChg>
        <pc:spChg chg="mod ord">
          <ac:chgData name="# LEE KAH FAI DANIEL (SBIZ)" userId="bd226189-b3f9-4534-a260-cd2791947166" providerId="ADAL" clId="{68A7DD4A-8013-4A07-92B7-7DF5D3A56D80}" dt="2023-04-02T10:03:15.366" v="4327" actId="166"/>
          <ac:spMkLst>
            <pc:docMk/>
            <pc:sldMk cId="608446593" sldId="309"/>
            <ac:spMk id="170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0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0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8:03.614" v="4149" actId="14100"/>
          <ac:spMkLst>
            <pc:docMk/>
            <pc:sldMk cId="608446593" sldId="309"/>
            <ac:spMk id="170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7:47.879" v="4146" actId="14100"/>
          <ac:spMkLst>
            <pc:docMk/>
            <pc:sldMk cId="608446593" sldId="309"/>
            <ac:spMk id="170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4:03.437" v="3957" actId="207"/>
          <ac:spMkLst>
            <pc:docMk/>
            <pc:sldMk cId="608446593" sldId="309"/>
            <ac:spMk id="170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70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709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0.822" v="3954" actId="478"/>
          <ac:spMkLst>
            <pc:docMk/>
            <pc:sldMk cId="608446593" sldId="309"/>
            <ac:spMk id="171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0.822" v="3954" actId="478"/>
          <ac:spMkLst>
            <pc:docMk/>
            <pc:sldMk cId="608446593" sldId="309"/>
            <ac:spMk id="1711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4:48.969" v="3962" actId="1076"/>
          <ac:spMkLst>
            <pc:docMk/>
            <pc:sldMk cId="608446593" sldId="309"/>
            <ac:spMk id="1712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3:14.654" v="3950" actId="14100"/>
          <ac:spMkLst>
            <pc:docMk/>
            <pc:sldMk cId="608446593" sldId="309"/>
            <ac:spMk id="1713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7:42.606" v="4145" actId="14100"/>
          <ac:spMkLst>
            <pc:docMk/>
            <pc:sldMk cId="608446593" sldId="309"/>
            <ac:spMk id="1714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09:59:06.015" v="4214" actId="20577"/>
          <ac:spMkLst>
            <pc:docMk/>
            <pc:sldMk cId="608446593" sldId="309"/>
            <ac:spMk id="1715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16" creationId="{00000000-0000-0000-0000-000000000000}"/>
          </ac:spMkLst>
        </pc:spChg>
        <pc:spChg chg="mod">
          <ac:chgData name="# LEE KAH FAI DANIEL (SBIZ)" userId="bd226189-b3f9-4534-a260-cd2791947166" providerId="ADAL" clId="{68A7DD4A-8013-4A07-92B7-7DF5D3A56D80}" dt="2023-04-02T10:05:30.666" v="4369" actId="1036"/>
          <ac:spMkLst>
            <pc:docMk/>
            <pc:sldMk cId="608446593" sldId="309"/>
            <ac:spMk id="1717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0.822" v="3954" actId="478"/>
          <ac:spMkLst>
            <pc:docMk/>
            <pc:sldMk cId="608446593" sldId="309"/>
            <ac:spMk id="1718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40.822" v="3954" actId="478"/>
          <ac:spMkLst>
            <pc:docMk/>
            <pc:sldMk cId="608446593" sldId="309"/>
            <ac:spMk id="1719" creationId="{00000000-0000-0000-0000-000000000000}"/>
          </ac:spMkLst>
        </pc:spChg>
        <pc:spChg chg="del mod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720" creationId="{00000000-0000-0000-0000-000000000000}"/>
          </ac:spMkLst>
        </pc:spChg>
        <pc:spChg chg="del">
          <ac:chgData name="# LEE KAH FAI DANIEL (SBIZ)" userId="bd226189-b3f9-4534-a260-cd2791947166" providerId="ADAL" clId="{68A7DD4A-8013-4A07-92B7-7DF5D3A56D80}" dt="2023-04-02T09:53:35.441" v="3953" actId="478"/>
          <ac:spMkLst>
            <pc:docMk/>
            <pc:sldMk cId="608446593" sldId="309"/>
            <ac:spMk id="17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39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0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54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57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37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65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060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69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28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47238" y="587767"/>
            <a:ext cx="5678088" cy="3967966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226276" y="253351"/>
            <a:ext cx="4294774" cy="416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Educational YouTube Recommender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40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F</a:t>
            </a:r>
            <a:r>
              <a:rPr lang="en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or Aspiring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Data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Professional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Fira Sans Medium"/>
                <a:ea typeface="Fira Sans Medium"/>
                <a:cs typeface="Fira Sans Medium"/>
                <a:sym typeface="Fira Sans Medium"/>
              </a:rPr>
              <a:t>Categorise</a:t>
            </a:r>
            <a:r>
              <a:rPr lang="en-US" sz="2800" dirty="0">
                <a:latin typeface="Fira Sans Medium"/>
                <a:ea typeface="Fira Sans Medium"/>
                <a:cs typeface="Fira Sans Medium"/>
                <a:sym typeface="Fira Sans Medium"/>
              </a:rPr>
              <a:t> Videos into Topics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B617FA-2856-FFBE-A023-73FC474C0169}"/>
              </a:ext>
            </a:extLst>
          </p:cNvPr>
          <p:cNvGrpSpPr>
            <a:grpSpLocks noChangeAspect="1"/>
          </p:cNvGrpSpPr>
          <p:nvPr/>
        </p:nvGrpSpPr>
        <p:grpSpPr>
          <a:xfrm>
            <a:off x="709801" y="1372706"/>
            <a:ext cx="2980800" cy="2980797"/>
            <a:chOff x="3029829" y="3372569"/>
            <a:chExt cx="1002346" cy="1002345"/>
          </a:xfrm>
        </p:grpSpPr>
        <p:sp>
          <p:nvSpPr>
            <p:cNvPr id="20" name="Google Shape;2603;p30">
              <a:extLst>
                <a:ext uri="{FF2B5EF4-FFF2-40B4-BE49-F238E27FC236}">
                  <a16:creationId xmlns:a16="http://schemas.microsoft.com/office/drawing/2014/main" id="{F141EE4F-3DA7-12EE-55C1-AE61CD490A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9829" y="3372569"/>
              <a:ext cx="1002346" cy="1002345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712;p30">
              <a:extLst>
                <a:ext uri="{FF2B5EF4-FFF2-40B4-BE49-F238E27FC236}">
                  <a16:creationId xmlns:a16="http://schemas.microsoft.com/office/drawing/2014/main" id="{ED050F0E-FCAF-D37B-55DB-2659F0DE21FF}"/>
                </a:ext>
              </a:extLst>
            </p:cNvPr>
            <p:cNvSpPr/>
            <p:nvPr/>
          </p:nvSpPr>
          <p:spPr>
            <a:xfrm>
              <a:off x="3375227" y="3806837"/>
              <a:ext cx="145143" cy="142394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13;p30">
              <a:extLst>
                <a:ext uri="{FF2B5EF4-FFF2-40B4-BE49-F238E27FC236}">
                  <a16:creationId xmlns:a16="http://schemas.microsoft.com/office/drawing/2014/main" id="{B1ED7538-CDE3-D407-E2AC-EBEA927D49F5}"/>
                </a:ext>
              </a:extLst>
            </p:cNvPr>
            <p:cNvSpPr/>
            <p:nvPr/>
          </p:nvSpPr>
          <p:spPr>
            <a:xfrm>
              <a:off x="3487437" y="3805035"/>
              <a:ext cx="207068" cy="367669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14;p30">
              <a:extLst>
                <a:ext uri="{FF2B5EF4-FFF2-40B4-BE49-F238E27FC236}">
                  <a16:creationId xmlns:a16="http://schemas.microsoft.com/office/drawing/2014/main" id="{6053E40D-CA71-0A17-4ACA-7E1313AEE9E2}"/>
                </a:ext>
              </a:extLst>
            </p:cNvPr>
            <p:cNvSpPr/>
            <p:nvPr/>
          </p:nvSpPr>
          <p:spPr>
            <a:xfrm>
              <a:off x="3486490" y="3694749"/>
              <a:ext cx="99685" cy="147068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15;p30">
              <a:extLst>
                <a:ext uri="{FF2B5EF4-FFF2-40B4-BE49-F238E27FC236}">
                  <a16:creationId xmlns:a16="http://schemas.microsoft.com/office/drawing/2014/main" id="{5CEDA41B-18FD-B164-D39F-2BB710258124}"/>
                </a:ext>
              </a:extLst>
            </p:cNvPr>
            <p:cNvSpPr/>
            <p:nvPr/>
          </p:nvSpPr>
          <p:spPr>
            <a:xfrm>
              <a:off x="3424565" y="3545024"/>
              <a:ext cx="227384" cy="155561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16;p30">
              <a:extLst>
                <a:ext uri="{FF2B5EF4-FFF2-40B4-BE49-F238E27FC236}">
                  <a16:creationId xmlns:a16="http://schemas.microsoft.com/office/drawing/2014/main" id="{DC95002A-8012-1B87-0577-AFD7E6E88E26}"/>
                </a:ext>
              </a:extLst>
            </p:cNvPr>
            <p:cNvSpPr/>
            <p:nvPr/>
          </p:nvSpPr>
          <p:spPr>
            <a:xfrm>
              <a:off x="3224279" y="3743507"/>
              <a:ext cx="156783" cy="222740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17;p30">
              <a:extLst>
                <a:ext uri="{FF2B5EF4-FFF2-40B4-BE49-F238E27FC236}">
                  <a16:creationId xmlns:a16="http://schemas.microsoft.com/office/drawing/2014/main" id="{0EB0694B-B8F2-D07E-B6C0-0FE851A3468B}"/>
                </a:ext>
              </a:extLst>
            </p:cNvPr>
            <p:cNvSpPr/>
            <p:nvPr/>
          </p:nvSpPr>
          <p:spPr>
            <a:xfrm>
              <a:off x="3679963" y="3743507"/>
              <a:ext cx="156783" cy="222740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18;p30">
              <a:extLst>
                <a:ext uri="{FF2B5EF4-FFF2-40B4-BE49-F238E27FC236}">
                  <a16:creationId xmlns:a16="http://schemas.microsoft.com/office/drawing/2014/main" id="{06C25DD7-99B9-8B07-9279-0B1D76EFEB15}"/>
                </a:ext>
              </a:extLst>
            </p:cNvPr>
            <p:cNvSpPr/>
            <p:nvPr/>
          </p:nvSpPr>
          <p:spPr>
            <a:xfrm>
              <a:off x="3525166" y="3545024"/>
              <a:ext cx="126783" cy="155561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19;p30">
              <a:extLst>
                <a:ext uri="{FF2B5EF4-FFF2-40B4-BE49-F238E27FC236}">
                  <a16:creationId xmlns:a16="http://schemas.microsoft.com/office/drawing/2014/main" id="{72CAC6C7-9C6A-E03E-7FB8-975F828B343C}"/>
                </a:ext>
              </a:extLst>
            </p:cNvPr>
            <p:cNvSpPr/>
            <p:nvPr/>
          </p:nvSpPr>
          <p:spPr>
            <a:xfrm>
              <a:off x="3533873" y="3743507"/>
              <a:ext cx="302873" cy="429197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18;p15">
            <a:extLst>
              <a:ext uri="{FF2B5EF4-FFF2-40B4-BE49-F238E27FC236}">
                <a16:creationId xmlns:a16="http://schemas.microsoft.com/office/drawing/2014/main" id="{394D38D7-F240-50EA-FEB4-3E9E7584DFB7}"/>
              </a:ext>
            </a:extLst>
          </p:cNvPr>
          <p:cNvSpPr txBox="1"/>
          <p:nvPr/>
        </p:nvSpPr>
        <p:spPr>
          <a:xfrm>
            <a:off x="3774363" y="1052713"/>
            <a:ext cx="5177535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800" dirty="0" err="1">
                <a:latin typeface="Fira Sans Condensed" panose="020B0604020202020204" pitchFamily="34" charset="0"/>
              </a:rPr>
              <a:t>BERTopic</a:t>
            </a:r>
            <a:r>
              <a:rPr lang="en-US" sz="1800" dirty="0">
                <a:latin typeface="Fira Sans Condensed" panose="020B0604020202020204" pitchFamily="34" charset="0"/>
              </a:rPr>
              <a:t> is used to group similar YouTube together based on their Title and Caption. </a:t>
            </a:r>
          </a:p>
          <a:p>
            <a:pPr algn="just"/>
            <a:endParaRPr lang="en-US" sz="1800" dirty="0">
              <a:latin typeface="Fira Sans Condensed" panose="020B0604020202020204" pitchFamily="34" charset="0"/>
            </a:endParaRPr>
          </a:p>
          <a:p>
            <a:pPr algn="just"/>
            <a:r>
              <a:rPr lang="en-US" sz="1800" dirty="0">
                <a:latin typeface="Fira Sans Condensed" panose="020B0604020202020204" pitchFamily="34" charset="0"/>
              </a:rPr>
              <a:t>It uses the BERT model, a powerful pre-trained language model developed by Google.</a:t>
            </a:r>
          </a:p>
          <a:p>
            <a:pPr algn="just"/>
            <a:endParaRPr lang="en-US" sz="1800" dirty="0">
              <a:latin typeface="Fira Sans Condensed" panose="020B0604020202020204" pitchFamily="34" charset="0"/>
            </a:endParaRPr>
          </a:p>
          <a:p>
            <a:pPr algn="just"/>
            <a:r>
              <a:rPr lang="en-US" sz="1800" dirty="0">
                <a:latin typeface="Fira Sans Condensed" panose="020B0604020202020204" pitchFamily="34" charset="0"/>
              </a:rPr>
              <a:t>It works by first extracting meaningful information from the title/caption using the BERT language model.</a:t>
            </a:r>
          </a:p>
          <a:p>
            <a:pPr algn="just"/>
            <a:endParaRPr lang="en-US" sz="1800" dirty="0">
              <a:latin typeface="Fira Sans Condensed" panose="020B0604020202020204" pitchFamily="34" charset="0"/>
            </a:endParaRPr>
          </a:p>
          <a:p>
            <a:pPr algn="just"/>
            <a:r>
              <a:rPr lang="en-US" sz="1800" dirty="0">
                <a:latin typeface="Fira Sans Condensed" panose="020B0604020202020204" pitchFamily="34" charset="0"/>
              </a:rPr>
              <a:t>Then applies a clustering algorithm to group the documents based on their semantic similarity.</a:t>
            </a:r>
          </a:p>
        </p:txBody>
      </p:sp>
    </p:spTree>
    <p:extLst>
      <p:ext uri="{BB962C8B-B14F-4D97-AF65-F5344CB8AC3E}">
        <p14:creationId xmlns:p14="http://schemas.microsoft.com/office/powerpoint/2010/main" val="40413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Word Cloud For Title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C4A3CB5-3390-DD18-3F03-CF3981EC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59" y="731375"/>
            <a:ext cx="8568000" cy="43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Top Topics Generated for Title using Base model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02EFB3C-E074-BDD2-B4E2-92510442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42" y="794888"/>
            <a:ext cx="5922316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1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Word Cloud For Caption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E73D9C4-4A5F-CAB9-DB9B-07F43B69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682728"/>
            <a:ext cx="8568000" cy="43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7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Top Topics Generated for Caption using Base model</a:t>
            </a:r>
          </a:p>
        </p:txBody>
      </p:sp>
      <p:pic>
        <p:nvPicPr>
          <p:cNvPr id="2" name="Picture 1" descr="Table, Excel&#10;&#10;Description automatically generated">
            <a:extLst>
              <a:ext uri="{FF2B5EF4-FFF2-40B4-BE49-F238E27FC236}">
                <a16:creationId xmlns:a16="http://schemas.microsoft.com/office/drawing/2014/main" id="{65F36F3A-1388-CBDF-F29B-BD554E12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93" y="794888"/>
            <a:ext cx="4511814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0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621D-F1A8-6794-D7B5-0EFD3F91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Adding extra model to base </a:t>
            </a:r>
            <a:r>
              <a:rPr lang="en-SG" dirty="0" err="1"/>
              <a:t>BERTopic</a:t>
            </a:r>
            <a:endParaRPr lang="en-SG" dirty="0"/>
          </a:p>
        </p:txBody>
      </p:sp>
      <p:sp>
        <p:nvSpPr>
          <p:cNvPr id="3" name="Google Shape;418;p15">
            <a:extLst>
              <a:ext uri="{FF2B5EF4-FFF2-40B4-BE49-F238E27FC236}">
                <a16:creationId xmlns:a16="http://schemas.microsoft.com/office/drawing/2014/main" id="{0110B3FB-EC17-3D15-0AFA-0D85C439696E}"/>
              </a:ext>
            </a:extLst>
          </p:cNvPr>
          <p:cNvSpPr txBox="1"/>
          <p:nvPr/>
        </p:nvSpPr>
        <p:spPr>
          <a:xfrm>
            <a:off x="2060031" y="879511"/>
            <a:ext cx="6254052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SG" sz="1800" b="1" dirty="0">
                <a:effectLst/>
                <a:latin typeface="Fira Sans Condensed" panose="020B0503050000020004" pitchFamily="34" charset="0"/>
                <a:ea typeface="PMingLiU" panose="02020500000000000000" pitchFamily="18" charset="-120"/>
              </a:rPr>
              <a:t>Count Vectorizer model </a:t>
            </a:r>
            <a:r>
              <a:rPr lang="en-SG" sz="1800" dirty="0">
                <a:effectLst/>
                <a:latin typeface="Fira Sans Condensed" panose="020B0503050000020004" pitchFamily="34" charset="0"/>
                <a:ea typeface="PMingLiU" panose="02020500000000000000" pitchFamily="18" charset="-120"/>
              </a:rPr>
              <a:t>is included to remove stop words. </a:t>
            </a:r>
            <a:r>
              <a:rPr lang="en-US" sz="1800" dirty="0">
                <a:latin typeface="Fira Sans Condensed" panose="020B0503050000020004" pitchFamily="34" charset="0"/>
              </a:rPr>
              <a:t>Examples of stop words in English </a:t>
            </a:r>
            <a:r>
              <a:rPr lang="en-US" sz="1800" dirty="0">
                <a:solidFill>
                  <a:schemeClr val="tx1"/>
                </a:solidFill>
                <a:latin typeface="Fira Sans Condensed" panose="020B0503050000020004" pitchFamily="34" charset="0"/>
              </a:rPr>
              <a:t>are “a,” “the,” “is,” “are,” </a:t>
            </a:r>
            <a:r>
              <a:rPr lang="en-US" sz="1800" dirty="0" err="1">
                <a:latin typeface="Fira Sans Condensed" panose="020B0503050000020004" pitchFamily="34" charset="0"/>
              </a:rPr>
              <a:t>etc</a:t>
            </a:r>
            <a:endParaRPr lang="en-US" sz="1800" dirty="0">
              <a:latin typeface="Fira Sans Condensed" panose="020B0503050000020004" pitchFamily="34" charset="0"/>
            </a:endParaRPr>
          </a:p>
          <a:p>
            <a:pPr algn="just"/>
            <a:endParaRPr lang="en-US" sz="1800" dirty="0">
              <a:latin typeface="Fira Sans Condensed" panose="020B0503050000020004" pitchFamily="34" charset="0"/>
            </a:endParaRPr>
          </a:p>
          <a:p>
            <a:pPr algn="just"/>
            <a:r>
              <a:rPr lang="en-SG" sz="1800" b="1" dirty="0">
                <a:effectLst/>
                <a:latin typeface="Fira Sans Condensed" panose="020B0503050000020004" pitchFamily="34" charset="0"/>
                <a:ea typeface="PMingLiU" panose="02020500000000000000" pitchFamily="18" charset="-120"/>
              </a:rPr>
              <a:t>Class TFIDF model </a:t>
            </a:r>
            <a:r>
              <a:rPr lang="en-SG" sz="1800" dirty="0">
                <a:effectLst/>
                <a:latin typeface="Fira Sans Condensed" panose="020B0503050000020004" pitchFamily="34" charset="0"/>
                <a:ea typeface="PMingLiU" panose="02020500000000000000" pitchFamily="18" charset="-120"/>
              </a:rPr>
              <a:t>is to reduce the impact of frequent words</a:t>
            </a:r>
            <a:endParaRPr lang="en-US" sz="1800" dirty="0">
              <a:latin typeface="Fira Sans Condensed" panose="020B0503050000020004" pitchFamily="34" charset="0"/>
            </a:endParaRPr>
          </a:p>
          <a:p>
            <a:pPr algn="just"/>
            <a:endParaRPr lang="en-US" sz="1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135A29-8FB9-27B8-2F86-37A59657A5EB}"/>
              </a:ext>
            </a:extLst>
          </p:cNvPr>
          <p:cNvGrpSpPr>
            <a:grpSpLocks noChangeAspect="1"/>
          </p:cNvGrpSpPr>
          <p:nvPr/>
        </p:nvGrpSpPr>
        <p:grpSpPr>
          <a:xfrm>
            <a:off x="528058" y="1938389"/>
            <a:ext cx="1315616" cy="1266722"/>
            <a:chOff x="5581660" y="2521506"/>
            <a:chExt cx="651888" cy="627661"/>
          </a:xfrm>
        </p:grpSpPr>
        <p:sp>
          <p:nvSpPr>
            <p:cNvPr id="5" name="Google Shape;2154;p24">
              <a:extLst>
                <a:ext uri="{FF2B5EF4-FFF2-40B4-BE49-F238E27FC236}">
                  <a16:creationId xmlns:a16="http://schemas.microsoft.com/office/drawing/2014/main" id="{45A0DC98-D0B2-46BC-58FF-83365591BB3F}"/>
                </a:ext>
              </a:extLst>
            </p:cNvPr>
            <p:cNvSpPr/>
            <p:nvPr/>
          </p:nvSpPr>
          <p:spPr>
            <a:xfrm>
              <a:off x="5871870" y="2521506"/>
              <a:ext cx="63797" cy="115445"/>
            </a:xfrm>
            <a:custGeom>
              <a:avLst/>
              <a:gdLst/>
              <a:ahLst/>
              <a:cxnLst/>
              <a:rect l="l" t="t" r="r" b="b"/>
              <a:pathLst>
                <a:path w="1838" h="3326" extrusionOk="0">
                  <a:moveTo>
                    <a:pt x="855" y="0"/>
                  </a:moveTo>
                  <a:cubicBezTo>
                    <a:pt x="602" y="0"/>
                    <a:pt x="380" y="95"/>
                    <a:pt x="222" y="285"/>
                  </a:cubicBezTo>
                  <a:cubicBezTo>
                    <a:pt x="64" y="475"/>
                    <a:pt x="0" y="697"/>
                    <a:pt x="32" y="950"/>
                  </a:cubicBezTo>
                  <a:lnTo>
                    <a:pt x="349" y="3325"/>
                  </a:lnTo>
                  <a:lnTo>
                    <a:pt x="1489" y="3325"/>
                  </a:lnTo>
                  <a:lnTo>
                    <a:pt x="1805" y="950"/>
                  </a:lnTo>
                  <a:cubicBezTo>
                    <a:pt x="1837" y="697"/>
                    <a:pt x="1774" y="475"/>
                    <a:pt x="1615" y="285"/>
                  </a:cubicBezTo>
                  <a:cubicBezTo>
                    <a:pt x="1457" y="95"/>
                    <a:pt x="1235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5;p24">
              <a:extLst>
                <a:ext uri="{FF2B5EF4-FFF2-40B4-BE49-F238E27FC236}">
                  <a16:creationId xmlns:a16="http://schemas.microsoft.com/office/drawing/2014/main" id="{BC02F7D4-80D4-32CE-A11C-C26856F40E65}"/>
                </a:ext>
              </a:extLst>
            </p:cNvPr>
            <p:cNvSpPr/>
            <p:nvPr/>
          </p:nvSpPr>
          <p:spPr>
            <a:xfrm>
              <a:off x="5664096" y="2609426"/>
              <a:ext cx="106664" cy="105553"/>
            </a:xfrm>
            <a:custGeom>
              <a:avLst/>
              <a:gdLst/>
              <a:ahLst/>
              <a:cxnLst/>
              <a:rect l="l" t="t" r="r" b="b"/>
              <a:pathLst>
                <a:path w="3073" h="3041" extrusionOk="0">
                  <a:moveTo>
                    <a:pt x="919" y="1"/>
                  </a:moveTo>
                  <a:cubicBezTo>
                    <a:pt x="698" y="1"/>
                    <a:pt x="508" y="96"/>
                    <a:pt x="349" y="222"/>
                  </a:cubicBezTo>
                  <a:lnTo>
                    <a:pt x="254" y="317"/>
                  </a:lnTo>
                  <a:cubicBezTo>
                    <a:pt x="96" y="507"/>
                    <a:pt x="1" y="729"/>
                    <a:pt x="1" y="982"/>
                  </a:cubicBezTo>
                  <a:cubicBezTo>
                    <a:pt x="33" y="1204"/>
                    <a:pt x="159" y="1426"/>
                    <a:pt x="349" y="1584"/>
                  </a:cubicBezTo>
                  <a:lnTo>
                    <a:pt x="2249" y="3041"/>
                  </a:lnTo>
                  <a:lnTo>
                    <a:pt x="3073" y="2249"/>
                  </a:lnTo>
                  <a:lnTo>
                    <a:pt x="1584" y="349"/>
                  </a:lnTo>
                  <a:cubicBezTo>
                    <a:pt x="1426" y="127"/>
                    <a:pt x="1204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6;p24">
              <a:extLst>
                <a:ext uri="{FF2B5EF4-FFF2-40B4-BE49-F238E27FC236}">
                  <a16:creationId xmlns:a16="http://schemas.microsoft.com/office/drawing/2014/main" id="{D8835112-ECD1-2E12-A802-18E7C9CD30F3}"/>
                </a:ext>
              </a:extLst>
            </p:cNvPr>
            <p:cNvSpPr/>
            <p:nvPr/>
          </p:nvSpPr>
          <p:spPr>
            <a:xfrm>
              <a:off x="5581660" y="2819387"/>
              <a:ext cx="115445" cy="61576"/>
            </a:xfrm>
            <a:custGeom>
              <a:avLst/>
              <a:gdLst/>
              <a:ahLst/>
              <a:cxnLst/>
              <a:rect l="l" t="t" r="r" b="b"/>
              <a:pathLst>
                <a:path w="3326" h="1774" extrusionOk="0">
                  <a:moveTo>
                    <a:pt x="824" y="0"/>
                  </a:moveTo>
                  <a:cubicBezTo>
                    <a:pt x="381" y="0"/>
                    <a:pt x="1" y="380"/>
                    <a:pt x="1" y="824"/>
                  </a:cubicBezTo>
                  <a:lnTo>
                    <a:pt x="1" y="950"/>
                  </a:lnTo>
                  <a:cubicBezTo>
                    <a:pt x="1" y="1425"/>
                    <a:pt x="381" y="1774"/>
                    <a:pt x="824" y="1774"/>
                  </a:cubicBezTo>
                  <a:lnTo>
                    <a:pt x="951" y="1774"/>
                  </a:lnTo>
                  <a:lnTo>
                    <a:pt x="3326" y="1489"/>
                  </a:lnTo>
                  <a:lnTo>
                    <a:pt x="3326" y="317"/>
                  </a:lnTo>
                  <a:lnTo>
                    <a:pt x="951" y="32"/>
                  </a:lnTo>
                  <a:cubicBezTo>
                    <a:pt x="919" y="0"/>
                    <a:pt x="856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7;p24">
              <a:extLst>
                <a:ext uri="{FF2B5EF4-FFF2-40B4-BE49-F238E27FC236}">
                  <a16:creationId xmlns:a16="http://schemas.microsoft.com/office/drawing/2014/main" id="{FB130726-E88E-4E89-5D90-51BCB8816DEB}"/>
                </a:ext>
              </a:extLst>
            </p:cNvPr>
            <p:cNvSpPr/>
            <p:nvPr/>
          </p:nvSpPr>
          <p:spPr>
            <a:xfrm>
              <a:off x="6116992" y="2812792"/>
              <a:ext cx="116556" cy="61576"/>
            </a:xfrm>
            <a:custGeom>
              <a:avLst/>
              <a:gdLst/>
              <a:ahLst/>
              <a:cxnLst/>
              <a:rect l="l" t="t" r="r" b="b"/>
              <a:pathLst>
                <a:path w="3358" h="1774" extrusionOk="0">
                  <a:moveTo>
                    <a:pt x="2407" y="0"/>
                  </a:moveTo>
                  <a:lnTo>
                    <a:pt x="1" y="317"/>
                  </a:lnTo>
                  <a:lnTo>
                    <a:pt x="1" y="1457"/>
                  </a:lnTo>
                  <a:lnTo>
                    <a:pt x="2407" y="1774"/>
                  </a:lnTo>
                  <a:lnTo>
                    <a:pt x="2534" y="1774"/>
                  </a:lnTo>
                  <a:cubicBezTo>
                    <a:pt x="2756" y="1774"/>
                    <a:pt x="2946" y="1679"/>
                    <a:pt x="3104" y="1552"/>
                  </a:cubicBezTo>
                  <a:cubicBezTo>
                    <a:pt x="3262" y="1394"/>
                    <a:pt x="3357" y="1172"/>
                    <a:pt x="3357" y="950"/>
                  </a:cubicBezTo>
                  <a:lnTo>
                    <a:pt x="3357" y="824"/>
                  </a:lnTo>
                  <a:cubicBezTo>
                    <a:pt x="3357" y="380"/>
                    <a:pt x="2977" y="0"/>
                    <a:pt x="2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8;p24">
              <a:extLst>
                <a:ext uri="{FF2B5EF4-FFF2-40B4-BE49-F238E27FC236}">
                  <a16:creationId xmlns:a16="http://schemas.microsoft.com/office/drawing/2014/main" id="{F9ECAD93-965D-918A-D078-549F62F0E798}"/>
                </a:ext>
              </a:extLst>
            </p:cNvPr>
            <p:cNvSpPr/>
            <p:nvPr/>
          </p:nvSpPr>
          <p:spPr>
            <a:xfrm>
              <a:off x="6038964" y="2603942"/>
              <a:ext cx="106629" cy="106664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2154" y="0"/>
                  </a:moveTo>
                  <a:cubicBezTo>
                    <a:pt x="1900" y="0"/>
                    <a:pt x="1647" y="127"/>
                    <a:pt x="1488" y="349"/>
                  </a:cubicBezTo>
                  <a:lnTo>
                    <a:pt x="0" y="2249"/>
                  </a:lnTo>
                  <a:lnTo>
                    <a:pt x="823" y="3072"/>
                  </a:lnTo>
                  <a:lnTo>
                    <a:pt x="2724" y="1584"/>
                  </a:lnTo>
                  <a:cubicBezTo>
                    <a:pt x="2914" y="1457"/>
                    <a:pt x="3040" y="1235"/>
                    <a:pt x="3072" y="982"/>
                  </a:cubicBezTo>
                  <a:cubicBezTo>
                    <a:pt x="3072" y="760"/>
                    <a:pt x="3009" y="507"/>
                    <a:pt x="2819" y="317"/>
                  </a:cubicBezTo>
                  <a:lnTo>
                    <a:pt x="2724" y="254"/>
                  </a:lnTo>
                  <a:cubicBezTo>
                    <a:pt x="2565" y="95"/>
                    <a:pt x="2375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9;p24">
              <a:extLst>
                <a:ext uri="{FF2B5EF4-FFF2-40B4-BE49-F238E27FC236}">
                  <a16:creationId xmlns:a16="http://schemas.microsoft.com/office/drawing/2014/main" id="{525D8DAC-8C12-8D2A-E1AA-2510D1082758}"/>
                </a:ext>
              </a:extLst>
            </p:cNvPr>
            <p:cNvSpPr/>
            <p:nvPr/>
          </p:nvSpPr>
          <p:spPr>
            <a:xfrm>
              <a:off x="5737750" y="2664372"/>
              <a:ext cx="330925" cy="484795"/>
            </a:xfrm>
            <a:custGeom>
              <a:avLst/>
              <a:gdLst/>
              <a:ahLst/>
              <a:cxnLst/>
              <a:rect l="l" t="t" r="r" b="b"/>
              <a:pathLst>
                <a:path w="9534" h="13967" extrusionOk="0">
                  <a:moveTo>
                    <a:pt x="4751" y="1"/>
                  </a:moveTo>
                  <a:cubicBezTo>
                    <a:pt x="3453" y="1"/>
                    <a:pt x="2281" y="508"/>
                    <a:pt x="1362" y="1458"/>
                  </a:cubicBezTo>
                  <a:cubicBezTo>
                    <a:pt x="476" y="2408"/>
                    <a:pt x="1" y="3611"/>
                    <a:pt x="32" y="4910"/>
                  </a:cubicBezTo>
                  <a:cubicBezTo>
                    <a:pt x="64" y="5606"/>
                    <a:pt x="222" y="6240"/>
                    <a:pt x="507" y="6841"/>
                  </a:cubicBezTo>
                  <a:cubicBezTo>
                    <a:pt x="571" y="6936"/>
                    <a:pt x="634" y="7031"/>
                    <a:pt x="729" y="7158"/>
                  </a:cubicBezTo>
                  <a:cubicBezTo>
                    <a:pt x="1014" y="7602"/>
                    <a:pt x="1679" y="8583"/>
                    <a:pt x="1774" y="9597"/>
                  </a:cubicBezTo>
                  <a:cubicBezTo>
                    <a:pt x="1806" y="9913"/>
                    <a:pt x="1964" y="10198"/>
                    <a:pt x="2186" y="10420"/>
                  </a:cubicBezTo>
                  <a:cubicBezTo>
                    <a:pt x="2123" y="10515"/>
                    <a:pt x="2091" y="10642"/>
                    <a:pt x="2091" y="10768"/>
                  </a:cubicBezTo>
                  <a:lnTo>
                    <a:pt x="2091" y="10863"/>
                  </a:lnTo>
                  <a:cubicBezTo>
                    <a:pt x="2091" y="11117"/>
                    <a:pt x="2218" y="11338"/>
                    <a:pt x="2376" y="11497"/>
                  </a:cubicBezTo>
                  <a:cubicBezTo>
                    <a:pt x="2344" y="11592"/>
                    <a:pt x="2313" y="11687"/>
                    <a:pt x="2313" y="11782"/>
                  </a:cubicBezTo>
                  <a:lnTo>
                    <a:pt x="2313" y="11908"/>
                  </a:lnTo>
                  <a:cubicBezTo>
                    <a:pt x="2313" y="12130"/>
                    <a:pt x="2408" y="12352"/>
                    <a:pt x="2566" y="12510"/>
                  </a:cubicBezTo>
                  <a:cubicBezTo>
                    <a:pt x="2534" y="12637"/>
                    <a:pt x="2534" y="12795"/>
                    <a:pt x="2566" y="12954"/>
                  </a:cubicBezTo>
                  <a:cubicBezTo>
                    <a:pt x="2819" y="13555"/>
                    <a:pt x="3706" y="13967"/>
                    <a:pt x="4783" y="13967"/>
                  </a:cubicBezTo>
                  <a:cubicBezTo>
                    <a:pt x="5891" y="13967"/>
                    <a:pt x="6746" y="13555"/>
                    <a:pt x="7000" y="12954"/>
                  </a:cubicBezTo>
                  <a:cubicBezTo>
                    <a:pt x="7063" y="12795"/>
                    <a:pt x="7063" y="12637"/>
                    <a:pt x="7000" y="12510"/>
                  </a:cubicBezTo>
                  <a:cubicBezTo>
                    <a:pt x="7158" y="12352"/>
                    <a:pt x="7253" y="12130"/>
                    <a:pt x="7253" y="11908"/>
                  </a:cubicBezTo>
                  <a:lnTo>
                    <a:pt x="7253" y="11782"/>
                  </a:lnTo>
                  <a:cubicBezTo>
                    <a:pt x="7253" y="11687"/>
                    <a:pt x="7253" y="11623"/>
                    <a:pt x="7221" y="11560"/>
                  </a:cubicBezTo>
                  <a:cubicBezTo>
                    <a:pt x="7443" y="11402"/>
                    <a:pt x="7570" y="11148"/>
                    <a:pt x="7570" y="10863"/>
                  </a:cubicBezTo>
                  <a:lnTo>
                    <a:pt x="7570" y="10768"/>
                  </a:lnTo>
                  <a:cubicBezTo>
                    <a:pt x="7570" y="10610"/>
                    <a:pt x="7538" y="10483"/>
                    <a:pt x="7475" y="10357"/>
                  </a:cubicBezTo>
                  <a:cubicBezTo>
                    <a:pt x="7665" y="10167"/>
                    <a:pt x="7791" y="9913"/>
                    <a:pt x="7823" y="9628"/>
                  </a:cubicBezTo>
                  <a:cubicBezTo>
                    <a:pt x="7855" y="8868"/>
                    <a:pt x="8235" y="8013"/>
                    <a:pt x="8931" y="7063"/>
                  </a:cubicBezTo>
                  <a:cubicBezTo>
                    <a:pt x="8963" y="6968"/>
                    <a:pt x="8995" y="6936"/>
                    <a:pt x="9026" y="6905"/>
                  </a:cubicBezTo>
                  <a:cubicBezTo>
                    <a:pt x="9375" y="6303"/>
                    <a:pt x="9533" y="5606"/>
                    <a:pt x="9533" y="4751"/>
                  </a:cubicBezTo>
                  <a:cubicBezTo>
                    <a:pt x="9533" y="3453"/>
                    <a:pt x="9058" y="2281"/>
                    <a:pt x="8140" y="1363"/>
                  </a:cubicBezTo>
                  <a:cubicBezTo>
                    <a:pt x="7253" y="476"/>
                    <a:pt x="6050" y="1"/>
                    <a:pt x="4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0;p24">
              <a:extLst>
                <a:ext uri="{FF2B5EF4-FFF2-40B4-BE49-F238E27FC236}">
                  <a16:creationId xmlns:a16="http://schemas.microsoft.com/office/drawing/2014/main" id="{2ADCED6A-B747-AEFE-208B-D0FF757D3EEE}"/>
                </a:ext>
              </a:extLst>
            </p:cNvPr>
            <p:cNvSpPr/>
            <p:nvPr/>
          </p:nvSpPr>
          <p:spPr>
            <a:xfrm>
              <a:off x="5782839" y="2705052"/>
              <a:ext cx="248454" cy="289134"/>
            </a:xfrm>
            <a:custGeom>
              <a:avLst/>
              <a:gdLst/>
              <a:ahLst/>
              <a:cxnLst/>
              <a:rect l="l" t="t" r="r" b="b"/>
              <a:pathLst>
                <a:path w="7158" h="8330" extrusionOk="0">
                  <a:moveTo>
                    <a:pt x="3547" y="1"/>
                  </a:moveTo>
                  <a:cubicBezTo>
                    <a:pt x="2597" y="32"/>
                    <a:pt x="1710" y="412"/>
                    <a:pt x="1045" y="1109"/>
                  </a:cubicBezTo>
                  <a:cubicBezTo>
                    <a:pt x="349" y="1806"/>
                    <a:pt x="0" y="2724"/>
                    <a:pt x="32" y="3706"/>
                  </a:cubicBezTo>
                  <a:cubicBezTo>
                    <a:pt x="32" y="4213"/>
                    <a:pt x="158" y="4688"/>
                    <a:pt x="380" y="5131"/>
                  </a:cubicBezTo>
                  <a:cubicBezTo>
                    <a:pt x="412" y="5163"/>
                    <a:pt x="475" y="5258"/>
                    <a:pt x="507" y="5321"/>
                  </a:cubicBezTo>
                  <a:cubicBezTo>
                    <a:pt x="855" y="5828"/>
                    <a:pt x="1647" y="7000"/>
                    <a:pt x="1742" y="8330"/>
                  </a:cubicBezTo>
                  <a:lnTo>
                    <a:pt x="5416" y="8330"/>
                  </a:lnTo>
                  <a:cubicBezTo>
                    <a:pt x="5511" y="7380"/>
                    <a:pt x="5954" y="6335"/>
                    <a:pt x="6746" y="5194"/>
                  </a:cubicBezTo>
                  <a:cubicBezTo>
                    <a:pt x="6777" y="5163"/>
                    <a:pt x="6809" y="5131"/>
                    <a:pt x="6809" y="5099"/>
                  </a:cubicBezTo>
                  <a:cubicBezTo>
                    <a:pt x="7031" y="4719"/>
                    <a:pt x="7157" y="4213"/>
                    <a:pt x="7157" y="3579"/>
                  </a:cubicBezTo>
                  <a:cubicBezTo>
                    <a:pt x="7157" y="2629"/>
                    <a:pt x="6777" y="1711"/>
                    <a:pt x="6112" y="1046"/>
                  </a:cubicBezTo>
                  <a:cubicBezTo>
                    <a:pt x="5416" y="381"/>
                    <a:pt x="4529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1;p24">
              <a:extLst>
                <a:ext uri="{FF2B5EF4-FFF2-40B4-BE49-F238E27FC236}">
                  <a16:creationId xmlns:a16="http://schemas.microsoft.com/office/drawing/2014/main" id="{DB2C47AF-E59B-49FB-1591-B4CD3691C060}"/>
                </a:ext>
              </a:extLst>
            </p:cNvPr>
            <p:cNvSpPr/>
            <p:nvPr/>
          </p:nvSpPr>
          <p:spPr>
            <a:xfrm>
              <a:off x="5759757" y="2684192"/>
              <a:ext cx="290210" cy="330890"/>
            </a:xfrm>
            <a:custGeom>
              <a:avLst/>
              <a:gdLst/>
              <a:ahLst/>
              <a:cxnLst/>
              <a:rect l="l" t="t" r="r" b="b"/>
              <a:pathLst>
                <a:path w="8361" h="9533" extrusionOk="0">
                  <a:moveTo>
                    <a:pt x="4212" y="602"/>
                  </a:moveTo>
                  <a:cubicBezTo>
                    <a:pt x="5130" y="602"/>
                    <a:pt x="6049" y="982"/>
                    <a:pt x="6714" y="1647"/>
                  </a:cubicBezTo>
                  <a:cubicBezTo>
                    <a:pt x="7379" y="2312"/>
                    <a:pt x="7759" y="3199"/>
                    <a:pt x="7759" y="4180"/>
                  </a:cubicBezTo>
                  <a:cubicBezTo>
                    <a:pt x="7759" y="4814"/>
                    <a:pt x="7664" y="5320"/>
                    <a:pt x="7411" y="5700"/>
                  </a:cubicBezTo>
                  <a:cubicBezTo>
                    <a:pt x="7411" y="5732"/>
                    <a:pt x="7379" y="5764"/>
                    <a:pt x="7347" y="5795"/>
                  </a:cubicBezTo>
                  <a:cubicBezTo>
                    <a:pt x="6556" y="6904"/>
                    <a:pt x="6112" y="7981"/>
                    <a:pt x="6049" y="8931"/>
                  </a:cubicBezTo>
                  <a:lnTo>
                    <a:pt x="2375" y="8931"/>
                  </a:lnTo>
                  <a:cubicBezTo>
                    <a:pt x="2249" y="7601"/>
                    <a:pt x="1457" y="6429"/>
                    <a:pt x="1140" y="5922"/>
                  </a:cubicBezTo>
                  <a:cubicBezTo>
                    <a:pt x="1077" y="5859"/>
                    <a:pt x="1014" y="5764"/>
                    <a:pt x="982" y="5732"/>
                  </a:cubicBezTo>
                  <a:cubicBezTo>
                    <a:pt x="760" y="5289"/>
                    <a:pt x="665" y="4814"/>
                    <a:pt x="633" y="4307"/>
                  </a:cubicBezTo>
                  <a:cubicBezTo>
                    <a:pt x="602" y="3325"/>
                    <a:pt x="950" y="2407"/>
                    <a:pt x="1647" y="1710"/>
                  </a:cubicBezTo>
                  <a:cubicBezTo>
                    <a:pt x="2312" y="1013"/>
                    <a:pt x="3199" y="602"/>
                    <a:pt x="4180" y="602"/>
                  </a:cubicBezTo>
                  <a:close/>
                  <a:moveTo>
                    <a:pt x="4180" y="0"/>
                  </a:moveTo>
                  <a:cubicBezTo>
                    <a:pt x="3040" y="0"/>
                    <a:pt x="1995" y="475"/>
                    <a:pt x="1204" y="1298"/>
                  </a:cubicBezTo>
                  <a:cubicBezTo>
                    <a:pt x="412" y="2122"/>
                    <a:pt x="0" y="3199"/>
                    <a:pt x="32" y="4307"/>
                  </a:cubicBezTo>
                  <a:cubicBezTo>
                    <a:pt x="63" y="4909"/>
                    <a:pt x="190" y="5479"/>
                    <a:pt x="443" y="6017"/>
                  </a:cubicBezTo>
                  <a:cubicBezTo>
                    <a:pt x="475" y="6080"/>
                    <a:pt x="538" y="6144"/>
                    <a:pt x="633" y="6270"/>
                  </a:cubicBezTo>
                  <a:cubicBezTo>
                    <a:pt x="950" y="6745"/>
                    <a:pt x="1679" y="7822"/>
                    <a:pt x="1774" y="8994"/>
                  </a:cubicBezTo>
                  <a:cubicBezTo>
                    <a:pt x="1805" y="9311"/>
                    <a:pt x="2059" y="9532"/>
                    <a:pt x="2375" y="9532"/>
                  </a:cubicBezTo>
                  <a:lnTo>
                    <a:pt x="6049" y="9532"/>
                  </a:lnTo>
                  <a:cubicBezTo>
                    <a:pt x="6366" y="9532"/>
                    <a:pt x="6619" y="9311"/>
                    <a:pt x="6651" y="8994"/>
                  </a:cubicBezTo>
                  <a:cubicBezTo>
                    <a:pt x="6714" y="8139"/>
                    <a:pt x="7126" y="7189"/>
                    <a:pt x="7854" y="6144"/>
                  </a:cubicBezTo>
                  <a:cubicBezTo>
                    <a:pt x="7886" y="6080"/>
                    <a:pt x="7917" y="6049"/>
                    <a:pt x="7949" y="6017"/>
                  </a:cubicBezTo>
                  <a:cubicBezTo>
                    <a:pt x="8234" y="5542"/>
                    <a:pt x="8361" y="4940"/>
                    <a:pt x="8361" y="4180"/>
                  </a:cubicBezTo>
                  <a:cubicBezTo>
                    <a:pt x="8361" y="3040"/>
                    <a:pt x="7949" y="1995"/>
                    <a:pt x="7157" y="1203"/>
                  </a:cubicBezTo>
                  <a:cubicBezTo>
                    <a:pt x="6334" y="412"/>
                    <a:pt x="5289" y="0"/>
                    <a:pt x="4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2;p24">
              <a:extLst>
                <a:ext uri="{FF2B5EF4-FFF2-40B4-BE49-F238E27FC236}">
                  <a16:creationId xmlns:a16="http://schemas.microsoft.com/office/drawing/2014/main" id="{49866175-E13B-7476-D522-F46A517B5516}"/>
                </a:ext>
              </a:extLst>
            </p:cNvPr>
            <p:cNvSpPr/>
            <p:nvPr/>
          </p:nvSpPr>
          <p:spPr>
            <a:xfrm>
              <a:off x="5833377" y="3028237"/>
              <a:ext cx="148455" cy="23117"/>
            </a:xfrm>
            <a:custGeom>
              <a:avLst/>
              <a:gdLst/>
              <a:ahLst/>
              <a:cxnLst/>
              <a:rect l="l" t="t" r="r" b="b"/>
              <a:pathLst>
                <a:path w="4277" h="666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380"/>
                  </a:lnTo>
                  <a:cubicBezTo>
                    <a:pt x="1" y="539"/>
                    <a:pt x="96" y="665"/>
                    <a:pt x="286" y="665"/>
                  </a:cubicBezTo>
                  <a:lnTo>
                    <a:pt x="3991" y="665"/>
                  </a:lnTo>
                  <a:cubicBezTo>
                    <a:pt x="4150" y="665"/>
                    <a:pt x="4276" y="539"/>
                    <a:pt x="4276" y="380"/>
                  </a:cubicBezTo>
                  <a:lnTo>
                    <a:pt x="4276" y="285"/>
                  </a:lnTo>
                  <a:cubicBezTo>
                    <a:pt x="4276" y="127"/>
                    <a:pt x="4150" y="0"/>
                    <a:pt x="39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63;p24">
              <a:extLst>
                <a:ext uri="{FF2B5EF4-FFF2-40B4-BE49-F238E27FC236}">
                  <a16:creationId xmlns:a16="http://schemas.microsoft.com/office/drawing/2014/main" id="{6D2682FF-DD31-09BC-8FAC-4CAA0F36AE58}"/>
                </a:ext>
              </a:extLst>
            </p:cNvPr>
            <p:cNvSpPr/>
            <p:nvPr/>
          </p:nvSpPr>
          <p:spPr>
            <a:xfrm>
              <a:off x="5839971" y="3063398"/>
              <a:ext cx="130857" cy="23117"/>
            </a:xfrm>
            <a:custGeom>
              <a:avLst/>
              <a:gdLst/>
              <a:ahLst/>
              <a:cxnLst/>
              <a:rect l="l" t="t" r="r" b="b"/>
              <a:pathLst>
                <a:path w="3770" h="666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412"/>
                  </a:lnTo>
                  <a:cubicBezTo>
                    <a:pt x="1" y="539"/>
                    <a:pt x="128" y="666"/>
                    <a:pt x="286" y="666"/>
                  </a:cubicBezTo>
                  <a:lnTo>
                    <a:pt x="3516" y="666"/>
                  </a:lnTo>
                  <a:cubicBezTo>
                    <a:pt x="3643" y="666"/>
                    <a:pt x="3770" y="571"/>
                    <a:pt x="3770" y="412"/>
                  </a:cubicBezTo>
                  <a:lnTo>
                    <a:pt x="3770" y="286"/>
                  </a:lnTo>
                  <a:cubicBezTo>
                    <a:pt x="3770" y="127"/>
                    <a:pt x="3643" y="1"/>
                    <a:pt x="3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4;p24">
              <a:extLst>
                <a:ext uri="{FF2B5EF4-FFF2-40B4-BE49-F238E27FC236}">
                  <a16:creationId xmlns:a16="http://schemas.microsoft.com/office/drawing/2014/main" id="{D2EEEA99-E4FB-ECD7-5C13-CBC28911184C}"/>
                </a:ext>
              </a:extLst>
            </p:cNvPr>
            <p:cNvSpPr/>
            <p:nvPr/>
          </p:nvSpPr>
          <p:spPr>
            <a:xfrm>
              <a:off x="5846566" y="3100781"/>
              <a:ext cx="117667" cy="27525"/>
            </a:xfrm>
            <a:custGeom>
              <a:avLst/>
              <a:gdLst/>
              <a:ahLst/>
              <a:cxnLst/>
              <a:rect l="l" t="t" r="r" b="b"/>
              <a:pathLst>
                <a:path w="3390" h="793" extrusionOk="0">
                  <a:moveTo>
                    <a:pt x="223" y="1"/>
                  </a:moveTo>
                  <a:cubicBezTo>
                    <a:pt x="96" y="1"/>
                    <a:pt x="1" y="64"/>
                    <a:pt x="33" y="159"/>
                  </a:cubicBezTo>
                  <a:cubicBezTo>
                    <a:pt x="191" y="507"/>
                    <a:pt x="888" y="792"/>
                    <a:pt x="1711" y="792"/>
                  </a:cubicBezTo>
                  <a:cubicBezTo>
                    <a:pt x="2534" y="792"/>
                    <a:pt x="3231" y="507"/>
                    <a:pt x="3358" y="159"/>
                  </a:cubicBezTo>
                  <a:cubicBezTo>
                    <a:pt x="3390" y="64"/>
                    <a:pt x="3295" y="1"/>
                    <a:pt x="32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5;p24">
              <a:extLst>
                <a:ext uri="{FF2B5EF4-FFF2-40B4-BE49-F238E27FC236}">
                  <a16:creationId xmlns:a16="http://schemas.microsoft.com/office/drawing/2014/main" id="{43EA2630-026C-8702-C84A-6F69E9342E66}"/>
                </a:ext>
              </a:extLst>
            </p:cNvPr>
            <p:cNvSpPr/>
            <p:nvPr/>
          </p:nvSpPr>
          <p:spPr>
            <a:xfrm>
              <a:off x="5893841" y="2541290"/>
              <a:ext cx="23117" cy="93439"/>
            </a:xfrm>
            <a:custGeom>
              <a:avLst/>
              <a:gdLst/>
              <a:ahLst/>
              <a:cxnLst/>
              <a:rect l="l" t="t" r="r" b="b"/>
              <a:pathLst>
                <a:path w="666" h="2692" extrusionOk="0">
                  <a:moveTo>
                    <a:pt x="286" y="0"/>
                  </a:moveTo>
                  <a:cubicBezTo>
                    <a:pt x="127" y="0"/>
                    <a:pt x="1" y="127"/>
                    <a:pt x="32" y="285"/>
                  </a:cubicBezTo>
                  <a:lnTo>
                    <a:pt x="349" y="2692"/>
                  </a:lnTo>
                  <a:lnTo>
                    <a:pt x="634" y="285"/>
                  </a:lnTo>
                  <a:cubicBezTo>
                    <a:pt x="666" y="127"/>
                    <a:pt x="539" y="0"/>
                    <a:pt x="41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6;p24">
              <a:extLst>
                <a:ext uri="{FF2B5EF4-FFF2-40B4-BE49-F238E27FC236}">
                  <a16:creationId xmlns:a16="http://schemas.microsoft.com/office/drawing/2014/main" id="{C591D04E-D13A-F447-FBC0-C89374FCEC15}"/>
                </a:ext>
              </a:extLst>
            </p:cNvPr>
            <p:cNvSpPr/>
            <p:nvPr/>
          </p:nvSpPr>
          <p:spPr>
            <a:xfrm>
              <a:off x="5684991" y="2629419"/>
              <a:ext cx="71503" cy="70184"/>
            </a:xfrm>
            <a:custGeom>
              <a:avLst/>
              <a:gdLst/>
              <a:ahLst/>
              <a:cxnLst/>
              <a:rect l="l" t="t" r="r" b="b"/>
              <a:pathLst>
                <a:path w="2060" h="2022" extrusionOk="0">
                  <a:moveTo>
                    <a:pt x="375" y="1"/>
                  </a:moveTo>
                  <a:cubicBezTo>
                    <a:pt x="319" y="1"/>
                    <a:pt x="262" y="18"/>
                    <a:pt x="222" y="58"/>
                  </a:cubicBezTo>
                  <a:lnTo>
                    <a:pt x="127" y="153"/>
                  </a:lnTo>
                  <a:cubicBezTo>
                    <a:pt x="1" y="280"/>
                    <a:pt x="32" y="438"/>
                    <a:pt x="159" y="533"/>
                  </a:cubicBezTo>
                  <a:lnTo>
                    <a:pt x="2059" y="2021"/>
                  </a:lnTo>
                  <a:lnTo>
                    <a:pt x="571" y="90"/>
                  </a:lnTo>
                  <a:cubicBezTo>
                    <a:pt x="534" y="34"/>
                    <a:pt x="454" y="1"/>
                    <a:pt x="37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7;p24">
              <a:extLst>
                <a:ext uri="{FF2B5EF4-FFF2-40B4-BE49-F238E27FC236}">
                  <a16:creationId xmlns:a16="http://schemas.microsoft.com/office/drawing/2014/main" id="{ECB89455-54E2-D140-7654-4B2FD66EBE7B}"/>
                </a:ext>
              </a:extLst>
            </p:cNvPr>
            <p:cNvSpPr/>
            <p:nvPr/>
          </p:nvSpPr>
          <p:spPr>
            <a:xfrm>
              <a:off x="5603666" y="2840109"/>
              <a:ext cx="93439" cy="21243"/>
            </a:xfrm>
            <a:custGeom>
              <a:avLst/>
              <a:gdLst/>
              <a:ahLst/>
              <a:cxnLst/>
              <a:rect l="l" t="t" r="r" b="b"/>
              <a:pathLst>
                <a:path w="2692" h="612" extrusionOk="0">
                  <a:moveTo>
                    <a:pt x="236" y="0"/>
                  </a:moveTo>
                  <a:cubicBezTo>
                    <a:pt x="101" y="0"/>
                    <a:pt x="0" y="113"/>
                    <a:pt x="0" y="227"/>
                  </a:cubicBezTo>
                  <a:lnTo>
                    <a:pt x="0" y="353"/>
                  </a:lnTo>
                  <a:cubicBezTo>
                    <a:pt x="0" y="495"/>
                    <a:pt x="102" y="612"/>
                    <a:pt x="237" y="612"/>
                  </a:cubicBezTo>
                  <a:cubicBezTo>
                    <a:pt x="252" y="612"/>
                    <a:pt x="269" y="610"/>
                    <a:pt x="285" y="607"/>
                  </a:cubicBezTo>
                  <a:lnTo>
                    <a:pt x="2692" y="290"/>
                  </a:lnTo>
                  <a:lnTo>
                    <a:pt x="285" y="5"/>
                  </a:lnTo>
                  <a:cubicBezTo>
                    <a:pt x="268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8;p24">
              <a:extLst>
                <a:ext uri="{FF2B5EF4-FFF2-40B4-BE49-F238E27FC236}">
                  <a16:creationId xmlns:a16="http://schemas.microsoft.com/office/drawing/2014/main" id="{9E5D0D29-A662-A37F-89F0-02DD066FD10B}"/>
                </a:ext>
              </a:extLst>
            </p:cNvPr>
            <p:cNvSpPr/>
            <p:nvPr/>
          </p:nvSpPr>
          <p:spPr>
            <a:xfrm>
              <a:off x="6121400" y="2832577"/>
              <a:ext cx="93474" cy="21138"/>
            </a:xfrm>
            <a:custGeom>
              <a:avLst/>
              <a:gdLst/>
              <a:ahLst/>
              <a:cxnLst/>
              <a:rect l="l" t="t" r="r" b="b"/>
              <a:pathLst>
                <a:path w="2693" h="609" extrusionOk="0">
                  <a:moveTo>
                    <a:pt x="2407" y="0"/>
                  </a:moveTo>
                  <a:lnTo>
                    <a:pt x="0" y="317"/>
                  </a:lnTo>
                  <a:lnTo>
                    <a:pt x="2407" y="602"/>
                  </a:lnTo>
                  <a:cubicBezTo>
                    <a:pt x="2428" y="606"/>
                    <a:pt x="2447" y="608"/>
                    <a:pt x="2467" y="608"/>
                  </a:cubicBezTo>
                  <a:cubicBezTo>
                    <a:pt x="2596" y="608"/>
                    <a:pt x="2692" y="518"/>
                    <a:pt x="2692" y="380"/>
                  </a:cubicBezTo>
                  <a:lnTo>
                    <a:pt x="2692" y="254"/>
                  </a:lnTo>
                  <a:cubicBezTo>
                    <a:pt x="2692" y="95"/>
                    <a:pt x="2565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9;p24">
              <a:extLst>
                <a:ext uri="{FF2B5EF4-FFF2-40B4-BE49-F238E27FC236}">
                  <a16:creationId xmlns:a16="http://schemas.microsoft.com/office/drawing/2014/main" id="{13533CFB-17D3-4F82-FD69-8251B042BABF}"/>
                </a:ext>
              </a:extLst>
            </p:cNvPr>
            <p:cNvSpPr/>
            <p:nvPr/>
          </p:nvSpPr>
          <p:spPr>
            <a:xfrm>
              <a:off x="6056527" y="2624664"/>
              <a:ext cx="71503" cy="69455"/>
            </a:xfrm>
            <a:custGeom>
              <a:avLst/>
              <a:gdLst/>
              <a:ahLst/>
              <a:cxnLst/>
              <a:rect l="l" t="t" r="r" b="b"/>
              <a:pathLst>
                <a:path w="2060" h="2001" extrusionOk="0">
                  <a:moveTo>
                    <a:pt x="1695" y="1"/>
                  </a:moveTo>
                  <a:cubicBezTo>
                    <a:pt x="1618" y="1"/>
                    <a:pt x="1540" y="32"/>
                    <a:pt x="1489" y="100"/>
                  </a:cubicBezTo>
                  <a:lnTo>
                    <a:pt x="1" y="2000"/>
                  </a:lnTo>
                  <a:lnTo>
                    <a:pt x="1933" y="512"/>
                  </a:lnTo>
                  <a:cubicBezTo>
                    <a:pt x="2059" y="448"/>
                    <a:pt x="2059" y="258"/>
                    <a:pt x="1964" y="163"/>
                  </a:cubicBezTo>
                  <a:lnTo>
                    <a:pt x="1869" y="68"/>
                  </a:lnTo>
                  <a:cubicBezTo>
                    <a:pt x="1825" y="24"/>
                    <a:pt x="1761" y="1"/>
                    <a:pt x="169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0;p24">
              <a:extLst>
                <a:ext uri="{FF2B5EF4-FFF2-40B4-BE49-F238E27FC236}">
                  <a16:creationId xmlns:a16="http://schemas.microsoft.com/office/drawing/2014/main" id="{6054FDB2-1B41-BF68-578F-1FB49169B48E}"/>
                </a:ext>
              </a:extLst>
            </p:cNvPr>
            <p:cNvSpPr/>
            <p:nvPr/>
          </p:nvSpPr>
          <p:spPr>
            <a:xfrm>
              <a:off x="5849864" y="2754514"/>
              <a:ext cx="112183" cy="198992"/>
            </a:xfrm>
            <a:custGeom>
              <a:avLst/>
              <a:gdLst/>
              <a:ahLst/>
              <a:cxnLst/>
              <a:rect l="l" t="t" r="r" b="b"/>
              <a:pathLst>
                <a:path w="3232" h="5733" extrusionOk="0">
                  <a:moveTo>
                    <a:pt x="3136" y="1"/>
                  </a:moveTo>
                  <a:lnTo>
                    <a:pt x="603" y="2946"/>
                  </a:lnTo>
                  <a:lnTo>
                    <a:pt x="1521" y="3168"/>
                  </a:lnTo>
                  <a:lnTo>
                    <a:pt x="1" y="5733"/>
                  </a:lnTo>
                  <a:lnTo>
                    <a:pt x="3231" y="2851"/>
                  </a:lnTo>
                  <a:lnTo>
                    <a:pt x="1996" y="2471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081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Top Topics Generated after adding extra model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1F2F944-E048-1A65-765C-88F5AFA8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12" y="794888"/>
            <a:ext cx="5132375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FB9D54-8290-BA5E-CAD2-A00C7F6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2188"/>
            <a:ext cx="8520600" cy="5727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Fira Sans Condensed Medium" panose="020B0603050000020004" pitchFamily="34" charset="0"/>
              </a:rPr>
              <a:t>Improving Topic Interpretability by Renaming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05E69-B3BD-A54D-3749-CDA0BBDF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" y="876020"/>
            <a:ext cx="9028800" cy="37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8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Overview of Approach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2610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Condensed Medium" panose="020B0603050000020004" pitchFamily="34" charset="0"/>
                <a:ea typeface="Fira Sans"/>
                <a:cs typeface="Fira Sans"/>
                <a:sym typeface="Fira Sans"/>
              </a:rPr>
              <a:t>Determine the Quality of videos</a:t>
            </a:r>
          </a:p>
        </p:txBody>
      </p:sp>
      <p:sp>
        <p:nvSpPr>
          <p:cNvPr id="30" name="Google Shape;418;p15">
            <a:extLst>
              <a:ext uri="{FF2B5EF4-FFF2-40B4-BE49-F238E27FC236}">
                <a16:creationId xmlns:a16="http://schemas.microsoft.com/office/drawing/2014/main" id="{394D38D7-F240-50EA-FEB4-3E9E7584DFB7}"/>
              </a:ext>
            </a:extLst>
          </p:cNvPr>
          <p:cNvSpPr txBox="1"/>
          <p:nvPr/>
        </p:nvSpPr>
        <p:spPr>
          <a:xfrm>
            <a:off x="3452495" y="1052713"/>
            <a:ext cx="5499404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800" dirty="0">
                <a:latin typeface="Fira Sans Condensed" panose="020B0604020202020204" pitchFamily="34" charset="0"/>
              </a:rPr>
              <a:t>Hypothesis: Higher Quality videos have a higher likes count proportional to its views </a:t>
            </a:r>
          </a:p>
          <a:p>
            <a:pPr algn="just"/>
            <a:endParaRPr lang="en-US" sz="1800" dirty="0">
              <a:latin typeface="Fira Sans Condensed" panose="020B0604020202020204" pitchFamily="34" charset="0"/>
            </a:endParaRPr>
          </a:p>
          <a:p>
            <a:pPr algn="just"/>
            <a:r>
              <a:rPr lang="en-SG" sz="1800" i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For instance, it took 3 videos before a quality video</a:t>
            </a:r>
          </a:p>
          <a:p>
            <a:pPr algn="just"/>
            <a:r>
              <a:rPr lang="en-SG" sz="1800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First 2 videos would have gotten my view count </a:t>
            </a:r>
          </a:p>
          <a:p>
            <a:pPr algn="just"/>
            <a:r>
              <a:rPr lang="en-SG" sz="1800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However, the last video would have both my view and like</a:t>
            </a:r>
          </a:p>
          <a:p>
            <a:pPr algn="just"/>
            <a:endParaRPr lang="en-SG" sz="1800" i="1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SG" sz="1800" dirty="0">
                <a:latin typeface="Fira Sans Condensed" panose="020B05030500000200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Hence, videos that have actual likes higher than it predicted like will be a Quality videos</a:t>
            </a:r>
            <a:endParaRPr lang="en-US" sz="18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441275-7E0A-60FC-E03F-DC47A006C5C4}"/>
              </a:ext>
            </a:extLst>
          </p:cNvPr>
          <p:cNvGrpSpPr>
            <a:grpSpLocks noChangeAspect="1"/>
          </p:cNvGrpSpPr>
          <p:nvPr/>
        </p:nvGrpSpPr>
        <p:grpSpPr>
          <a:xfrm>
            <a:off x="463072" y="1471750"/>
            <a:ext cx="2980800" cy="2980889"/>
            <a:chOff x="1861567" y="1415353"/>
            <a:chExt cx="1003293" cy="1003323"/>
          </a:xfrm>
        </p:grpSpPr>
        <p:sp>
          <p:nvSpPr>
            <p:cNvPr id="2" name="Google Shape;2597;p30">
              <a:extLst>
                <a:ext uri="{FF2B5EF4-FFF2-40B4-BE49-F238E27FC236}">
                  <a16:creationId xmlns:a16="http://schemas.microsoft.com/office/drawing/2014/main" id="{E142738E-B31D-01F3-EF4A-2378635400A8}"/>
                </a:ext>
              </a:extLst>
            </p:cNvPr>
            <p:cNvSpPr/>
            <p:nvPr/>
          </p:nvSpPr>
          <p:spPr>
            <a:xfrm>
              <a:off x="1861567" y="1415353"/>
              <a:ext cx="1003293" cy="1003323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2608;p30">
              <a:extLst>
                <a:ext uri="{FF2B5EF4-FFF2-40B4-BE49-F238E27FC236}">
                  <a16:creationId xmlns:a16="http://schemas.microsoft.com/office/drawing/2014/main" id="{6CE4EB9C-3C51-B2CD-0E25-E197BAE9876C}"/>
                </a:ext>
              </a:extLst>
            </p:cNvPr>
            <p:cNvSpPr/>
            <p:nvPr/>
          </p:nvSpPr>
          <p:spPr>
            <a:xfrm>
              <a:off x="2295958" y="1580781"/>
              <a:ext cx="123880" cy="122903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09;p30">
              <a:extLst>
                <a:ext uri="{FF2B5EF4-FFF2-40B4-BE49-F238E27FC236}">
                  <a16:creationId xmlns:a16="http://schemas.microsoft.com/office/drawing/2014/main" id="{550C1C73-7137-CFA8-3C83-211D08F5E7C6}"/>
                </a:ext>
              </a:extLst>
            </p:cNvPr>
            <p:cNvSpPr/>
            <p:nvPr/>
          </p:nvSpPr>
          <p:spPr>
            <a:xfrm>
              <a:off x="2040529" y="1624315"/>
              <a:ext cx="633760" cy="632782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10;p30">
              <a:extLst>
                <a:ext uri="{FF2B5EF4-FFF2-40B4-BE49-F238E27FC236}">
                  <a16:creationId xmlns:a16="http://schemas.microsoft.com/office/drawing/2014/main" id="{CA6D1D04-6910-5A6F-8FEE-56EBBCBAA9BB}"/>
                </a:ext>
              </a:extLst>
            </p:cNvPr>
            <p:cNvSpPr/>
            <p:nvPr/>
          </p:nvSpPr>
          <p:spPr>
            <a:xfrm>
              <a:off x="2031822" y="1614661"/>
              <a:ext cx="651173" cy="651143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11;p30">
              <a:extLst>
                <a:ext uri="{FF2B5EF4-FFF2-40B4-BE49-F238E27FC236}">
                  <a16:creationId xmlns:a16="http://schemas.microsoft.com/office/drawing/2014/main" id="{ADFE4B29-BB5E-39D5-6757-E72D09918C97}"/>
                </a:ext>
              </a:extLst>
            </p:cNvPr>
            <p:cNvSpPr/>
            <p:nvPr/>
          </p:nvSpPr>
          <p:spPr>
            <a:xfrm>
              <a:off x="2082138" y="1664946"/>
              <a:ext cx="551489" cy="551519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612;p30">
              <a:extLst>
                <a:ext uri="{FF2B5EF4-FFF2-40B4-BE49-F238E27FC236}">
                  <a16:creationId xmlns:a16="http://schemas.microsoft.com/office/drawing/2014/main" id="{E84410D1-F8D7-FB86-1083-9647F2956C0F}"/>
                </a:ext>
              </a:extLst>
            </p:cNvPr>
            <p:cNvSpPr/>
            <p:nvPr/>
          </p:nvSpPr>
          <p:spPr>
            <a:xfrm>
              <a:off x="2082138" y="1664946"/>
              <a:ext cx="551489" cy="551519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13;p30">
              <a:extLst>
                <a:ext uri="{FF2B5EF4-FFF2-40B4-BE49-F238E27FC236}">
                  <a16:creationId xmlns:a16="http://schemas.microsoft.com/office/drawing/2014/main" id="{A9EB0CAC-56A2-A034-F0C4-53E2B3854C73}"/>
                </a:ext>
              </a:extLst>
            </p:cNvPr>
            <p:cNvSpPr/>
            <p:nvPr/>
          </p:nvSpPr>
          <p:spPr>
            <a:xfrm>
              <a:off x="2354003" y="1699804"/>
              <a:ext cx="6813" cy="36782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14;p30">
              <a:extLst>
                <a:ext uri="{FF2B5EF4-FFF2-40B4-BE49-F238E27FC236}">
                  <a16:creationId xmlns:a16="http://schemas.microsoft.com/office/drawing/2014/main" id="{95897D0D-FE3B-5BDB-81DF-1131161E0711}"/>
                </a:ext>
              </a:extLst>
            </p:cNvPr>
            <p:cNvSpPr/>
            <p:nvPr/>
          </p:nvSpPr>
          <p:spPr>
            <a:xfrm>
              <a:off x="2354003" y="2144826"/>
              <a:ext cx="6813" cy="3776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15;p30">
              <a:extLst>
                <a:ext uri="{FF2B5EF4-FFF2-40B4-BE49-F238E27FC236}">
                  <a16:creationId xmlns:a16="http://schemas.microsoft.com/office/drawing/2014/main" id="{44F71BBF-A58D-D383-2888-6055BFFB02DA}"/>
                </a:ext>
              </a:extLst>
            </p:cNvPr>
            <p:cNvSpPr/>
            <p:nvPr/>
          </p:nvSpPr>
          <p:spPr>
            <a:xfrm>
              <a:off x="2561040" y="1937788"/>
              <a:ext cx="37760" cy="6813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6;p30">
              <a:extLst>
                <a:ext uri="{FF2B5EF4-FFF2-40B4-BE49-F238E27FC236}">
                  <a16:creationId xmlns:a16="http://schemas.microsoft.com/office/drawing/2014/main" id="{BE3047A9-6798-3B7F-901A-EB2DED619771}"/>
                </a:ext>
              </a:extLst>
            </p:cNvPr>
            <p:cNvSpPr/>
            <p:nvPr/>
          </p:nvSpPr>
          <p:spPr>
            <a:xfrm>
              <a:off x="2115988" y="1937788"/>
              <a:ext cx="37790" cy="6813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7;p30">
              <a:extLst>
                <a:ext uri="{FF2B5EF4-FFF2-40B4-BE49-F238E27FC236}">
                  <a16:creationId xmlns:a16="http://schemas.microsoft.com/office/drawing/2014/main" id="{2C47FD62-FDF6-9189-D9AA-24BA89FE111A}"/>
                </a:ext>
              </a:extLst>
            </p:cNvPr>
            <p:cNvSpPr/>
            <p:nvPr/>
          </p:nvSpPr>
          <p:spPr>
            <a:xfrm>
              <a:off x="2502017" y="1771627"/>
              <a:ext cx="30031" cy="28320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18;p30">
              <a:extLst>
                <a:ext uri="{FF2B5EF4-FFF2-40B4-BE49-F238E27FC236}">
                  <a16:creationId xmlns:a16="http://schemas.microsoft.com/office/drawing/2014/main" id="{439775C1-85DA-474E-80F2-7AB3C4AFFBBF}"/>
                </a:ext>
              </a:extLst>
            </p:cNvPr>
            <p:cNvSpPr/>
            <p:nvPr/>
          </p:nvSpPr>
          <p:spPr>
            <a:xfrm>
              <a:off x="2182770" y="2081801"/>
              <a:ext cx="30000" cy="27984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9;p30">
              <a:extLst>
                <a:ext uri="{FF2B5EF4-FFF2-40B4-BE49-F238E27FC236}">
                  <a16:creationId xmlns:a16="http://schemas.microsoft.com/office/drawing/2014/main" id="{4CCADA3D-911E-A840-5FEA-580AA0C4BC08}"/>
                </a:ext>
              </a:extLst>
            </p:cNvPr>
            <p:cNvSpPr/>
            <p:nvPr/>
          </p:nvSpPr>
          <p:spPr>
            <a:xfrm>
              <a:off x="2498168" y="2086048"/>
              <a:ext cx="29053" cy="28595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20;p30">
              <a:extLst>
                <a:ext uri="{FF2B5EF4-FFF2-40B4-BE49-F238E27FC236}">
                  <a16:creationId xmlns:a16="http://schemas.microsoft.com/office/drawing/2014/main" id="{F5116F0B-00DE-0FB3-3600-8E6CC109F807}"/>
                </a:ext>
              </a:extLst>
            </p:cNvPr>
            <p:cNvSpPr/>
            <p:nvPr/>
          </p:nvSpPr>
          <p:spPr>
            <a:xfrm>
              <a:off x="2187597" y="1766800"/>
              <a:ext cx="29053" cy="28564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21;p30">
              <a:extLst>
                <a:ext uri="{FF2B5EF4-FFF2-40B4-BE49-F238E27FC236}">
                  <a16:creationId xmlns:a16="http://schemas.microsoft.com/office/drawing/2014/main" id="{7322EA15-8AAC-EC73-7B4F-F2B5C5318E94}"/>
                </a:ext>
              </a:extLst>
            </p:cNvPr>
            <p:cNvSpPr/>
            <p:nvPr/>
          </p:nvSpPr>
          <p:spPr>
            <a:xfrm>
              <a:off x="2544604" y="1845497"/>
              <a:ext cx="35835" cy="18208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2;p30">
              <a:extLst>
                <a:ext uri="{FF2B5EF4-FFF2-40B4-BE49-F238E27FC236}">
                  <a16:creationId xmlns:a16="http://schemas.microsoft.com/office/drawing/2014/main" id="{D52F4F6D-F858-59E5-5E27-0B101821CAF9}"/>
                </a:ext>
              </a:extLst>
            </p:cNvPr>
            <p:cNvSpPr/>
            <p:nvPr/>
          </p:nvSpPr>
          <p:spPr>
            <a:xfrm>
              <a:off x="2134379" y="2017707"/>
              <a:ext cx="35835" cy="18788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23;p30">
              <a:extLst>
                <a:ext uri="{FF2B5EF4-FFF2-40B4-BE49-F238E27FC236}">
                  <a16:creationId xmlns:a16="http://schemas.microsoft.com/office/drawing/2014/main" id="{7D6980EC-5C1E-B7B7-DE61-654A8425556D}"/>
                </a:ext>
              </a:extLst>
            </p:cNvPr>
            <p:cNvSpPr/>
            <p:nvPr/>
          </p:nvSpPr>
          <p:spPr>
            <a:xfrm>
              <a:off x="2434319" y="2128390"/>
              <a:ext cx="19369" cy="35224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24;p30">
              <a:extLst>
                <a:ext uri="{FF2B5EF4-FFF2-40B4-BE49-F238E27FC236}">
                  <a16:creationId xmlns:a16="http://schemas.microsoft.com/office/drawing/2014/main" id="{8EDAA330-8E2D-3240-C2AC-024E7105AF35}"/>
                </a:ext>
              </a:extLst>
            </p:cNvPr>
            <p:cNvSpPr/>
            <p:nvPr/>
          </p:nvSpPr>
          <p:spPr>
            <a:xfrm>
              <a:off x="2261131" y="1717798"/>
              <a:ext cx="19369" cy="35224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25;p30">
              <a:extLst>
                <a:ext uri="{FF2B5EF4-FFF2-40B4-BE49-F238E27FC236}">
                  <a16:creationId xmlns:a16="http://schemas.microsoft.com/office/drawing/2014/main" id="{68A057A4-0C8E-5515-CDAC-AE56F1D5C1E3}"/>
                </a:ext>
              </a:extLst>
            </p:cNvPr>
            <p:cNvSpPr/>
            <p:nvPr/>
          </p:nvSpPr>
          <p:spPr>
            <a:xfrm>
              <a:off x="2543626" y="2019662"/>
              <a:ext cx="35835" cy="1915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26;p30">
              <a:extLst>
                <a:ext uri="{FF2B5EF4-FFF2-40B4-BE49-F238E27FC236}">
                  <a16:creationId xmlns:a16="http://schemas.microsoft.com/office/drawing/2014/main" id="{1E9377ED-132B-FADA-ABF7-C53427AF8D2A}"/>
                </a:ext>
              </a:extLst>
            </p:cNvPr>
            <p:cNvSpPr/>
            <p:nvPr/>
          </p:nvSpPr>
          <p:spPr>
            <a:xfrm>
              <a:off x="2135356" y="1842595"/>
              <a:ext cx="35835" cy="19185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27;p30">
              <a:extLst>
                <a:ext uri="{FF2B5EF4-FFF2-40B4-BE49-F238E27FC236}">
                  <a16:creationId xmlns:a16="http://schemas.microsoft.com/office/drawing/2014/main" id="{9F7FF9E9-9C7F-82FA-DE23-698AA779EAB9}"/>
                </a:ext>
              </a:extLst>
            </p:cNvPr>
            <p:cNvSpPr/>
            <p:nvPr/>
          </p:nvSpPr>
          <p:spPr>
            <a:xfrm>
              <a:off x="2258228" y="2127412"/>
              <a:ext cx="20346" cy="35255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8;p30">
              <a:extLst>
                <a:ext uri="{FF2B5EF4-FFF2-40B4-BE49-F238E27FC236}">
                  <a16:creationId xmlns:a16="http://schemas.microsoft.com/office/drawing/2014/main" id="{45273D00-B9CE-8AE7-AF5A-3497906E1CA2}"/>
                </a:ext>
              </a:extLst>
            </p:cNvPr>
            <p:cNvSpPr/>
            <p:nvPr/>
          </p:nvSpPr>
          <p:spPr>
            <a:xfrm>
              <a:off x="2436243" y="1718745"/>
              <a:ext cx="19369" cy="35621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29;p30">
              <a:extLst>
                <a:ext uri="{FF2B5EF4-FFF2-40B4-BE49-F238E27FC236}">
                  <a16:creationId xmlns:a16="http://schemas.microsoft.com/office/drawing/2014/main" id="{BF2B744C-3163-983D-620D-C12C851CA1E8}"/>
                </a:ext>
              </a:extLst>
            </p:cNvPr>
            <p:cNvSpPr/>
            <p:nvPr/>
          </p:nvSpPr>
          <p:spPr>
            <a:xfrm>
              <a:off x="2330785" y="1802330"/>
              <a:ext cx="53249" cy="234166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30;p30">
              <a:extLst>
                <a:ext uri="{FF2B5EF4-FFF2-40B4-BE49-F238E27FC236}">
                  <a16:creationId xmlns:a16="http://schemas.microsoft.com/office/drawing/2014/main" id="{DAB3682D-7013-3F10-5415-DE3861EA9FFF}"/>
                </a:ext>
              </a:extLst>
            </p:cNvPr>
            <p:cNvSpPr/>
            <p:nvPr/>
          </p:nvSpPr>
          <p:spPr>
            <a:xfrm>
              <a:off x="2333687" y="1917473"/>
              <a:ext cx="47444" cy="46467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31;p30">
              <a:extLst>
                <a:ext uri="{FF2B5EF4-FFF2-40B4-BE49-F238E27FC236}">
                  <a16:creationId xmlns:a16="http://schemas.microsoft.com/office/drawing/2014/main" id="{5E2F9E9C-C459-160D-9E81-8B34D17EB12C}"/>
                </a:ext>
              </a:extLst>
            </p:cNvPr>
            <p:cNvSpPr/>
            <p:nvPr/>
          </p:nvSpPr>
          <p:spPr>
            <a:xfrm>
              <a:off x="2344318" y="1928104"/>
              <a:ext cx="26151" cy="25204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32;p30">
              <a:extLst>
                <a:ext uri="{FF2B5EF4-FFF2-40B4-BE49-F238E27FC236}">
                  <a16:creationId xmlns:a16="http://schemas.microsoft.com/office/drawing/2014/main" id="{6BA0A7B9-D341-9E58-2945-59531FCE0375}"/>
                </a:ext>
              </a:extLst>
            </p:cNvPr>
            <p:cNvSpPr/>
            <p:nvPr/>
          </p:nvSpPr>
          <p:spPr>
            <a:xfrm>
              <a:off x="2264033" y="1552736"/>
              <a:ext cx="185775" cy="3583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33;p30">
              <a:extLst>
                <a:ext uri="{FF2B5EF4-FFF2-40B4-BE49-F238E27FC236}">
                  <a16:creationId xmlns:a16="http://schemas.microsoft.com/office/drawing/2014/main" id="{7EA15797-E163-55C4-907F-DE9ADD947FC6}"/>
                </a:ext>
              </a:extLst>
            </p:cNvPr>
            <p:cNvSpPr/>
            <p:nvPr/>
          </p:nvSpPr>
          <p:spPr>
            <a:xfrm>
              <a:off x="2295958" y="1588541"/>
              <a:ext cx="123880" cy="14542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84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698769" y="2324245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668243" y="2192727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310030" y="3765870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923664" y="3882961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913478" y="3884985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278793" y="3179805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925689" y="3897195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4033557" y="2688306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796452" y="2681398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920612" y="3418935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937899" y="3188963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980635" y="2935566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734372" y="3059726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909397" y="3557330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4013217" y="3082090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967429" y="3297828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929769" y="3549168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4016270" y="3080066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793399" y="2684226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936903" y="3406725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777108" y="3340564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924660" y="3544091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929769" y="3555273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464716" y="3090605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513557" y="3065831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440295" y="3280541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525767" y="3468612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585823" y="3624487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685530" y="3131960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760849" y="3300880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831058" y="3518642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700793" y="3940960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655004" y="3837172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700793" y="3940960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639741" y="4326614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445689" y="2308468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447713" y="2289992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933850" y="3853624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4225902" y="3524041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591217" y="2694026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4216745" y="3029650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5028765" y="3524041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947373" y="3029650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491478" y="2989516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614609" y="2967795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691952" y="2794408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797797" y="2383819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741822" y="2794408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599346" y="2438059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637006" y="2418747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582059" y="2396640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358192" y="3502383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716373" y="4262510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727555" y="4262510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363269" y="3493226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936191" y="4263570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356135" y="3510513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415163" y="4123119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760137" y="3761114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895034" y="3862299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941268" y="3862364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679742" y="4234040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411082" y="4253352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895002" y="3862364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457899" y="4268968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391770" y="4263570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780794" y="4019299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908007" y="4084431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800138" y="4036618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884582" y="4019299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2301008" y="561505"/>
            <a:ext cx="4671993" cy="141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Have you ever use YouTube as an Education Platform?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20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FEC536-CBDC-D877-1560-47BBCED1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0" y="852928"/>
            <a:ext cx="4420800" cy="4260677"/>
          </a:xfrm>
          <a:prstGeom prst="rect">
            <a:avLst/>
          </a:prstGeom>
        </p:spPr>
      </p:pic>
      <p:sp>
        <p:nvSpPr>
          <p:cNvPr id="6" name="Google Shape;418;p15">
            <a:extLst>
              <a:ext uri="{FF2B5EF4-FFF2-40B4-BE49-F238E27FC236}">
                <a16:creationId xmlns:a16="http://schemas.microsoft.com/office/drawing/2014/main" id="{AC73268B-F87D-961D-BDA2-E2969FEC6079}"/>
              </a:ext>
            </a:extLst>
          </p:cNvPr>
          <p:cNvSpPr txBox="1"/>
          <p:nvPr/>
        </p:nvSpPr>
        <p:spPr>
          <a:xfrm>
            <a:off x="863397" y="26547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Condensed Medium" panose="020B0603050000020004" pitchFamily="34" charset="0"/>
                <a:ea typeface="Fira Sans"/>
                <a:cs typeface="Fira Sans"/>
                <a:sym typeface="Fira Sans"/>
              </a:rPr>
              <a:t>Establish the correlation between Likes and Views</a:t>
            </a:r>
          </a:p>
        </p:txBody>
      </p:sp>
      <p:sp>
        <p:nvSpPr>
          <p:cNvPr id="7" name="Google Shape;418;p15">
            <a:extLst>
              <a:ext uri="{FF2B5EF4-FFF2-40B4-BE49-F238E27FC236}">
                <a16:creationId xmlns:a16="http://schemas.microsoft.com/office/drawing/2014/main" id="{0064FD96-22D0-B279-6FD0-94E103F1996B}"/>
              </a:ext>
            </a:extLst>
          </p:cNvPr>
          <p:cNvSpPr txBox="1"/>
          <p:nvPr/>
        </p:nvSpPr>
        <p:spPr>
          <a:xfrm>
            <a:off x="4671891" y="1052713"/>
            <a:ext cx="4280007" cy="38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1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Likes and Views are strongly correlated with correlation coefficient of </a:t>
            </a:r>
            <a:r>
              <a:rPr lang="en-US" sz="18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0.92</a:t>
            </a:r>
          </a:p>
        </p:txBody>
      </p:sp>
    </p:spTree>
    <p:extLst>
      <p:ext uri="{BB962C8B-B14F-4D97-AF65-F5344CB8AC3E}">
        <p14:creationId xmlns:p14="http://schemas.microsoft.com/office/powerpoint/2010/main" val="3724228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8;p15">
            <a:extLst>
              <a:ext uri="{FF2B5EF4-FFF2-40B4-BE49-F238E27FC236}">
                <a16:creationId xmlns:a16="http://schemas.microsoft.com/office/drawing/2014/main" id="{ADA31E5C-2477-D0CD-C8EF-3D75531BA2F1}"/>
              </a:ext>
            </a:extLst>
          </p:cNvPr>
          <p:cNvSpPr txBox="1"/>
          <p:nvPr/>
        </p:nvSpPr>
        <p:spPr>
          <a:xfrm>
            <a:off x="863397" y="265478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Condensed Medium" panose="020B0603050000020004" pitchFamily="34" charset="0"/>
                <a:ea typeface="Fira Sans"/>
                <a:cs typeface="Fira Sans"/>
                <a:sym typeface="Fira Sans"/>
              </a:rPr>
              <a:t>Determining the best model to predict Likes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EB0A48-1631-D2C7-AEF8-A6E98B99D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76828"/>
              </p:ext>
            </p:extLst>
          </p:nvPr>
        </p:nvGraphicFramePr>
        <p:xfrm>
          <a:off x="363076" y="746678"/>
          <a:ext cx="8417848" cy="4183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4954">
                  <a:extLst>
                    <a:ext uri="{9D8B030D-6E8A-4147-A177-3AD203B41FA5}">
                      <a16:colId xmlns:a16="http://schemas.microsoft.com/office/drawing/2014/main" val="869716449"/>
                    </a:ext>
                  </a:extLst>
                </a:gridCol>
                <a:gridCol w="2716322">
                  <a:extLst>
                    <a:ext uri="{9D8B030D-6E8A-4147-A177-3AD203B41FA5}">
                      <a16:colId xmlns:a16="http://schemas.microsoft.com/office/drawing/2014/main" val="2034857102"/>
                    </a:ext>
                  </a:extLst>
                </a:gridCol>
                <a:gridCol w="2806572">
                  <a:extLst>
                    <a:ext uri="{9D8B030D-6E8A-4147-A177-3AD203B41FA5}">
                      <a16:colId xmlns:a16="http://schemas.microsoft.com/office/drawing/2014/main" val="1620159892"/>
                    </a:ext>
                  </a:extLst>
                </a:gridCol>
              </a:tblGrid>
              <a:tr h="3599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 kern="100" dirty="0">
                          <a:effectLst/>
                        </a:rPr>
                        <a:t>Model</a:t>
                      </a:r>
                      <a:endParaRPr lang="en-SG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 kern="100" dirty="0">
                          <a:effectLst/>
                        </a:rPr>
                        <a:t>Mean Absolute Error</a:t>
                      </a:r>
                      <a:endParaRPr lang="en-SG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200" kern="100" dirty="0">
                          <a:effectLst/>
                        </a:rPr>
                        <a:t>R-Square</a:t>
                      </a:r>
                      <a:endParaRPr lang="en-SG" sz="11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86403"/>
                  </a:ext>
                </a:extLst>
              </a:tr>
              <a:tr h="766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Linear Regressor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C24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solidFill>
                            <a:schemeClr val="bg1"/>
                          </a:solidFill>
                          <a:effectLst/>
                          <a:latin typeface="Fira Sans Condensed" panose="020B0503050000020004" pitchFamily="34" charset="0"/>
                        </a:rPr>
                        <a:t>395.61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C24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solidFill>
                            <a:schemeClr val="bg1"/>
                          </a:solidFill>
                          <a:effectLst/>
                          <a:latin typeface="Fira Sans Condensed" panose="020B0503050000020004" pitchFamily="34" charset="0"/>
                        </a:rPr>
                        <a:t>0.87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C24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24131"/>
                  </a:ext>
                </a:extLst>
              </a:tr>
              <a:tr h="763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K-nearest neighbours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480.69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0.74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8637754"/>
                  </a:ext>
                </a:extLst>
              </a:tr>
              <a:tr h="766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Gradient Boosting Regressor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519.96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0.60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3719367"/>
                  </a:ext>
                </a:extLst>
              </a:tr>
              <a:tr h="763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Random Forest Regressor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577.63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0.58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73058"/>
                  </a:ext>
                </a:extLst>
              </a:tr>
              <a:tr h="763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Decision Tree Regressor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>
                          <a:effectLst/>
                          <a:latin typeface="Fira Sans Condensed" panose="020B0503050000020004" pitchFamily="34" charset="0"/>
                        </a:rPr>
                        <a:t>673.84</a:t>
                      </a:r>
                      <a:endParaRPr lang="en-SG" sz="1600" kern="10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kern="100" dirty="0">
                          <a:effectLst/>
                          <a:latin typeface="Fira Sans Condensed" panose="020B0503050000020004" pitchFamily="34" charset="0"/>
                        </a:rPr>
                        <a:t>0.39</a:t>
                      </a:r>
                      <a:endParaRPr lang="en-SG" sz="1600" kern="100" dirty="0">
                        <a:effectLst/>
                        <a:latin typeface="Fira Sans Condensed" panose="020B05030500000200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161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38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6B875D-058F-F8D5-F5AA-12B0B9F4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87" y="112052"/>
            <a:ext cx="6677425" cy="49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6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ira Sans Medium"/>
                <a:ea typeface="Fira Sans Medium"/>
                <a:cs typeface="Fira Sans Medium"/>
                <a:sym typeface="Fira Sans Medium"/>
              </a:rPr>
              <a:t>Fourth </a:t>
            </a:r>
            <a:r>
              <a:rPr lang="en-US" sz="2800">
                <a:latin typeface="Fira Sans Medium"/>
                <a:ea typeface="Fira Sans Medium"/>
                <a:cs typeface="Fira Sans Medium"/>
                <a:sym typeface="Fira Sans Medium"/>
              </a:rPr>
              <a:t>Step – Dashboard Demo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29000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21"/>
          <p:cNvSpPr/>
          <p:nvPr/>
        </p:nvSpPr>
        <p:spPr>
          <a:xfrm>
            <a:off x="5156612" y="3765235"/>
            <a:ext cx="2532264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2532263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2" y="2089089"/>
            <a:ext cx="2588893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07693" y="461022"/>
            <a:ext cx="2181183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Sentiment analysis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4" y="776075"/>
            <a:ext cx="1672167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Comments of viewer are important metric determining quality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4" y="2088550"/>
            <a:ext cx="2283349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Improve Dashboard 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4" y="2452750"/>
            <a:ext cx="2101501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Include word search function instead of drop down selection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5" y="3774400"/>
            <a:ext cx="228334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Better Topic Model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7375" y="4138600"/>
            <a:ext cx="1889468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Research and improve the Topics generated by </a:t>
            </a:r>
            <a:r>
              <a:rPr lang="en-SG" sz="1200" dirty="0" err="1">
                <a:latin typeface="Fira Sans"/>
                <a:ea typeface="Fira Sans"/>
                <a:cs typeface="Fira Sans"/>
                <a:sym typeface="Fira Sans"/>
              </a:rPr>
              <a:t>BERTopic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1695;p21">
            <a:extLst>
              <a:ext uri="{FF2B5EF4-FFF2-40B4-BE49-F238E27FC236}">
                <a16:creationId xmlns:a16="http://schemas.microsoft.com/office/drawing/2014/main" id="{E7CC8F1B-F22B-8C3D-D40A-47F20E1C11F7}"/>
              </a:ext>
            </a:extLst>
          </p:cNvPr>
          <p:cNvSpPr/>
          <p:nvPr/>
        </p:nvSpPr>
        <p:spPr>
          <a:xfrm>
            <a:off x="463322" y="1676605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96;p21">
            <a:extLst>
              <a:ext uri="{FF2B5EF4-FFF2-40B4-BE49-F238E27FC236}">
                <a16:creationId xmlns:a16="http://schemas.microsoft.com/office/drawing/2014/main" id="{CA3FBC73-0A75-FBE4-26EF-6BA915BF1258}"/>
              </a:ext>
            </a:extLst>
          </p:cNvPr>
          <p:cNvSpPr/>
          <p:nvPr/>
        </p:nvSpPr>
        <p:spPr>
          <a:xfrm>
            <a:off x="6638124" y="1601951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08;p21">
            <a:extLst>
              <a:ext uri="{FF2B5EF4-FFF2-40B4-BE49-F238E27FC236}">
                <a16:creationId xmlns:a16="http://schemas.microsoft.com/office/drawing/2014/main" id="{EE23A3F7-6CA0-B834-FFE2-8492631C439A}"/>
              </a:ext>
            </a:extLst>
          </p:cNvPr>
          <p:cNvSpPr/>
          <p:nvPr/>
        </p:nvSpPr>
        <p:spPr>
          <a:xfrm>
            <a:off x="7125245" y="1187242"/>
            <a:ext cx="1918863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09;p21">
            <a:extLst>
              <a:ext uri="{FF2B5EF4-FFF2-40B4-BE49-F238E27FC236}">
                <a16:creationId xmlns:a16="http://schemas.microsoft.com/office/drawing/2014/main" id="{C23300C2-23EB-F522-CE68-EF0399E273A9}"/>
              </a:ext>
            </a:extLst>
          </p:cNvPr>
          <p:cNvSpPr/>
          <p:nvPr/>
        </p:nvSpPr>
        <p:spPr>
          <a:xfrm>
            <a:off x="7125246" y="1187242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6" name="Google Shape;1720;p21">
            <a:extLst>
              <a:ext uri="{FF2B5EF4-FFF2-40B4-BE49-F238E27FC236}">
                <a16:creationId xmlns:a16="http://schemas.microsoft.com/office/drawing/2014/main" id="{2D66CD67-6EB2-F1ED-A411-A2B70562D947}"/>
              </a:ext>
            </a:extLst>
          </p:cNvPr>
          <p:cNvSpPr txBox="1"/>
          <p:nvPr/>
        </p:nvSpPr>
        <p:spPr>
          <a:xfrm>
            <a:off x="7555116" y="1191793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Channels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Google Shape;1721;p21">
            <a:extLst>
              <a:ext uri="{FF2B5EF4-FFF2-40B4-BE49-F238E27FC236}">
                <a16:creationId xmlns:a16="http://schemas.microsoft.com/office/drawing/2014/main" id="{B430E3AE-0D1E-B2A3-78EF-882D9341E434}"/>
              </a:ext>
            </a:extLst>
          </p:cNvPr>
          <p:cNvSpPr txBox="1"/>
          <p:nvPr/>
        </p:nvSpPr>
        <p:spPr>
          <a:xfrm>
            <a:off x="7555116" y="1555984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To increase from 30 to 80 channels</a:t>
            </a:r>
          </a:p>
        </p:txBody>
      </p:sp>
      <p:sp>
        <p:nvSpPr>
          <p:cNvPr id="8" name="Google Shape;1697;p21">
            <a:extLst>
              <a:ext uri="{FF2B5EF4-FFF2-40B4-BE49-F238E27FC236}">
                <a16:creationId xmlns:a16="http://schemas.microsoft.com/office/drawing/2014/main" id="{F5AE296E-3040-4957-C39C-009F2CDD557F}"/>
              </a:ext>
            </a:extLst>
          </p:cNvPr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Future works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" name="Google Shape;1698;p21">
            <a:extLst>
              <a:ext uri="{FF2B5EF4-FFF2-40B4-BE49-F238E27FC236}">
                <a16:creationId xmlns:a16="http://schemas.microsoft.com/office/drawing/2014/main" id="{23BBE100-70B5-0E63-B55D-FAA3B20A10DD}"/>
              </a:ext>
            </a:extLst>
          </p:cNvPr>
          <p:cNvSpPr/>
          <p:nvPr/>
        </p:nvSpPr>
        <p:spPr>
          <a:xfrm>
            <a:off x="6673810" y="3358475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10;p21">
            <a:extLst>
              <a:ext uri="{FF2B5EF4-FFF2-40B4-BE49-F238E27FC236}">
                <a16:creationId xmlns:a16="http://schemas.microsoft.com/office/drawing/2014/main" id="{962669C4-F6FE-00A3-EBD1-FCD91E1F4D50}"/>
              </a:ext>
            </a:extLst>
          </p:cNvPr>
          <p:cNvSpPr/>
          <p:nvPr/>
        </p:nvSpPr>
        <p:spPr>
          <a:xfrm>
            <a:off x="7136868" y="2834466"/>
            <a:ext cx="1907240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711;p21">
            <a:extLst>
              <a:ext uri="{FF2B5EF4-FFF2-40B4-BE49-F238E27FC236}">
                <a16:creationId xmlns:a16="http://schemas.microsoft.com/office/drawing/2014/main" id="{7A67493F-ED06-329B-2004-86F501253123}"/>
              </a:ext>
            </a:extLst>
          </p:cNvPr>
          <p:cNvSpPr/>
          <p:nvPr/>
        </p:nvSpPr>
        <p:spPr>
          <a:xfrm>
            <a:off x="7136868" y="2829910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3" name="Google Shape;1718;p21">
            <a:extLst>
              <a:ext uri="{FF2B5EF4-FFF2-40B4-BE49-F238E27FC236}">
                <a16:creationId xmlns:a16="http://schemas.microsoft.com/office/drawing/2014/main" id="{96481CDA-FB38-DD0F-3855-53633B42D7A9}"/>
              </a:ext>
            </a:extLst>
          </p:cNvPr>
          <p:cNvSpPr txBox="1"/>
          <p:nvPr/>
        </p:nvSpPr>
        <p:spPr>
          <a:xfrm>
            <a:off x="7566738" y="2834457"/>
            <a:ext cx="142510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dirty="0">
                <a:latin typeface="Fira Sans Medium"/>
                <a:ea typeface="Fira Sans Medium"/>
                <a:cs typeface="Fira Sans Medium"/>
                <a:sym typeface="Fira Sans Medium"/>
              </a:rPr>
              <a:t>Genre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" name="Google Shape;1719;p21">
            <a:extLst>
              <a:ext uri="{FF2B5EF4-FFF2-40B4-BE49-F238E27FC236}">
                <a16:creationId xmlns:a16="http://schemas.microsoft.com/office/drawing/2014/main" id="{A5547337-5E69-7EDC-B351-DB6C8A09253B}"/>
              </a:ext>
            </a:extLst>
          </p:cNvPr>
          <p:cNvSpPr txBox="1"/>
          <p:nvPr/>
        </p:nvSpPr>
        <p:spPr>
          <a:xfrm>
            <a:off x="7566738" y="3198648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Replicate for other genre</a:t>
            </a:r>
            <a:br>
              <a:rPr lang="en" sz="1200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.g Cooking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60844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0250" y="11290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Problem 1 - Distraction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1" name="Google Shape;221;p14"/>
          <p:cNvGrpSpPr>
            <a:grpSpLocks noChangeAspect="1"/>
          </p:cNvGrpSpPr>
          <p:nvPr/>
        </p:nvGrpSpPr>
        <p:grpSpPr>
          <a:xfrm>
            <a:off x="1269003" y="594106"/>
            <a:ext cx="6768000" cy="4478545"/>
            <a:chOff x="3331180" y="1880914"/>
            <a:chExt cx="2481610" cy="1645696"/>
          </a:xfrm>
        </p:grpSpPr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94602E-1BD1-641D-280D-6638A2E9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68" y="729820"/>
            <a:ext cx="4810336" cy="27203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0250" y="112906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Problem 2 – Vast Choices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21" name="Google Shape;221;p14"/>
          <p:cNvGrpSpPr>
            <a:grpSpLocks noChangeAspect="1"/>
          </p:cNvGrpSpPr>
          <p:nvPr/>
        </p:nvGrpSpPr>
        <p:grpSpPr>
          <a:xfrm>
            <a:off x="1269003" y="594106"/>
            <a:ext cx="6768000" cy="4478545"/>
            <a:chOff x="3331180" y="1880914"/>
            <a:chExt cx="2481610" cy="1645696"/>
          </a:xfrm>
        </p:grpSpPr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EC274FF-F89E-BDB9-9E0F-F31A01BB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59" y="766328"/>
            <a:ext cx="4885899" cy="26490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85E8AD-242A-CB2F-E27A-D60C0038E42E}"/>
              </a:ext>
            </a:extLst>
          </p:cNvPr>
          <p:cNvSpPr/>
          <p:nvPr/>
        </p:nvSpPr>
        <p:spPr>
          <a:xfrm>
            <a:off x="3944501" y="2358998"/>
            <a:ext cx="579672" cy="27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6D77DF-93EE-63E6-7E8C-7AD1D6724446}"/>
              </a:ext>
            </a:extLst>
          </p:cNvPr>
          <p:cNvCxnSpPr>
            <a:cxnSpLocks/>
          </p:cNvCxnSpPr>
          <p:nvPr/>
        </p:nvCxnSpPr>
        <p:spPr>
          <a:xfrm flipV="1">
            <a:off x="3958325" y="2464378"/>
            <a:ext cx="333449" cy="144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B4C084-375E-0DBD-D6B6-6506F9512C2B}"/>
              </a:ext>
            </a:extLst>
          </p:cNvPr>
          <p:cNvCxnSpPr>
            <a:cxnSpLocks/>
          </p:cNvCxnSpPr>
          <p:nvPr/>
        </p:nvCxnSpPr>
        <p:spPr>
          <a:xfrm flipV="1">
            <a:off x="4524173" y="2480294"/>
            <a:ext cx="333449" cy="144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522FE8-6711-BCFD-E305-9A3A4ED6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65" y="1417342"/>
            <a:ext cx="2242486" cy="108760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620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17EE-59DD-0D5A-7745-BA719592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dirty="0">
                <a:latin typeface="Fira Sans Medium"/>
                <a:ea typeface="Fira Sans Medium"/>
                <a:cs typeface="Fira Sans Medium"/>
                <a:sym typeface="Fira Sans Medium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DF01F-FB60-8323-F86D-5E86CE39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52328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SG" dirty="0">
              <a:latin typeface="Fira Sans Condensed Medium" panose="020B0604020202020204" pitchFamily="34" charset="0"/>
              <a:ea typeface="PMingLiU" panose="02020500000000000000" pitchFamily="18" charset="-120"/>
            </a:endParaRPr>
          </a:p>
          <a:p>
            <a:pPr>
              <a:buFont typeface="+mj-lt"/>
              <a:buAutoNum type="arabicPeriod"/>
            </a:pPr>
            <a:endParaRPr lang="en-SG" dirty="0">
              <a:latin typeface="Fira Sans Condensed Medium" panose="020B0604020202020204" pitchFamily="34" charset="0"/>
              <a:ea typeface="PMingLiU" panose="02020500000000000000" pitchFamily="18" charset="-120"/>
            </a:endParaRPr>
          </a:p>
          <a:p>
            <a:pPr algn="just">
              <a:buFont typeface="+mj-lt"/>
              <a:buAutoNum type="arabicPeriod"/>
            </a:pPr>
            <a:r>
              <a:rPr lang="en-SG" dirty="0">
                <a:solidFill>
                  <a:schemeClr val="tx1"/>
                </a:solidFill>
                <a:latin typeface="Fira Sans Condensed Medium" panose="020B0604020202020204" pitchFamily="34" charset="0"/>
                <a:ea typeface="PMingLiU" panose="02020500000000000000" pitchFamily="18" charset="-120"/>
              </a:rPr>
              <a:t>C</a:t>
            </a:r>
            <a:r>
              <a:rPr lang="en-SG" sz="1800" dirty="0">
                <a:solidFill>
                  <a:schemeClr val="tx1"/>
                </a:solidFill>
                <a:effectLst/>
                <a:latin typeface="Fira Sans Condensed Medium" panose="020B0604020202020204" pitchFamily="34" charset="0"/>
                <a:ea typeface="PMingLiU" panose="02020500000000000000" pitchFamily="18" charset="-120"/>
              </a:rPr>
              <a:t>reate a library of videos published by YouTuber who are Data Professional.</a:t>
            </a:r>
          </a:p>
          <a:p>
            <a:pPr algn="just">
              <a:buFont typeface="+mj-lt"/>
              <a:buAutoNum type="arabicPeriod"/>
            </a:pPr>
            <a:endParaRPr lang="en-SG" dirty="0">
              <a:solidFill>
                <a:schemeClr val="tx1"/>
              </a:solidFill>
              <a:latin typeface="Fira Sans Condensed Medium" panose="020B0604020202020204" pitchFamily="34" charset="0"/>
              <a:ea typeface="PMingLiU" panose="02020500000000000000" pitchFamily="18" charset="-120"/>
            </a:endParaRPr>
          </a:p>
          <a:p>
            <a:pPr algn="just">
              <a:buFont typeface="+mj-lt"/>
              <a:buAutoNum type="arabicPeriod"/>
            </a:pPr>
            <a:r>
              <a:rPr lang="en-SG" dirty="0">
                <a:solidFill>
                  <a:schemeClr val="tx1"/>
                </a:solidFill>
                <a:latin typeface="Fira Sans Condensed Medium" panose="020B0604020202020204" pitchFamily="34" charset="0"/>
                <a:ea typeface="PMingLiU" panose="02020500000000000000" pitchFamily="18" charset="-120"/>
              </a:rPr>
              <a:t>S</a:t>
            </a:r>
            <a:r>
              <a:rPr lang="en-SG" sz="1800" dirty="0">
                <a:solidFill>
                  <a:schemeClr val="tx1"/>
                </a:solidFill>
                <a:effectLst/>
                <a:latin typeface="Fira Sans Condensed Medium" panose="020B0604020202020204" pitchFamily="34" charset="0"/>
                <a:ea typeface="PMingLiU" panose="02020500000000000000" pitchFamily="18" charset="-120"/>
              </a:rPr>
              <a:t>coring system other than view count to rank the video.</a:t>
            </a:r>
            <a:endParaRPr lang="en-SG" dirty="0">
              <a:solidFill>
                <a:schemeClr val="tx1"/>
              </a:solidFill>
              <a:latin typeface="Fira Sans Condensed Medium" panose="020B0604020202020204" pitchFamily="34" charset="0"/>
            </a:endParaRPr>
          </a:p>
        </p:txBody>
      </p:sp>
      <p:grpSp>
        <p:nvGrpSpPr>
          <p:cNvPr id="4" name="Google Shape;2535;p29">
            <a:extLst>
              <a:ext uri="{FF2B5EF4-FFF2-40B4-BE49-F238E27FC236}">
                <a16:creationId xmlns:a16="http://schemas.microsoft.com/office/drawing/2014/main" id="{39042FDF-3FE4-A385-AB47-B3273D9A7B57}"/>
              </a:ext>
            </a:extLst>
          </p:cNvPr>
          <p:cNvGrpSpPr/>
          <p:nvPr/>
        </p:nvGrpSpPr>
        <p:grpSpPr>
          <a:xfrm>
            <a:off x="6046033" y="1098686"/>
            <a:ext cx="2786267" cy="3703834"/>
            <a:chOff x="680166" y="937073"/>
            <a:chExt cx="2112291" cy="3228610"/>
          </a:xfrm>
        </p:grpSpPr>
        <p:sp>
          <p:nvSpPr>
            <p:cNvPr id="5" name="Google Shape;2536;p29">
              <a:extLst>
                <a:ext uri="{FF2B5EF4-FFF2-40B4-BE49-F238E27FC236}">
                  <a16:creationId xmlns:a16="http://schemas.microsoft.com/office/drawing/2014/main" id="{10EDE9C2-E5B3-5EA5-78DE-519ABF134306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29">
              <a:extLst>
                <a:ext uri="{FF2B5EF4-FFF2-40B4-BE49-F238E27FC236}">
                  <a16:creationId xmlns:a16="http://schemas.microsoft.com/office/drawing/2014/main" id="{2883FF25-8170-43DB-AB9D-A742C4715957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29">
              <a:extLst>
                <a:ext uri="{FF2B5EF4-FFF2-40B4-BE49-F238E27FC236}">
                  <a16:creationId xmlns:a16="http://schemas.microsoft.com/office/drawing/2014/main" id="{AC01B72C-E5B9-35E7-6C8B-18375A8FD048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29">
              <a:extLst>
                <a:ext uri="{FF2B5EF4-FFF2-40B4-BE49-F238E27FC236}">
                  <a16:creationId xmlns:a16="http://schemas.microsoft.com/office/drawing/2014/main" id="{8C375CEA-4CFA-20BD-D98E-957EB82D571F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29">
              <a:extLst>
                <a:ext uri="{FF2B5EF4-FFF2-40B4-BE49-F238E27FC236}">
                  <a16:creationId xmlns:a16="http://schemas.microsoft.com/office/drawing/2014/main" id="{02B5D5C0-2A47-5CAE-B7A9-0B4D6D205F89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29">
              <a:extLst>
                <a:ext uri="{FF2B5EF4-FFF2-40B4-BE49-F238E27FC236}">
                  <a16:creationId xmlns:a16="http://schemas.microsoft.com/office/drawing/2014/main" id="{32FFA446-D3D6-D058-5483-75C6EFC8FC11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29">
              <a:extLst>
                <a:ext uri="{FF2B5EF4-FFF2-40B4-BE49-F238E27FC236}">
                  <a16:creationId xmlns:a16="http://schemas.microsoft.com/office/drawing/2014/main" id="{9331CB97-E971-E737-E5A4-3EDC196FF2A4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29">
              <a:extLst>
                <a:ext uri="{FF2B5EF4-FFF2-40B4-BE49-F238E27FC236}">
                  <a16:creationId xmlns:a16="http://schemas.microsoft.com/office/drawing/2014/main" id="{E034DFE0-7440-4036-4DC0-FBEF85799B9F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29">
              <a:extLst>
                <a:ext uri="{FF2B5EF4-FFF2-40B4-BE49-F238E27FC236}">
                  <a16:creationId xmlns:a16="http://schemas.microsoft.com/office/drawing/2014/main" id="{58406EF5-070D-CC3B-701D-13640AE167D0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29">
              <a:extLst>
                <a:ext uri="{FF2B5EF4-FFF2-40B4-BE49-F238E27FC236}">
                  <a16:creationId xmlns:a16="http://schemas.microsoft.com/office/drawing/2014/main" id="{A8CBA42A-F0D5-73D4-F829-696CBA7B0CB2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6;p29">
              <a:extLst>
                <a:ext uri="{FF2B5EF4-FFF2-40B4-BE49-F238E27FC236}">
                  <a16:creationId xmlns:a16="http://schemas.microsoft.com/office/drawing/2014/main" id="{97DFF392-BA94-95A3-C4BA-0437765B9D80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7;p29">
              <a:extLst>
                <a:ext uri="{FF2B5EF4-FFF2-40B4-BE49-F238E27FC236}">
                  <a16:creationId xmlns:a16="http://schemas.microsoft.com/office/drawing/2014/main" id="{C5993419-EBBA-113C-A0F8-1CBA315130BA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29">
              <a:extLst>
                <a:ext uri="{FF2B5EF4-FFF2-40B4-BE49-F238E27FC236}">
                  <a16:creationId xmlns:a16="http://schemas.microsoft.com/office/drawing/2014/main" id="{10E1E939-90B9-AB30-6CD8-3AD26846BDE7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9;p29">
              <a:extLst>
                <a:ext uri="{FF2B5EF4-FFF2-40B4-BE49-F238E27FC236}">
                  <a16:creationId xmlns:a16="http://schemas.microsoft.com/office/drawing/2014/main" id="{97DE8F04-C460-B604-1A3D-4DFAAFFB7BC6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0;p29">
              <a:extLst>
                <a:ext uri="{FF2B5EF4-FFF2-40B4-BE49-F238E27FC236}">
                  <a16:creationId xmlns:a16="http://schemas.microsoft.com/office/drawing/2014/main" id="{B25EA137-C19B-ACBD-1D7A-C115A58AB1A8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1;p29">
              <a:extLst>
                <a:ext uri="{FF2B5EF4-FFF2-40B4-BE49-F238E27FC236}">
                  <a16:creationId xmlns:a16="http://schemas.microsoft.com/office/drawing/2014/main" id="{6F2A2BBE-9F67-BECE-B8B1-B37EFEE6C60B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52;p29">
              <a:extLst>
                <a:ext uri="{FF2B5EF4-FFF2-40B4-BE49-F238E27FC236}">
                  <a16:creationId xmlns:a16="http://schemas.microsoft.com/office/drawing/2014/main" id="{AF18B4C5-EF8A-7B68-22CE-5E3264FB1764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3;p29">
              <a:extLst>
                <a:ext uri="{FF2B5EF4-FFF2-40B4-BE49-F238E27FC236}">
                  <a16:creationId xmlns:a16="http://schemas.microsoft.com/office/drawing/2014/main" id="{A9C88B0F-6675-9F08-1CAC-C6C09D068C6A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4;p29">
              <a:extLst>
                <a:ext uri="{FF2B5EF4-FFF2-40B4-BE49-F238E27FC236}">
                  <a16:creationId xmlns:a16="http://schemas.microsoft.com/office/drawing/2014/main" id="{77AA28E8-B5EF-7205-B7FC-03762A84895C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5;p29">
              <a:extLst>
                <a:ext uri="{FF2B5EF4-FFF2-40B4-BE49-F238E27FC236}">
                  <a16:creationId xmlns:a16="http://schemas.microsoft.com/office/drawing/2014/main" id="{44DEE89A-78E2-E019-148A-D43CD9C358F6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56;p29">
              <a:extLst>
                <a:ext uri="{FF2B5EF4-FFF2-40B4-BE49-F238E27FC236}">
                  <a16:creationId xmlns:a16="http://schemas.microsoft.com/office/drawing/2014/main" id="{3C8B3108-145F-EE40-982E-241C5D5F3373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57;p29">
              <a:extLst>
                <a:ext uri="{FF2B5EF4-FFF2-40B4-BE49-F238E27FC236}">
                  <a16:creationId xmlns:a16="http://schemas.microsoft.com/office/drawing/2014/main" id="{64864E74-F44E-2D7E-4EE0-1B626919B2CC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8;p29">
              <a:extLst>
                <a:ext uri="{FF2B5EF4-FFF2-40B4-BE49-F238E27FC236}">
                  <a16:creationId xmlns:a16="http://schemas.microsoft.com/office/drawing/2014/main" id="{1A50E382-AF76-CE39-4900-4C440DFFC44B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59;p29">
              <a:extLst>
                <a:ext uri="{FF2B5EF4-FFF2-40B4-BE49-F238E27FC236}">
                  <a16:creationId xmlns:a16="http://schemas.microsoft.com/office/drawing/2014/main" id="{3EEB8587-0ED5-8BD0-169B-02916F0A818F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60;p29">
              <a:extLst>
                <a:ext uri="{FF2B5EF4-FFF2-40B4-BE49-F238E27FC236}">
                  <a16:creationId xmlns:a16="http://schemas.microsoft.com/office/drawing/2014/main" id="{D708BF21-167C-F64B-0E1A-481E8A322D0A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61;p29">
              <a:extLst>
                <a:ext uri="{FF2B5EF4-FFF2-40B4-BE49-F238E27FC236}">
                  <a16:creationId xmlns:a16="http://schemas.microsoft.com/office/drawing/2014/main" id="{AAA0B45B-B826-DA28-A0B3-60FDA1E046CE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62;p29">
              <a:extLst>
                <a:ext uri="{FF2B5EF4-FFF2-40B4-BE49-F238E27FC236}">
                  <a16:creationId xmlns:a16="http://schemas.microsoft.com/office/drawing/2014/main" id="{1824CD73-3259-412B-2C30-3FC0349342CF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63;p29">
              <a:extLst>
                <a:ext uri="{FF2B5EF4-FFF2-40B4-BE49-F238E27FC236}">
                  <a16:creationId xmlns:a16="http://schemas.microsoft.com/office/drawing/2014/main" id="{75439A9F-DBCB-21E3-DBC8-7A475BEA6902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64;p29">
              <a:extLst>
                <a:ext uri="{FF2B5EF4-FFF2-40B4-BE49-F238E27FC236}">
                  <a16:creationId xmlns:a16="http://schemas.microsoft.com/office/drawing/2014/main" id="{FBF6EA9C-170B-FB9E-8565-37C1DB52C72D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65;p29">
              <a:extLst>
                <a:ext uri="{FF2B5EF4-FFF2-40B4-BE49-F238E27FC236}">
                  <a16:creationId xmlns:a16="http://schemas.microsoft.com/office/drawing/2014/main" id="{F363CFC2-4F73-25AE-A42A-E7048761A090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66;p29">
              <a:extLst>
                <a:ext uri="{FF2B5EF4-FFF2-40B4-BE49-F238E27FC236}">
                  <a16:creationId xmlns:a16="http://schemas.microsoft.com/office/drawing/2014/main" id="{0AC9DEE0-CC16-7BEB-CF1D-29D1E49F4B38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67;p29">
              <a:extLst>
                <a:ext uri="{FF2B5EF4-FFF2-40B4-BE49-F238E27FC236}">
                  <a16:creationId xmlns:a16="http://schemas.microsoft.com/office/drawing/2014/main" id="{E1BA2CB7-9455-E4FD-F562-6EBB5F611D51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68;p29">
              <a:extLst>
                <a:ext uri="{FF2B5EF4-FFF2-40B4-BE49-F238E27FC236}">
                  <a16:creationId xmlns:a16="http://schemas.microsoft.com/office/drawing/2014/main" id="{D903261C-501A-2C2F-BB40-1AC7AF1F7BA0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69;p29">
              <a:extLst>
                <a:ext uri="{FF2B5EF4-FFF2-40B4-BE49-F238E27FC236}">
                  <a16:creationId xmlns:a16="http://schemas.microsoft.com/office/drawing/2014/main" id="{B033A1B5-F8F0-21C3-C33A-617255E17096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70;p29">
              <a:extLst>
                <a:ext uri="{FF2B5EF4-FFF2-40B4-BE49-F238E27FC236}">
                  <a16:creationId xmlns:a16="http://schemas.microsoft.com/office/drawing/2014/main" id="{A6BDB314-662E-2A05-24F5-5BDC9081D557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71;p29">
              <a:extLst>
                <a:ext uri="{FF2B5EF4-FFF2-40B4-BE49-F238E27FC236}">
                  <a16:creationId xmlns:a16="http://schemas.microsoft.com/office/drawing/2014/main" id="{BC26BE26-4665-574B-815A-84ED836504A5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97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Overview of Approach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Overview of Approach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92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/>
          <p:nvPr/>
        </p:nvSpPr>
        <p:spPr>
          <a:xfrm>
            <a:off x="5209869" y="2488574"/>
            <a:ext cx="3485812" cy="942329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173" y="0"/>
                </a:moveTo>
                <a:cubicBezTo>
                  <a:pt x="28601" y="0"/>
                  <a:pt x="4999" y="635"/>
                  <a:pt x="3325" y="2293"/>
                </a:cubicBezTo>
                <a:cubicBezTo>
                  <a:pt x="0" y="5618"/>
                  <a:pt x="5162" y="27374"/>
                  <a:pt x="6936" y="27913"/>
                </a:cubicBezTo>
                <a:cubicBezTo>
                  <a:pt x="9502" y="28707"/>
                  <a:pt x="23688" y="28997"/>
                  <a:pt x="40484" y="28997"/>
                </a:cubicBezTo>
                <a:cubicBezTo>
                  <a:pt x="67222" y="28997"/>
                  <a:pt x="100574" y="28262"/>
                  <a:pt x="104191" y="27659"/>
                </a:cubicBezTo>
                <a:cubicBezTo>
                  <a:pt x="107263" y="27153"/>
                  <a:pt x="103431" y="3338"/>
                  <a:pt x="100866" y="1532"/>
                </a:cubicBezTo>
                <a:cubicBezTo>
                  <a:pt x="99580" y="643"/>
                  <a:pt x="75891" y="0"/>
                  <a:pt x="5217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8058600" y="2516749"/>
            <a:ext cx="637081" cy="894364"/>
          </a:xfrm>
          <a:custGeom>
            <a:avLst/>
            <a:gdLst/>
            <a:ahLst/>
            <a:cxnLst/>
            <a:rect l="l" t="t" r="r" b="b"/>
            <a:pathLst>
              <a:path w="19604" h="27521" extrusionOk="0">
                <a:moveTo>
                  <a:pt x="8392" y="0"/>
                </a:moveTo>
                <a:cubicBezTo>
                  <a:pt x="6682" y="6113"/>
                  <a:pt x="4371" y="22137"/>
                  <a:pt x="0" y="27521"/>
                </a:cubicBezTo>
                <a:cubicBezTo>
                  <a:pt x="8551" y="27299"/>
                  <a:pt x="14916" y="26982"/>
                  <a:pt x="16531" y="26729"/>
                </a:cubicBezTo>
                <a:cubicBezTo>
                  <a:pt x="19603" y="26222"/>
                  <a:pt x="15771" y="2439"/>
                  <a:pt x="13206" y="665"/>
                </a:cubicBezTo>
                <a:cubicBezTo>
                  <a:pt x="12858" y="412"/>
                  <a:pt x="11116" y="190"/>
                  <a:pt x="839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4960808" y="1183085"/>
            <a:ext cx="3485811" cy="942329"/>
          </a:xfrm>
          <a:custGeom>
            <a:avLst/>
            <a:gdLst/>
            <a:ahLst/>
            <a:cxnLst/>
            <a:rect l="l" t="t" r="r" b="b"/>
            <a:pathLst>
              <a:path w="107264" h="28997" extrusionOk="0">
                <a:moveTo>
                  <a:pt x="52586" y="0"/>
                </a:moveTo>
                <a:cubicBezTo>
                  <a:pt x="28872" y="0"/>
                  <a:pt x="4993" y="641"/>
                  <a:pt x="3326" y="2308"/>
                </a:cubicBezTo>
                <a:cubicBezTo>
                  <a:pt x="0" y="5634"/>
                  <a:pt x="5131" y="27358"/>
                  <a:pt x="6936" y="27929"/>
                </a:cubicBezTo>
                <a:cubicBezTo>
                  <a:pt x="9499" y="28710"/>
                  <a:pt x="23652" y="28997"/>
                  <a:pt x="40420" y="28997"/>
                </a:cubicBezTo>
                <a:cubicBezTo>
                  <a:pt x="67160" y="28997"/>
                  <a:pt x="100552" y="28266"/>
                  <a:pt x="104192" y="27643"/>
                </a:cubicBezTo>
                <a:cubicBezTo>
                  <a:pt x="107263" y="27137"/>
                  <a:pt x="103400" y="3322"/>
                  <a:pt x="100835" y="1517"/>
                </a:cubicBezTo>
                <a:cubicBezTo>
                  <a:pt x="99556" y="633"/>
                  <a:pt x="76152" y="0"/>
                  <a:pt x="52586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5049298" y="3794195"/>
            <a:ext cx="3485811" cy="942264"/>
          </a:xfrm>
          <a:custGeom>
            <a:avLst/>
            <a:gdLst/>
            <a:ahLst/>
            <a:cxnLst/>
            <a:rect l="l" t="t" r="r" b="b"/>
            <a:pathLst>
              <a:path w="107264" h="28995" extrusionOk="0">
                <a:moveTo>
                  <a:pt x="52393" y="0"/>
                </a:moveTo>
                <a:cubicBezTo>
                  <a:pt x="28748" y="0"/>
                  <a:pt x="5005" y="642"/>
                  <a:pt x="3326" y="2304"/>
                </a:cubicBezTo>
                <a:cubicBezTo>
                  <a:pt x="1" y="5630"/>
                  <a:pt x="5163" y="27354"/>
                  <a:pt x="6936" y="27924"/>
                </a:cubicBezTo>
                <a:cubicBezTo>
                  <a:pt x="9508" y="28708"/>
                  <a:pt x="23747" y="28995"/>
                  <a:pt x="40589" y="28995"/>
                </a:cubicBezTo>
                <a:cubicBezTo>
                  <a:pt x="67309" y="28995"/>
                  <a:pt x="100579" y="28273"/>
                  <a:pt x="104192" y="27671"/>
                </a:cubicBezTo>
                <a:cubicBezTo>
                  <a:pt x="107264" y="27133"/>
                  <a:pt x="103432" y="3318"/>
                  <a:pt x="100867" y="1544"/>
                </a:cubicBezTo>
                <a:cubicBezTo>
                  <a:pt x="99584" y="642"/>
                  <a:pt x="76038" y="0"/>
                  <a:pt x="5239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7898029" y="3821720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17" y="27014"/>
                  <a:pt x="16532" y="26729"/>
                </a:cubicBezTo>
                <a:cubicBezTo>
                  <a:pt x="19604" y="26222"/>
                  <a:pt x="15772" y="2471"/>
                  <a:pt x="13207" y="697"/>
                </a:cubicBezTo>
                <a:cubicBezTo>
                  <a:pt x="12858" y="444"/>
                  <a:pt x="11117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4706033" y="3920180"/>
            <a:ext cx="631946" cy="631946"/>
          </a:xfrm>
          <a:custGeom>
            <a:avLst/>
            <a:gdLst/>
            <a:ahLst/>
            <a:cxnLst/>
            <a:rect l="l" t="t" r="r" b="b"/>
            <a:pathLst>
              <a:path w="19446" h="19446" extrusionOk="0">
                <a:moveTo>
                  <a:pt x="9723" y="1"/>
                </a:moveTo>
                <a:cubicBezTo>
                  <a:pt x="4371" y="1"/>
                  <a:pt x="1" y="4371"/>
                  <a:pt x="1" y="9723"/>
                </a:cubicBezTo>
                <a:cubicBezTo>
                  <a:pt x="1" y="15075"/>
                  <a:pt x="4371" y="19445"/>
                  <a:pt x="9723" y="19445"/>
                </a:cubicBezTo>
                <a:cubicBezTo>
                  <a:pt x="15075" y="19445"/>
                  <a:pt x="19446" y="15075"/>
                  <a:pt x="19446" y="9723"/>
                </a:cubicBezTo>
                <a:cubicBezTo>
                  <a:pt x="19446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4788382" y="4101810"/>
            <a:ext cx="293322" cy="251693"/>
          </a:xfrm>
          <a:custGeom>
            <a:avLst/>
            <a:gdLst/>
            <a:ahLst/>
            <a:cxnLst/>
            <a:rect l="l" t="t" r="r" b="b"/>
            <a:pathLst>
              <a:path w="9026" h="7745" extrusionOk="0">
                <a:moveTo>
                  <a:pt x="4845" y="0"/>
                </a:moveTo>
                <a:cubicBezTo>
                  <a:pt x="4606" y="0"/>
                  <a:pt x="4363" y="16"/>
                  <a:pt x="4117" y="49"/>
                </a:cubicBezTo>
                <a:cubicBezTo>
                  <a:pt x="1774" y="365"/>
                  <a:pt x="0" y="2075"/>
                  <a:pt x="222" y="3912"/>
                </a:cubicBezTo>
                <a:cubicBezTo>
                  <a:pt x="317" y="4704"/>
                  <a:pt x="760" y="5401"/>
                  <a:pt x="1457" y="5907"/>
                </a:cubicBezTo>
                <a:lnTo>
                  <a:pt x="1014" y="7744"/>
                </a:lnTo>
                <a:lnTo>
                  <a:pt x="2819" y="6541"/>
                </a:lnTo>
                <a:cubicBezTo>
                  <a:pt x="3225" y="6663"/>
                  <a:pt x="3657" y="6719"/>
                  <a:pt x="4115" y="6719"/>
                </a:cubicBezTo>
                <a:cubicBezTo>
                  <a:pt x="4372" y="6719"/>
                  <a:pt x="4636" y="6702"/>
                  <a:pt x="4909" y="6667"/>
                </a:cubicBezTo>
                <a:cubicBezTo>
                  <a:pt x="7284" y="6382"/>
                  <a:pt x="9026" y="4641"/>
                  <a:pt x="8804" y="2804"/>
                </a:cubicBezTo>
                <a:cubicBezTo>
                  <a:pt x="8634" y="1186"/>
                  <a:pt x="6911" y="0"/>
                  <a:pt x="4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4961269" y="4055079"/>
            <a:ext cx="294395" cy="260338"/>
          </a:xfrm>
          <a:custGeom>
            <a:avLst/>
            <a:gdLst/>
            <a:ahLst/>
            <a:cxnLst/>
            <a:rect l="l" t="t" r="r" b="b"/>
            <a:pathLst>
              <a:path w="9059" h="8011" extrusionOk="0">
                <a:moveTo>
                  <a:pt x="4151" y="0"/>
                </a:moveTo>
                <a:cubicBezTo>
                  <a:pt x="2152" y="0"/>
                  <a:pt x="477" y="1103"/>
                  <a:pt x="254" y="2722"/>
                </a:cubicBezTo>
                <a:cubicBezTo>
                  <a:pt x="1" y="4558"/>
                  <a:pt x="1711" y="6300"/>
                  <a:pt x="4054" y="6680"/>
                </a:cubicBezTo>
                <a:cubicBezTo>
                  <a:pt x="4339" y="6716"/>
                  <a:pt x="4615" y="6734"/>
                  <a:pt x="4884" y="6734"/>
                </a:cubicBezTo>
                <a:cubicBezTo>
                  <a:pt x="5332" y="6734"/>
                  <a:pt x="5760" y="6684"/>
                  <a:pt x="6176" y="6585"/>
                </a:cubicBezTo>
                <a:lnTo>
                  <a:pt x="8108" y="8010"/>
                </a:lnTo>
                <a:lnTo>
                  <a:pt x="7538" y="5952"/>
                </a:lnTo>
                <a:cubicBezTo>
                  <a:pt x="8235" y="5477"/>
                  <a:pt x="8678" y="4812"/>
                  <a:pt x="8805" y="4020"/>
                </a:cubicBezTo>
                <a:cubicBezTo>
                  <a:pt x="9058" y="2183"/>
                  <a:pt x="7348" y="410"/>
                  <a:pt x="4973" y="62"/>
                </a:cubicBezTo>
                <a:cubicBezTo>
                  <a:pt x="4695" y="20"/>
                  <a:pt x="4420" y="0"/>
                  <a:pt x="4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4962309" y="4106458"/>
            <a:ext cx="115301" cy="155436"/>
          </a:xfrm>
          <a:custGeom>
            <a:avLst/>
            <a:gdLst/>
            <a:ahLst/>
            <a:cxnLst/>
            <a:rect l="l" t="t" r="r" b="b"/>
            <a:pathLst>
              <a:path w="3548" h="4783" extrusionOk="0">
                <a:moveTo>
                  <a:pt x="665" y="1"/>
                </a:moveTo>
                <a:cubicBezTo>
                  <a:pt x="412" y="381"/>
                  <a:pt x="222" y="792"/>
                  <a:pt x="190" y="1267"/>
                </a:cubicBezTo>
                <a:cubicBezTo>
                  <a:pt x="0" y="2724"/>
                  <a:pt x="1140" y="4149"/>
                  <a:pt x="2819" y="4783"/>
                </a:cubicBezTo>
                <a:cubicBezTo>
                  <a:pt x="3294" y="4149"/>
                  <a:pt x="3547" y="3421"/>
                  <a:pt x="3452" y="2661"/>
                </a:cubicBezTo>
                <a:cubicBezTo>
                  <a:pt x="3294" y="1362"/>
                  <a:pt x="2186" y="349"/>
                  <a:pt x="66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4623429" y="1344462"/>
            <a:ext cx="630939" cy="631946"/>
          </a:xfrm>
          <a:custGeom>
            <a:avLst/>
            <a:gdLst/>
            <a:ahLst/>
            <a:cxnLst/>
            <a:rect l="l" t="t" r="r" b="b"/>
            <a:pathLst>
              <a:path w="19415" h="19446" extrusionOk="0">
                <a:moveTo>
                  <a:pt x="9723" y="1"/>
                </a:moveTo>
                <a:cubicBezTo>
                  <a:pt x="4340" y="1"/>
                  <a:pt x="1" y="4371"/>
                  <a:pt x="1" y="9723"/>
                </a:cubicBezTo>
                <a:cubicBezTo>
                  <a:pt x="1" y="15075"/>
                  <a:pt x="4340" y="19445"/>
                  <a:pt x="9723" y="19445"/>
                </a:cubicBezTo>
                <a:cubicBezTo>
                  <a:pt x="15075" y="19445"/>
                  <a:pt x="19414" y="15075"/>
                  <a:pt x="19414" y="9723"/>
                </a:cubicBezTo>
                <a:cubicBezTo>
                  <a:pt x="19414" y="4371"/>
                  <a:pt x="15075" y="1"/>
                  <a:pt x="972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4766483" y="1480919"/>
            <a:ext cx="301577" cy="385811"/>
          </a:xfrm>
          <a:custGeom>
            <a:avLst/>
            <a:gdLst/>
            <a:ahLst/>
            <a:cxnLst/>
            <a:rect l="l" t="t" r="r" b="b"/>
            <a:pathLst>
              <a:path w="9280" h="11872" extrusionOk="0">
                <a:moveTo>
                  <a:pt x="5062" y="1"/>
                </a:moveTo>
                <a:cubicBezTo>
                  <a:pt x="4809" y="1"/>
                  <a:pt x="4565" y="17"/>
                  <a:pt x="4340" y="45"/>
                </a:cubicBezTo>
                <a:cubicBezTo>
                  <a:pt x="2534" y="235"/>
                  <a:pt x="1521" y="1470"/>
                  <a:pt x="1331" y="2547"/>
                </a:cubicBezTo>
                <a:cubicBezTo>
                  <a:pt x="1331" y="2547"/>
                  <a:pt x="1331" y="4510"/>
                  <a:pt x="1046" y="4922"/>
                </a:cubicBezTo>
                <a:cubicBezTo>
                  <a:pt x="793" y="5334"/>
                  <a:pt x="1" y="6506"/>
                  <a:pt x="349" y="6696"/>
                </a:cubicBezTo>
                <a:cubicBezTo>
                  <a:pt x="465" y="6763"/>
                  <a:pt x="630" y="6787"/>
                  <a:pt x="805" y="6787"/>
                </a:cubicBezTo>
                <a:cubicBezTo>
                  <a:pt x="1203" y="6787"/>
                  <a:pt x="1648" y="6664"/>
                  <a:pt x="1648" y="6664"/>
                </a:cubicBezTo>
                <a:lnTo>
                  <a:pt x="1648" y="6664"/>
                </a:lnTo>
                <a:cubicBezTo>
                  <a:pt x="1648" y="6664"/>
                  <a:pt x="1426" y="8437"/>
                  <a:pt x="2313" y="8659"/>
                </a:cubicBezTo>
                <a:cubicBezTo>
                  <a:pt x="3231" y="8849"/>
                  <a:pt x="3801" y="8912"/>
                  <a:pt x="3801" y="8912"/>
                </a:cubicBezTo>
                <a:lnTo>
                  <a:pt x="3801" y="11509"/>
                </a:lnTo>
                <a:cubicBezTo>
                  <a:pt x="3801" y="11509"/>
                  <a:pt x="4579" y="11871"/>
                  <a:pt x="5584" y="11871"/>
                </a:cubicBezTo>
                <a:cubicBezTo>
                  <a:pt x="6124" y="11871"/>
                  <a:pt x="6730" y="11767"/>
                  <a:pt x="7316" y="11446"/>
                </a:cubicBezTo>
                <a:lnTo>
                  <a:pt x="7221" y="8659"/>
                </a:lnTo>
                <a:cubicBezTo>
                  <a:pt x="7221" y="8659"/>
                  <a:pt x="9280" y="8026"/>
                  <a:pt x="9185" y="4510"/>
                </a:cubicBezTo>
                <a:cubicBezTo>
                  <a:pt x="9102" y="825"/>
                  <a:pt x="6837" y="1"/>
                  <a:pt x="5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4826181" y="1512214"/>
            <a:ext cx="190435" cy="110167"/>
          </a:xfrm>
          <a:custGeom>
            <a:avLst/>
            <a:gdLst/>
            <a:ahLst/>
            <a:cxnLst/>
            <a:rect l="l" t="t" r="r" b="b"/>
            <a:pathLst>
              <a:path w="5860" h="3390" extrusionOk="0">
                <a:moveTo>
                  <a:pt x="2845" y="0"/>
                </a:moveTo>
                <a:cubicBezTo>
                  <a:pt x="2561" y="0"/>
                  <a:pt x="731" y="54"/>
                  <a:pt x="381" y="1426"/>
                </a:cubicBezTo>
                <a:cubicBezTo>
                  <a:pt x="1" y="2882"/>
                  <a:pt x="1394" y="3389"/>
                  <a:pt x="2883" y="3389"/>
                </a:cubicBezTo>
                <a:cubicBezTo>
                  <a:pt x="4529" y="3389"/>
                  <a:pt x="5860" y="3041"/>
                  <a:pt x="5860" y="2186"/>
                </a:cubicBezTo>
                <a:cubicBezTo>
                  <a:pt x="5860" y="1046"/>
                  <a:pt x="5575" y="32"/>
                  <a:pt x="2883" y="1"/>
                </a:cubicBezTo>
                <a:cubicBezTo>
                  <a:pt x="2883" y="1"/>
                  <a:pt x="2870" y="0"/>
                  <a:pt x="28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5"/>
          <p:cNvSpPr/>
          <p:nvPr/>
        </p:nvSpPr>
        <p:spPr>
          <a:xfrm>
            <a:off x="4971078" y="2644367"/>
            <a:ext cx="630939" cy="630907"/>
          </a:xfrm>
          <a:custGeom>
            <a:avLst/>
            <a:gdLst/>
            <a:ahLst/>
            <a:cxnLst/>
            <a:rect l="l" t="t" r="r" b="b"/>
            <a:pathLst>
              <a:path w="19415" h="19414" extrusionOk="0">
                <a:moveTo>
                  <a:pt x="9723" y="0"/>
                </a:moveTo>
                <a:cubicBezTo>
                  <a:pt x="4340" y="0"/>
                  <a:pt x="1" y="4339"/>
                  <a:pt x="1" y="9691"/>
                </a:cubicBezTo>
                <a:cubicBezTo>
                  <a:pt x="1" y="15075"/>
                  <a:pt x="4340" y="19413"/>
                  <a:pt x="9723" y="19413"/>
                </a:cubicBezTo>
                <a:cubicBezTo>
                  <a:pt x="15075" y="19413"/>
                  <a:pt x="19414" y="15075"/>
                  <a:pt x="19414" y="9691"/>
                </a:cubicBezTo>
                <a:cubicBezTo>
                  <a:pt x="19414" y="4339"/>
                  <a:pt x="15075" y="0"/>
                  <a:pt x="97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5064735" y="2892388"/>
            <a:ext cx="260435" cy="260403"/>
          </a:xfrm>
          <a:custGeom>
            <a:avLst/>
            <a:gdLst/>
            <a:ahLst/>
            <a:cxnLst/>
            <a:rect l="l" t="t" r="r" b="b"/>
            <a:pathLst>
              <a:path w="8014" h="8013" extrusionOk="0">
                <a:moveTo>
                  <a:pt x="3991" y="2312"/>
                </a:moveTo>
                <a:cubicBezTo>
                  <a:pt x="4941" y="2312"/>
                  <a:pt x="5670" y="3072"/>
                  <a:pt x="5670" y="3991"/>
                </a:cubicBezTo>
                <a:cubicBezTo>
                  <a:pt x="5670" y="4941"/>
                  <a:pt x="4941" y="5669"/>
                  <a:pt x="3991" y="5669"/>
                </a:cubicBezTo>
                <a:cubicBezTo>
                  <a:pt x="3073" y="5669"/>
                  <a:pt x="2313" y="4909"/>
                  <a:pt x="2313" y="3991"/>
                </a:cubicBezTo>
                <a:cubicBezTo>
                  <a:pt x="2313" y="3072"/>
                  <a:pt x="3073" y="2312"/>
                  <a:pt x="3991" y="2312"/>
                </a:cubicBezTo>
                <a:close/>
                <a:moveTo>
                  <a:pt x="3769" y="1"/>
                </a:moveTo>
                <a:cubicBezTo>
                  <a:pt x="3579" y="1"/>
                  <a:pt x="3453" y="127"/>
                  <a:pt x="3453" y="317"/>
                </a:cubicBezTo>
                <a:lnTo>
                  <a:pt x="3453" y="1489"/>
                </a:lnTo>
                <a:cubicBezTo>
                  <a:pt x="3136" y="1584"/>
                  <a:pt x="2883" y="1679"/>
                  <a:pt x="2629" y="1837"/>
                </a:cubicBezTo>
                <a:lnTo>
                  <a:pt x="1806" y="1014"/>
                </a:lnTo>
                <a:cubicBezTo>
                  <a:pt x="1743" y="951"/>
                  <a:pt x="1656" y="919"/>
                  <a:pt x="1568" y="919"/>
                </a:cubicBezTo>
                <a:cubicBezTo>
                  <a:pt x="1481" y="919"/>
                  <a:pt x="1394" y="951"/>
                  <a:pt x="1331" y="1014"/>
                </a:cubicBezTo>
                <a:lnTo>
                  <a:pt x="1014" y="1331"/>
                </a:lnTo>
                <a:cubicBezTo>
                  <a:pt x="888" y="1457"/>
                  <a:pt x="888" y="1679"/>
                  <a:pt x="1014" y="1806"/>
                </a:cubicBezTo>
                <a:lnTo>
                  <a:pt x="1838" y="2629"/>
                </a:lnTo>
                <a:cubicBezTo>
                  <a:pt x="1679" y="2882"/>
                  <a:pt x="1584" y="3136"/>
                  <a:pt x="1489" y="3452"/>
                </a:cubicBezTo>
                <a:lnTo>
                  <a:pt x="318" y="3452"/>
                </a:lnTo>
                <a:cubicBezTo>
                  <a:pt x="128" y="3452"/>
                  <a:pt x="1" y="3579"/>
                  <a:pt x="1" y="3769"/>
                </a:cubicBezTo>
                <a:lnTo>
                  <a:pt x="1" y="4244"/>
                </a:lnTo>
                <a:cubicBezTo>
                  <a:pt x="1" y="4403"/>
                  <a:pt x="128" y="4561"/>
                  <a:pt x="318" y="4561"/>
                </a:cubicBezTo>
                <a:lnTo>
                  <a:pt x="1489" y="4561"/>
                </a:lnTo>
                <a:cubicBezTo>
                  <a:pt x="1553" y="4846"/>
                  <a:pt x="1679" y="5131"/>
                  <a:pt x="1838" y="5353"/>
                </a:cubicBezTo>
                <a:lnTo>
                  <a:pt x="1014" y="6208"/>
                </a:lnTo>
                <a:cubicBezTo>
                  <a:pt x="888" y="6334"/>
                  <a:pt x="888" y="6524"/>
                  <a:pt x="1014" y="6651"/>
                </a:cubicBezTo>
                <a:lnTo>
                  <a:pt x="1331" y="6999"/>
                </a:lnTo>
                <a:cubicBezTo>
                  <a:pt x="1394" y="7063"/>
                  <a:pt x="1481" y="7094"/>
                  <a:pt x="1568" y="7094"/>
                </a:cubicBezTo>
                <a:cubicBezTo>
                  <a:pt x="1656" y="7094"/>
                  <a:pt x="1743" y="7063"/>
                  <a:pt x="1806" y="6999"/>
                </a:cubicBezTo>
                <a:lnTo>
                  <a:pt x="2629" y="6144"/>
                </a:lnTo>
                <a:cubicBezTo>
                  <a:pt x="2883" y="6303"/>
                  <a:pt x="3136" y="6429"/>
                  <a:pt x="3453" y="6493"/>
                </a:cubicBezTo>
                <a:lnTo>
                  <a:pt x="3453" y="7664"/>
                </a:lnTo>
                <a:cubicBezTo>
                  <a:pt x="3453" y="7854"/>
                  <a:pt x="3579" y="8013"/>
                  <a:pt x="3769" y="8013"/>
                </a:cubicBezTo>
                <a:lnTo>
                  <a:pt x="4245" y="8013"/>
                </a:lnTo>
                <a:cubicBezTo>
                  <a:pt x="4403" y="8013"/>
                  <a:pt x="4561" y="7854"/>
                  <a:pt x="4561" y="7664"/>
                </a:cubicBezTo>
                <a:lnTo>
                  <a:pt x="4561" y="6493"/>
                </a:lnTo>
                <a:cubicBezTo>
                  <a:pt x="4846" y="6429"/>
                  <a:pt x="5131" y="6303"/>
                  <a:pt x="5385" y="6144"/>
                </a:cubicBezTo>
                <a:lnTo>
                  <a:pt x="6208" y="6999"/>
                </a:lnTo>
                <a:cubicBezTo>
                  <a:pt x="6271" y="7063"/>
                  <a:pt x="6351" y="7094"/>
                  <a:pt x="6430" y="7094"/>
                </a:cubicBezTo>
                <a:cubicBezTo>
                  <a:pt x="6509" y="7094"/>
                  <a:pt x="6588" y="7063"/>
                  <a:pt x="6651" y="6999"/>
                </a:cubicBezTo>
                <a:lnTo>
                  <a:pt x="7000" y="6651"/>
                </a:lnTo>
                <a:cubicBezTo>
                  <a:pt x="7126" y="6524"/>
                  <a:pt x="7126" y="6334"/>
                  <a:pt x="7000" y="6208"/>
                </a:cubicBezTo>
                <a:lnTo>
                  <a:pt x="6176" y="5353"/>
                </a:lnTo>
                <a:cubicBezTo>
                  <a:pt x="6303" y="5131"/>
                  <a:pt x="6430" y="4846"/>
                  <a:pt x="6493" y="4561"/>
                </a:cubicBezTo>
                <a:lnTo>
                  <a:pt x="7696" y="4561"/>
                </a:lnTo>
                <a:cubicBezTo>
                  <a:pt x="7855" y="4561"/>
                  <a:pt x="8013" y="4403"/>
                  <a:pt x="8013" y="4244"/>
                </a:cubicBezTo>
                <a:lnTo>
                  <a:pt x="8013" y="3769"/>
                </a:lnTo>
                <a:cubicBezTo>
                  <a:pt x="8013" y="3579"/>
                  <a:pt x="7855" y="3452"/>
                  <a:pt x="7696" y="3452"/>
                </a:cubicBezTo>
                <a:lnTo>
                  <a:pt x="6493" y="3452"/>
                </a:lnTo>
                <a:cubicBezTo>
                  <a:pt x="6430" y="3136"/>
                  <a:pt x="6335" y="2882"/>
                  <a:pt x="6176" y="2629"/>
                </a:cubicBezTo>
                <a:lnTo>
                  <a:pt x="7000" y="1806"/>
                </a:lnTo>
                <a:cubicBezTo>
                  <a:pt x="7126" y="1679"/>
                  <a:pt x="7126" y="1457"/>
                  <a:pt x="7000" y="1331"/>
                </a:cubicBezTo>
                <a:lnTo>
                  <a:pt x="6651" y="1014"/>
                </a:lnTo>
                <a:cubicBezTo>
                  <a:pt x="6588" y="951"/>
                  <a:pt x="6509" y="919"/>
                  <a:pt x="6430" y="919"/>
                </a:cubicBezTo>
                <a:cubicBezTo>
                  <a:pt x="6351" y="919"/>
                  <a:pt x="6271" y="951"/>
                  <a:pt x="6208" y="1014"/>
                </a:cubicBezTo>
                <a:lnTo>
                  <a:pt x="5385" y="1837"/>
                </a:lnTo>
                <a:cubicBezTo>
                  <a:pt x="5131" y="1679"/>
                  <a:pt x="4846" y="1584"/>
                  <a:pt x="4561" y="1489"/>
                </a:cubicBezTo>
                <a:lnTo>
                  <a:pt x="4561" y="317"/>
                </a:lnTo>
                <a:cubicBezTo>
                  <a:pt x="4561" y="127"/>
                  <a:pt x="4403" y="1"/>
                  <a:pt x="42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5160472" y="2988093"/>
            <a:ext cx="67952" cy="67952"/>
          </a:xfrm>
          <a:custGeom>
            <a:avLst/>
            <a:gdLst/>
            <a:ahLst/>
            <a:cxnLst/>
            <a:rect l="l" t="t" r="r" b="b"/>
            <a:pathLst>
              <a:path w="2091" h="2091" extrusionOk="0">
                <a:moveTo>
                  <a:pt x="1045" y="1"/>
                </a:moveTo>
                <a:cubicBezTo>
                  <a:pt x="475" y="1"/>
                  <a:pt x="0" y="476"/>
                  <a:pt x="0" y="1046"/>
                </a:cubicBezTo>
                <a:cubicBezTo>
                  <a:pt x="0" y="1648"/>
                  <a:pt x="475" y="2091"/>
                  <a:pt x="1045" y="2091"/>
                </a:cubicBezTo>
                <a:cubicBezTo>
                  <a:pt x="1647" y="2091"/>
                  <a:pt x="2090" y="1648"/>
                  <a:pt x="2090" y="1046"/>
                </a:cubicBezTo>
                <a:cubicBezTo>
                  <a:pt x="2090" y="476"/>
                  <a:pt x="1647" y="1"/>
                  <a:pt x="10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5281915" y="2784334"/>
            <a:ext cx="216141" cy="216141"/>
          </a:xfrm>
          <a:custGeom>
            <a:avLst/>
            <a:gdLst/>
            <a:ahLst/>
            <a:cxnLst/>
            <a:rect l="l" t="t" r="r" b="b"/>
            <a:pathLst>
              <a:path w="6651" h="6651" extrusionOk="0">
                <a:moveTo>
                  <a:pt x="3325" y="1932"/>
                </a:moveTo>
                <a:cubicBezTo>
                  <a:pt x="4085" y="1932"/>
                  <a:pt x="4719" y="2566"/>
                  <a:pt x="4719" y="3326"/>
                </a:cubicBezTo>
                <a:cubicBezTo>
                  <a:pt x="4719" y="4117"/>
                  <a:pt x="4085" y="4719"/>
                  <a:pt x="3325" y="4719"/>
                </a:cubicBezTo>
                <a:cubicBezTo>
                  <a:pt x="2534" y="4719"/>
                  <a:pt x="1932" y="4117"/>
                  <a:pt x="1932" y="3326"/>
                </a:cubicBezTo>
                <a:cubicBezTo>
                  <a:pt x="1932" y="2566"/>
                  <a:pt x="2534" y="1932"/>
                  <a:pt x="3325" y="1932"/>
                </a:cubicBezTo>
                <a:close/>
                <a:moveTo>
                  <a:pt x="3104" y="0"/>
                </a:moveTo>
                <a:cubicBezTo>
                  <a:pt x="2977" y="0"/>
                  <a:pt x="2850" y="127"/>
                  <a:pt x="2850" y="254"/>
                </a:cubicBezTo>
                <a:lnTo>
                  <a:pt x="2850" y="1267"/>
                </a:lnTo>
                <a:cubicBezTo>
                  <a:pt x="2597" y="1299"/>
                  <a:pt x="2375" y="1394"/>
                  <a:pt x="2185" y="1520"/>
                </a:cubicBezTo>
                <a:lnTo>
                  <a:pt x="1488" y="824"/>
                </a:lnTo>
                <a:cubicBezTo>
                  <a:pt x="1441" y="776"/>
                  <a:pt x="1370" y="752"/>
                  <a:pt x="1298" y="752"/>
                </a:cubicBezTo>
                <a:cubicBezTo>
                  <a:pt x="1227" y="752"/>
                  <a:pt x="1156" y="776"/>
                  <a:pt x="1108" y="824"/>
                </a:cubicBezTo>
                <a:lnTo>
                  <a:pt x="823" y="1109"/>
                </a:lnTo>
                <a:cubicBezTo>
                  <a:pt x="728" y="1235"/>
                  <a:pt x="728" y="1394"/>
                  <a:pt x="823" y="1489"/>
                </a:cubicBezTo>
                <a:lnTo>
                  <a:pt x="1520" y="2185"/>
                </a:lnTo>
                <a:cubicBezTo>
                  <a:pt x="1393" y="2407"/>
                  <a:pt x="1298" y="2629"/>
                  <a:pt x="1235" y="2851"/>
                </a:cubicBezTo>
                <a:lnTo>
                  <a:pt x="253" y="2851"/>
                </a:lnTo>
                <a:cubicBezTo>
                  <a:pt x="95" y="2851"/>
                  <a:pt x="0" y="2977"/>
                  <a:pt x="0" y="3136"/>
                </a:cubicBezTo>
                <a:lnTo>
                  <a:pt x="0" y="3516"/>
                </a:lnTo>
                <a:cubicBezTo>
                  <a:pt x="0" y="3674"/>
                  <a:pt x="95" y="3801"/>
                  <a:pt x="253" y="3801"/>
                </a:cubicBezTo>
                <a:lnTo>
                  <a:pt x="1235" y="3801"/>
                </a:lnTo>
                <a:cubicBezTo>
                  <a:pt x="1298" y="4022"/>
                  <a:pt x="1393" y="4244"/>
                  <a:pt x="1520" y="4466"/>
                </a:cubicBezTo>
                <a:lnTo>
                  <a:pt x="823" y="5162"/>
                </a:lnTo>
                <a:cubicBezTo>
                  <a:pt x="728" y="5257"/>
                  <a:pt x="728" y="5447"/>
                  <a:pt x="823" y="5542"/>
                </a:cubicBezTo>
                <a:lnTo>
                  <a:pt x="1108" y="5827"/>
                </a:lnTo>
                <a:cubicBezTo>
                  <a:pt x="1156" y="5875"/>
                  <a:pt x="1227" y="5899"/>
                  <a:pt x="1298" y="5899"/>
                </a:cubicBezTo>
                <a:cubicBezTo>
                  <a:pt x="1370" y="5899"/>
                  <a:pt x="1441" y="5875"/>
                  <a:pt x="1488" y="5827"/>
                </a:cubicBezTo>
                <a:lnTo>
                  <a:pt x="2185" y="5131"/>
                </a:lnTo>
                <a:cubicBezTo>
                  <a:pt x="2375" y="5257"/>
                  <a:pt x="2597" y="5352"/>
                  <a:pt x="2850" y="5416"/>
                </a:cubicBezTo>
                <a:lnTo>
                  <a:pt x="2850" y="6397"/>
                </a:lnTo>
                <a:cubicBezTo>
                  <a:pt x="2850" y="6524"/>
                  <a:pt x="2977" y="6651"/>
                  <a:pt x="3104" y="6651"/>
                </a:cubicBezTo>
                <a:lnTo>
                  <a:pt x="3515" y="6651"/>
                </a:lnTo>
                <a:cubicBezTo>
                  <a:pt x="3674" y="6651"/>
                  <a:pt x="3769" y="6524"/>
                  <a:pt x="3769" y="6397"/>
                </a:cubicBezTo>
                <a:lnTo>
                  <a:pt x="3769" y="5416"/>
                </a:lnTo>
                <a:cubicBezTo>
                  <a:pt x="4022" y="5352"/>
                  <a:pt x="4244" y="5257"/>
                  <a:pt x="4465" y="5131"/>
                </a:cubicBezTo>
                <a:lnTo>
                  <a:pt x="5162" y="5827"/>
                </a:lnTo>
                <a:cubicBezTo>
                  <a:pt x="5210" y="5875"/>
                  <a:pt x="5273" y="5899"/>
                  <a:pt x="5340" y="5899"/>
                </a:cubicBezTo>
                <a:cubicBezTo>
                  <a:pt x="5408" y="5899"/>
                  <a:pt x="5479" y="5875"/>
                  <a:pt x="5542" y="5827"/>
                </a:cubicBezTo>
                <a:lnTo>
                  <a:pt x="5795" y="5542"/>
                </a:lnTo>
                <a:cubicBezTo>
                  <a:pt x="5922" y="5447"/>
                  <a:pt x="5922" y="5257"/>
                  <a:pt x="5795" y="5162"/>
                </a:cubicBezTo>
                <a:lnTo>
                  <a:pt x="5099" y="4466"/>
                </a:lnTo>
                <a:cubicBezTo>
                  <a:pt x="5257" y="4244"/>
                  <a:pt x="5352" y="4022"/>
                  <a:pt x="5384" y="3801"/>
                </a:cubicBezTo>
                <a:lnTo>
                  <a:pt x="6366" y="3801"/>
                </a:lnTo>
                <a:cubicBezTo>
                  <a:pt x="6524" y="3801"/>
                  <a:pt x="6651" y="3674"/>
                  <a:pt x="6651" y="3516"/>
                </a:cubicBezTo>
                <a:lnTo>
                  <a:pt x="6651" y="3136"/>
                </a:lnTo>
                <a:cubicBezTo>
                  <a:pt x="6651" y="2977"/>
                  <a:pt x="6524" y="2851"/>
                  <a:pt x="6366" y="2851"/>
                </a:cubicBezTo>
                <a:lnTo>
                  <a:pt x="5384" y="2851"/>
                </a:lnTo>
                <a:cubicBezTo>
                  <a:pt x="5352" y="2629"/>
                  <a:pt x="5257" y="2407"/>
                  <a:pt x="5099" y="2185"/>
                </a:cubicBezTo>
                <a:lnTo>
                  <a:pt x="5795" y="1489"/>
                </a:lnTo>
                <a:cubicBezTo>
                  <a:pt x="5922" y="1394"/>
                  <a:pt x="5922" y="1235"/>
                  <a:pt x="5795" y="1109"/>
                </a:cubicBezTo>
                <a:lnTo>
                  <a:pt x="5542" y="824"/>
                </a:lnTo>
                <a:cubicBezTo>
                  <a:pt x="5479" y="776"/>
                  <a:pt x="5408" y="752"/>
                  <a:pt x="5340" y="752"/>
                </a:cubicBezTo>
                <a:cubicBezTo>
                  <a:pt x="5273" y="752"/>
                  <a:pt x="5210" y="776"/>
                  <a:pt x="5162" y="824"/>
                </a:cubicBezTo>
                <a:lnTo>
                  <a:pt x="4465" y="1520"/>
                </a:lnTo>
                <a:cubicBezTo>
                  <a:pt x="4244" y="1394"/>
                  <a:pt x="4022" y="1299"/>
                  <a:pt x="3769" y="1267"/>
                </a:cubicBezTo>
                <a:lnTo>
                  <a:pt x="3769" y="254"/>
                </a:lnTo>
                <a:cubicBezTo>
                  <a:pt x="3769" y="127"/>
                  <a:pt x="3674" y="0"/>
                  <a:pt x="3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5365272" y="2867690"/>
            <a:ext cx="49429" cy="49429"/>
          </a:xfrm>
          <a:custGeom>
            <a:avLst/>
            <a:gdLst/>
            <a:ahLst/>
            <a:cxnLst/>
            <a:rect l="l" t="t" r="r" b="b"/>
            <a:pathLst>
              <a:path w="1521" h="1521" extrusionOk="0">
                <a:moveTo>
                  <a:pt x="760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204"/>
                  <a:pt x="317" y="1521"/>
                  <a:pt x="760" y="1521"/>
                </a:cubicBezTo>
                <a:cubicBezTo>
                  <a:pt x="1172" y="1521"/>
                  <a:pt x="1520" y="1172"/>
                  <a:pt x="1520" y="761"/>
                </a:cubicBezTo>
                <a:cubicBezTo>
                  <a:pt x="1520" y="349"/>
                  <a:pt x="1172" y="1"/>
                  <a:pt x="7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7808499" y="1210740"/>
            <a:ext cx="637081" cy="895404"/>
          </a:xfrm>
          <a:custGeom>
            <a:avLst/>
            <a:gdLst/>
            <a:ahLst/>
            <a:cxnLst/>
            <a:rect l="l" t="t" r="r" b="b"/>
            <a:pathLst>
              <a:path w="19604" h="27553" extrusionOk="0">
                <a:moveTo>
                  <a:pt x="8393" y="1"/>
                </a:moveTo>
                <a:cubicBezTo>
                  <a:pt x="6683" y="6113"/>
                  <a:pt x="4371" y="22137"/>
                  <a:pt x="1" y="27553"/>
                </a:cubicBezTo>
                <a:cubicBezTo>
                  <a:pt x="8551" y="27299"/>
                  <a:pt x="14948" y="27014"/>
                  <a:pt x="16564" y="26729"/>
                </a:cubicBezTo>
                <a:cubicBezTo>
                  <a:pt x="19604" y="26222"/>
                  <a:pt x="15772" y="2471"/>
                  <a:pt x="13238" y="697"/>
                </a:cubicBezTo>
                <a:cubicBezTo>
                  <a:pt x="12890" y="444"/>
                  <a:pt x="11148" y="222"/>
                  <a:pt x="8393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Curating a YouTube Video Library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30 YouTube Channels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Who works in various Data-related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profession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3713 Videos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Fira Sans Extra Condensed SemiBold" panose="020B0604020202020204" charset="0"/>
              </a:rPr>
              <a:t>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 SemiBold" panose="020B0604020202020204" charset="0"/>
              </a:rPr>
              <a:t>itle, </a:t>
            </a:r>
            <a:r>
              <a:rPr lang="en-US" sz="1200" dirty="0">
                <a:solidFill>
                  <a:schemeClr val="tx1"/>
                </a:solidFill>
                <a:latin typeface="Fira Sans Extra Condensed SemiBold" panose="020B0604020202020204" charset="0"/>
              </a:rPr>
              <a:t>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 SemiBold" panose="020B0604020202020204" charset="0"/>
              </a:rPr>
              <a:t>ublish</a:t>
            </a:r>
            <a:r>
              <a:rPr lang="en-US" sz="1200" dirty="0">
                <a:solidFill>
                  <a:schemeClr val="tx1"/>
                </a:solidFill>
                <a:latin typeface="Fira Sans Extra Condensed SemiBold" panose="020B0604020202020204" charset="0"/>
              </a:rPr>
              <a:t> 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 SemiBold" panose="020B0604020202020204" charset="0"/>
              </a:rPr>
              <a:t>ate, Views, Likes, Length, </a:t>
            </a:r>
            <a:r>
              <a:rPr lang="en-US" sz="1200" dirty="0">
                <a:solidFill>
                  <a:schemeClr val="tx1"/>
                </a:solidFill>
                <a:latin typeface="Fira Sans Extra Condensed SemiBold" panose="020B0604020202020204" charset="0"/>
              </a:rPr>
              <a:t>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Fira Sans Extra Condensed SemiBold" panose="020B0604020202020204" charset="0"/>
              </a:rPr>
              <a:t>escription and Types </a:t>
            </a:r>
            <a:endParaRPr lang="en-US" sz="1050" dirty="0">
              <a:solidFill>
                <a:schemeClr val="tx1"/>
              </a:solidFill>
              <a:latin typeface="Fira Sans Extra Condensed SemiBold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3,478 Captions 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Full video content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91833D-B910-8707-D78D-2B35F7B0C095}"/>
              </a:ext>
            </a:extLst>
          </p:cNvPr>
          <p:cNvGrpSpPr>
            <a:grpSpLocks noChangeAspect="1"/>
          </p:cNvGrpSpPr>
          <p:nvPr/>
        </p:nvGrpSpPr>
        <p:grpSpPr>
          <a:xfrm>
            <a:off x="867057" y="1540000"/>
            <a:ext cx="2980800" cy="2980800"/>
            <a:chOff x="1158771" y="1415353"/>
            <a:chExt cx="1003323" cy="1003323"/>
          </a:xfrm>
        </p:grpSpPr>
        <p:sp>
          <p:nvSpPr>
            <p:cNvPr id="2" name="Google Shape;2599;p30">
              <a:extLst>
                <a:ext uri="{FF2B5EF4-FFF2-40B4-BE49-F238E27FC236}">
                  <a16:creationId xmlns:a16="http://schemas.microsoft.com/office/drawing/2014/main" id="{1D009005-C5EF-78A8-BFC3-1BE1B5E17B65}"/>
                </a:ext>
              </a:extLst>
            </p:cNvPr>
            <p:cNvSpPr/>
            <p:nvPr/>
          </p:nvSpPr>
          <p:spPr>
            <a:xfrm>
              <a:off x="1158771" y="1415353"/>
              <a:ext cx="1003323" cy="1003323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" name="Google Shape;2696;p30">
              <a:extLst>
                <a:ext uri="{FF2B5EF4-FFF2-40B4-BE49-F238E27FC236}">
                  <a16:creationId xmlns:a16="http://schemas.microsoft.com/office/drawing/2014/main" id="{A99F0621-587D-3254-83AA-25B7DA96921D}"/>
                </a:ext>
              </a:extLst>
            </p:cNvPr>
            <p:cNvSpPr/>
            <p:nvPr/>
          </p:nvSpPr>
          <p:spPr>
            <a:xfrm>
              <a:off x="1383253" y="1752044"/>
              <a:ext cx="554391" cy="410225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97;p30">
              <a:extLst>
                <a:ext uri="{FF2B5EF4-FFF2-40B4-BE49-F238E27FC236}">
                  <a16:creationId xmlns:a16="http://schemas.microsoft.com/office/drawing/2014/main" id="{3A9BE4E3-EDC7-7CF2-DB5B-B2CA7106636C}"/>
                </a:ext>
              </a:extLst>
            </p:cNvPr>
            <p:cNvSpPr/>
            <p:nvPr/>
          </p:nvSpPr>
          <p:spPr>
            <a:xfrm>
              <a:off x="1407418" y="1724886"/>
              <a:ext cx="255459" cy="408362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98;p30">
              <a:extLst>
                <a:ext uri="{FF2B5EF4-FFF2-40B4-BE49-F238E27FC236}">
                  <a16:creationId xmlns:a16="http://schemas.microsoft.com/office/drawing/2014/main" id="{3DADF23D-02FD-8DE2-E9A5-5A7E7256C191}"/>
                </a:ext>
              </a:extLst>
            </p:cNvPr>
            <p:cNvSpPr/>
            <p:nvPr/>
          </p:nvSpPr>
          <p:spPr>
            <a:xfrm>
              <a:off x="1431613" y="1698093"/>
              <a:ext cx="231264" cy="435154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99;p30">
              <a:extLst>
                <a:ext uri="{FF2B5EF4-FFF2-40B4-BE49-F238E27FC236}">
                  <a16:creationId xmlns:a16="http://schemas.microsoft.com/office/drawing/2014/main" id="{2C47E2D8-9F6D-395E-8B3D-13A677309664}"/>
                </a:ext>
              </a:extLst>
            </p:cNvPr>
            <p:cNvSpPr/>
            <p:nvPr/>
          </p:nvSpPr>
          <p:spPr>
            <a:xfrm>
              <a:off x="1458711" y="1755894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00;p30">
              <a:extLst>
                <a:ext uri="{FF2B5EF4-FFF2-40B4-BE49-F238E27FC236}">
                  <a16:creationId xmlns:a16="http://schemas.microsoft.com/office/drawing/2014/main" id="{E968EA47-A606-14B9-5789-9C23EEF577F1}"/>
                </a:ext>
              </a:extLst>
            </p:cNvPr>
            <p:cNvSpPr/>
            <p:nvPr/>
          </p:nvSpPr>
          <p:spPr>
            <a:xfrm>
              <a:off x="1458711" y="1800405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01;p30">
              <a:extLst>
                <a:ext uri="{FF2B5EF4-FFF2-40B4-BE49-F238E27FC236}">
                  <a16:creationId xmlns:a16="http://schemas.microsoft.com/office/drawing/2014/main" id="{A46454CF-D3CC-82D8-CD9C-63B6E01A82FD}"/>
                </a:ext>
              </a:extLst>
            </p:cNvPr>
            <p:cNvSpPr/>
            <p:nvPr/>
          </p:nvSpPr>
          <p:spPr>
            <a:xfrm>
              <a:off x="1462591" y="1841037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02;p30">
              <a:extLst>
                <a:ext uri="{FF2B5EF4-FFF2-40B4-BE49-F238E27FC236}">
                  <a16:creationId xmlns:a16="http://schemas.microsoft.com/office/drawing/2014/main" id="{F56FCDB6-A2E7-A189-CA3A-FF06C842F44D}"/>
                </a:ext>
              </a:extLst>
            </p:cNvPr>
            <p:cNvSpPr/>
            <p:nvPr/>
          </p:nvSpPr>
          <p:spPr>
            <a:xfrm>
              <a:off x="1461614" y="1893277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3;p30">
              <a:extLst>
                <a:ext uri="{FF2B5EF4-FFF2-40B4-BE49-F238E27FC236}">
                  <a16:creationId xmlns:a16="http://schemas.microsoft.com/office/drawing/2014/main" id="{0D2D49FC-1F11-A64C-6919-F5A4795D8602}"/>
                </a:ext>
              </a:extLst>
            </p:cNvPr>
            <p:cNvSpPr/>
            <p:nvPr/>
          </p:nvSpPr>
          <p:spPr>
            <a:xfrm>
              <a:off x="1461614" y="1936811"/>
              <a:ext cx="182872" cy="68737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4;p30">
              <a:extLst>
                <a:ext uri="{FF2B5EF4-FFF2-40B4-BE49-F238E27FC236}">
                  <a16:creationId xmlns:a16="http://schemas.microsoft.com/office/drawing/2014/main" id="{E3D4ACC2-E563-B52C-6D30-3D3DD16F4059}"/>
                </a:ext>
              </a:extLst>
            </p:cNvPr>
            <p:cNvSpPr/>
            <p:nvPr/>
          </p:nvSpPr>
          <p:spPr>
            <a:xfrm>
              <a:off x="1662846" y="1724947"/>
              <a:ext cx="256406" cy="408301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5;p30">
              <a:extLst>
                <a:ext uri="{FF2B5EF4-FFF2-40B4-BE49-F238E27FC236}">
                  <a16:creationId xmlns:a16="http://schemas.microsoft.com/office/drawing/2014/main" id="{9A000EA4-A15D-4F60-BC0C-3A3C2FEEA5C3}"/>
                </a:ext>
              </a:extLst>
            </p:cNvPr>
            <p:cNvSpPr/>
            <p:nvPr/>
          </p:nvSpPr>
          <p:spPr>
            <a:xfrm>
              <a:off x="1662846" y="1698063"/>
              <a:ext cx="232241" cy="43518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6;p30">
              <a:extLst>
                <a:ext uri="{FF2B5EF4-FFF2-40B4-BE49-F238E27FC236}">
                  <a16:creationId xmlns:a16="http://schemas.microsoft.com/office/drawing/2014/main" id="{4A05605C-ABA3-07A7-80A5-6BCD9561E29B}"/>
                </a:ext>
              </a:extLst>
            </p:cNvPr>
            <p:cNvSpPr/>
            <p:nvPr/>
          </p:nvSpPr>
          <p:spPr>
            <a:xfrm>
              <a:off x="1685087" y="1755894"/>
              <a:ext cx="181925" cy="68737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7;p30">
              <a:extLst>
                <a:ext uri="{FF2B5EF4-FFF2-40B4-BE49-F238E27FC236}">
                  <a16:creationId xmlns:a16="http://schemas.microsoft.com/office/drawing/2014/main" id="{D6E3C907-2678-898D-EF82-1E0656A827F3}"/>
                </a:ext>
              </a:extLst>
            </p:cNvPr>
            <p:cNvSpPr/>
            <p:nvPr/>
          </p:nvSpPr>
          <p:spPr>
            <a:xfrm>
              <a:off x="1685087" y="1800405"/>
              <a:ext cx="181925" cy="68737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8;p30">
              <a:extLst>
                <a:ext uri="{FF2B5EF4-FFF2-40B4-BE49-F238E27FC236}">
                  <a16:creationId xmlns:a16="http://schemas.microsoft.com/office/drawing/2014/main" id="{F9029F39-42B8-6C32-1223-A40D8460493F}"/>
                </a:ext>
              </a:extLst>
            </p:cNvPr>
            <p:cNvSpPr/>
            <p:nvPr/>
          </p:nvSpPr>
          <p:spPr>
            <a:xfrm>
              <a:off x="1681238" y="1841037"/>
              <a:ext cx="182872" cy="6776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9;p30">
              <a:extLst>
                <a:ext uri="{FF2B5EF4-FFF2-40B4-BE49-F238E27FC236}">
                  <a16:creationId xmlns:a16="http://schemas.microsoft.com/office/drawing/2014/main" id="{FE2C9E9F-FCC3-F5D5-3172-E801E7BF11D0}"/>
                </a:ext>
              </a:extLst>
            </p:cNvPr>
            <p:cNvSpPr/>
            <p:nvPr/>
          </p:nvSpPr>
          <p:spPr>
            <a:xfrm>
              <a:off x="1682185" y="1893277"/>
              <a:ext cx="182903" cy="6776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0;p30">
              <a:extLst>
                <a:ext uri="{FF2B5EF4-FFF2-40B4-BE49-F238E27FC236}">
                  <a16:creationId xmlns:a16="http://schemas.microsoft.com/office/drawing/2014/main" id="{CA9E4B01-EA13-3286-CD96-2C7523713175}"/>
                </a:ext>
              </a:extLst>
            </p:cNvPr>
            <p:cNvSpPr/>
            <p:nvPr/>
          </p:nvSpPr>
          <p:spPr>
            <a:xfrm>
              <a:off x="1682185" y="1936811"/>
              <a:ext cx="182903" cy="68737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11;p30">
              <a:extLst>
                <a:ext uri="{FF2B5EF4-FFF2-40B4-BE49-F238E27FC236}">
                  <a16:creationId xmlns:a16="http://schemas.microsoft.com/office/drawing/2014/main" id="{E4FE6E43-DF0A-E4D3-D734-D7999713158B}"/>
                </a:ext>
              </a:extLst>
            </p:cNvPr>
            <p:cNvSpPr/>
            <p:nvPr/>
          </p:nvSpPr>
          <p:spPr>
            <a:xfrm>
              <a:off x="1658967" y="1698063"/>
              <a:ext cx="260286" cy="43518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30"/>
          <p:cNvSpPr/>
          <p:nvPr/>
        </p:nvSpPr>
        <p:spPr>
          <a:xfrm>
            <a:off x="798793" y="2836569"/>
            <a:ext cx="7598702" cy="67760"/>
          </a:xfrm>
          <a:custGeom>
            <a:avLst/>
            <a:gdLst/>
            <a:ahLst/>
            <a:cxnLst/>
            <a:rect l="l" t="t" r="r" b="b"/>
            <a:pathLst>
              <a:path w="248730" h="2218" extrusionOk="0">
                <a:moveTo>
                  <a:pt x="0" y="1"/>
                </a:moveTo>
                <a:lnTo>
                  <a:pt x="0" y="2218"/>
                </a:lnTo>
                <a:lnTo>
                  <a:pt x="248729" y="2218"/>
                </a:lnTo>
                <a:lnTo>
                  <a:pt x="24872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30"/>
          <p:cNvSpPr/>
          <p:nvPr/>
        </p:nvSpPr>
        <p:spPr>
          <a:xfrm>
            <a:off x="663334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66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66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66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0"/>
          <p:cNvSpPr/>
          <p:nvPr/>
        </p:nvSpPr>
        <p:spPr>
          <a:xfrm>
            <a:off x="8322952" y="2792089"/>
            <a:ext cx="157730" cy="158677"/>
          </a:xfrm>
          <a:custGeom>
            <a:avLst/>
            <a:gdLst/>
            <a:ahLst/>
            <a:cxnLst/>
            <a:rect l="l" t="t" r="r" b="b"/>
            <a:pathLst>
              <a:path w="5163" h="5194" extrusionOk="0">
                <a:moveTo>
                  <a:pt x="2598" y="0"/>
                </a:moveTo>
                <a:cubicBezTo>
                  <a:pt x="1141" y="0"/>
                  <a:pt x="1" y="1172"/>
                  <a:pt x="1" y="2597"/>
                </a:cubicBezTo>
                <a:cubicBezTo>
                  <a:pt x="1" y="4022"/>
                  <a:pt x="1141" y="5194"/>
                  <a:pt x="2598" y="5194"/>
                </a:cubicBezTo>
                <a:cubicBezTo>
                  <a:pt x="4023" y="5194"/>
                  <a:pt x="5163" y="4022"/>
                  <a:pt x="5163" y="2597"/>
                </a:cubicBezTo>
                <a:cubicBezTo>
                  <a:pt x="5163" y="1172"/>
                  <a:pt x="4023" y="0"/>
                  <a:pt x="2598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30"/>
          <p:cNvSpPr/>
          <p:nvPr/>
        </p:nvSpPr>
        <p:spPr>
          <a:xfrm>
            <a:off x="1565048" y="2770795"/>
            <a:ext cx="200286" cy="200286"/>
          </a:xfrm>
          <a:custGeom>
            <a:avLst/>
            <a:gdLst/>
            <a:ahLst/>
            <a:cxnLst/>
            <a:rect l="l" t="t" r="r" b="b"/>
            <a:pathLst>
              <a:path w="6556" h="6556" extrusionOk="0">
                <a:moveTo>
                  <a:pt x="3294" y="0"/>
                </a:moveTo>
                <a:cubicBezTo>
                  <a:pt x="1489" y="0"/>
                  <a:pt x="0" y="1489"/>
                  <a:pt x="0" y="3294"/>
                </a:cubicBezTo>
                <a:cubicBezTo>
                  <a:pt x="0" y="5099"/>
                  <a:pt x="1489" y="6556"/>
                  <a:pt x="3294" y="6556"/>
                </a:cubicBezTo>
                <a:cubicBezTo>
                  <a:pt x="5099" y="6556"/>
                  <a:pt x="6556" y="5099"/>
                  <a:pt x="6556" y="3294"/>
                </a:cubicBezTo>
                <a:cubicBezTo>
                  <a:pt x="6556" y="1489"/>
                  <a:pt x="5099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30"/>
          <p:cNvSpPr/>
          <p:nvPr/>
        </p:nvSpPr>
        <p:spPr>
          <a:xfrm>
            <a:off x="1575679" y="2791600"/>
            <a:ext cx="179023" cy="159257"/>
          </a:xfrm>
          <a:custGeom>
            <a:avLst/>
            <a:gdLst/>
            <a:ahLst/>
            <a:cxnLst/>
            <a:rect l="l" t="t" r="r" b="b"/>
            <a:pathLst>
              <a:path w="5860" h="5213" extrusionOk="0">
                <a:moveTo>
                  <a:pt x="2957" y="1"/>
                </a:moveTo>
                <a:cubicBezTo>
                  <a:pt x="2680" y="1"/>
                  <a:pt x="2399" y="47"/>
                  <a:pt x="2123" y="143"/>
                </a:cubicBezTo>
                <a:cubicBezTo>
                  <a:pt x="761" y="586"/>
                  <a:pt x="1" y="2043"/>
                  <a:pt x="476" y="3436"/>
                </a:cubicBezTo>
                <a:cubicBezTo>
                  <a:pt x="831" y="4528"/>
                  <a:pt x="1859" y="5213"/>
                  <a:pt x="2954" y="5213"/>
                </a:cubicBezTo>
                <a:cubicBezTo>
                  <a:pt x="3224" y="5213"/>
                  <a:pt x="3499" y="5171"/>
                  <a:pt x="3769" y="5083"/>
                </a:cubicBezTo>
                <a:cubicBezTo>
                  <a:pt x="5131" y="4640"/>
                  <a:pt x="5859" y="3151"/>
                  <a:pt x="5416" y="1790"/>
                </a:cubicBezTo>
                <a:cubicBezTo>
                  <a:pt x="5063" y="704"/>
                  <a:pt x="4045" y="1"/>
                  <a:pt x="2957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5" name="Google Shape;2595;p30"/>
          <p:cNvSpPr/>
          <p:nvPr/>
        </p:nvSpPr>
        <p:spPr>
          <a:xfrm>
            <a:off x="1580537" y="2820133"/>
            <a:ext cx="162557" cy="130693"/>
          </a:xfrm>
          <a:custGeom>
            <a:avLst/>
            <a:gdLst/>
            <a:ahLst/>
            <a:cxnLst/>
            <a:rect l="l" t="t" r="r" b="b"/>
            <a:pathLst>
              <a:path w="5321" h="4278" extrusionOk="0">
                <a:moveTo>
                  <a:pt x="760" y="1"/>
                </a:moveTo>
                <a:cubicBezTo>
                  <a:pt x="190" y="729"/>
                  <a:pt x="0" y="1711"/>
                  <a:pt x="380" y="2629"/>
                </a:cubicBezTo>
                <a:cubicBezTo>
                  <a:pt x="789" y="3663"/>
                  <a:pt x="1745" y="4277"/>
                  <a:pt x="2778" y="4277"/>
                </a:cubicBezTo>
                <a:cubicBezTo>
                  <a:pt x="3106" y="4277"/>
                  <a:pt x="3441" y="4215"/>
                  <a:pt x="3769" y="4086"/>
                </a:cubicBezTo>
                <a:cubicBezTo>
                  <a:pt x="4560" y="3769"/>
                  <a:pt x="5130" y="3104"/>
                  <a:pt x="5320" y="2312"/>
                </a:cubicBezTo>
                <a:lnTo>
                  <a:pt x="5320" y="2312"/>
                </a:lnTo>
                <a:cubicBezTo>
                  <a:pt x="5035" y="2629"/>
                  <a:pt x="4687" y="2914"/>
                  <a:pt x="4275" y="3072"/>
                </a:cubicBezTo>
                <a:cubicBezTo>
                  <a:pt x="3954" y="3203"/>
                  <a:pt x="3622" y="3264"/>
                  <a:pt x="3295" y="3264"/>
                </a:cubicBezTo>
                <a:cubicBezTo>
                  <a:pt x="2268" y="3264"/>
                  <a:pt x="1295" y="2656"/>
                  <a:pt x="887" y="1647"/>
                </a:cubicBezTo>
                <a:cubicBezTo>
                  <a:pt x="665" y="1109"/>
                  <a:pt x="633" y="539"/>
                  <a:pt x="760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6" name="Google Shape;2596;p30"/>
          <p:cNvSpPr/>
          <p:nvPr/>
        </p:nvSpPr>
        <p:spPr>
          <a:xfrm>
            <a:off x="4776961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30"/>
          <p:cNvSpPr/>
          <p:nvPr/>
        </p:nvSpPr>
        <p:spPr>
          <a:xfrm>
            <a:off x="4904690" y="1415353"/>
            <a:ext cx="1003293" cy="1003323"/>
          </a:xfrm>
          <a:custGeom>
            <a:avLst/>
            <a:gdLst/>
            <a:ahLst/>
            <a:cxnLst/>
            <a:rect l="l" t="t" r="r" b="b"/>
            <a:pathLst>
              <a:path w="32841" h="32842" extrusionOk="0">
                <a:moveTo>
                  <a:pt x="16436" y="0"/>
                </a:moveTo>
                <a:cubicBezTo>
                  <a:pt x="7347" y="0"/>
                  <a:pt x="0" y="7348"/>
                  <a:pt x="0" y="16405"/>
                </a:cubicBezTo>
                <a:cubicBezTo>
                  <a:pt x="0" y="25462"/>
                  <a:pt x="7347" y="32841"/>
                  <a:pt x="16436" y="32841"/>
                </a:cubicBezTo>
                <a:cubicBezTo>
                  <a:pt x="25494" y="32841"/>
                  <a:pt x="32841" y="25462"/>
                  <a:pt x="32841" y="16405"/>
                </a:cubicBezTo>
                <a:cubicBezTo>
                  <a:pt x="32841" y="7348"/>
                  <a:pt x="25494" y="0"/>
                  <a:pt x="16436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30"/>
          <p:cNvSpPr/>
          <p:nvPr/>
        </p:nvSpPr>
        <p:spPr>
          <a:xfrm>
            <a:off x="1031072" y="1287654"/>
            <a:ext cx="1258752" cy="1446420"/>
          </a:xfrm>
          <a:custGeom>
            <a:avLst/>
            <a:gdLst/>
            <a:ahLst/>
            <a:cxnLst/>
            <a:rect l="l" t="t" r="r" b="b"/>
            <a:pathLst>
              <a:path w="41203" h="47346" extrusionOk="0">
                <a:moveTo>
                  <a:pt x="20617" y="0"/>
                </a:moveTo>
                <a:cubicBezTo>
                  <a:pt x="9216" y="0"/>
                  <a:pt x="1" y="9216"/>
                  <a:pt x="1" y="20585"/>
                </a:cubicBezTo>
                <a:cubicBezTo>
                  <a:pt x="1" y="30687"/>
                  <a:pt x="7253" y="39079"/>
                  <a:pt x="16849" y="40853"/>
                </a:cubicBezTo>
                <a:lnTo>
                  <a:pt x="20617" y="47345"/>
                </a:lnTo>
                <a:lnTo>
                  <a:pt x="24354" y="40853"/>
                </a:lnTo>
                <a:cubicBezTo>
                  <a:pt x="33950" y="39079"/>
                  <a:pt x="41202" y="30687"/>
                  <a:pt x="41202" y="20585"/>
                </a:cubicBezTo>
                <a:cubicBezTo>
                  <a:pt x="41202" y="9216"/>
                  <a:pt x="31986" y="0"/>
                  <a:pt x="20617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30"/>
          <p:cNvSpPr/>
          <p:nvPr/>
        </p:nvSpPr>
        <p:spPr>
          <a:xfrm>
            <a:off x="1158771" y="1415353"/>
            <a:ext cx="1003323" cy="1003323"/>
          </a:xfrm>
          <a:custGeom>
            <a:avLst/>
            <a:gdLst/>
            <a:ahLst/>
            <a:cxnLst/>
            <a:rect l="l" t="t" r="r" b="b"/>
            <a:pathLst>
              <a:path w="32842" h="32842" extrusionOk="0">
                <a:moveTo>
                  <a:pt x="16437" y="0"/>
                </a:moveTo>
                <a:cubicBezTo>
                  <a:pt x="7348" y="0"/>
                  <a:pt x="1" y="7348"/>
                  <a:pt x="1" y="16405"/>
                </a:cubicBezTo>
                <a:cubicBezTo>
                  <a:pt x="1" y="25462"/>
                  <a:pt x="7348" y="32841"/>
                  <a:pt x="16437" y="32841"/>
                </a:cubicBezTo>
                <a:cubicBezTo>
                  <a:pt x="25495" y="32841"/>
                  <a:pt x="32842" y="25462"/>
                  <a:pt x="32842" y="16405"/>
                </a:cubicBezTo>
                <a:cubicBezTo>
                  <a:pt x="32842" y="7348"/>
                  <a:pt x="25495" y="0"/>
                  <a:pt x="16437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0" name="Google Shape;2600;p30"/>
          <p:cNvSpPr/>
          <p:nvPr/>
        </p:nvSpPr>
        <p:spPr>
          <a:xfrm>
            <a:off x="6631796" y="3056193"/>
            <a:ext cx="1258721" cy="1447398"/>
          </a:xfrm>
          <a:custGeom>
            <a:avLst/>
            <a:gdLst/>
            <a:ahLst/>
            <a:cxnLst/>
            <a:rect l="l" t="t" r="r" b="b"/>
            <a:pathLst>
              <a:path w="41202" h="47378" extrusionOk="0">
                <a:moveTo>
                  <a:pt x="20585" y="1"/>
                </a:moveTo>
                <a:lnTo>
                  <a:pt x="16848" y="6493"/>
                </a:lnTo>
                <a:cubicBezTo>
                  <a:pt x="7252" y="8266"/>
                  <a:pt x="0" y="16659"/>
                  <a:pt x="0" y="26761"/>
                </a:cubicBezTo>
                <a:cubicBezTo>
                  <a:pt x="0" y="38130"/>
                  <a:pt x="9216" y="47377"/>
                  <a:pt x="20585" y="47377"/>
                </a:cubicBezTo>
                <a:cubicBezTo>
                  <a:pt x="31954" y="47377"/>
                  <a:pt x="41202" y="38130"/>
                  <a:pt x="41202" y="26761"/>
                </a:cubicBezTo>
                <a:cubicBezTo>
                  <a:pt x="41202" y="16659"/>
                  <a:pt x="33918" y="8266"/>
                  <a:pt x="24354" y="6493"/>
                </a:cubicBezTo>
                <a:lnTo>
                  <a:pt x="20585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30"/>
          <p:cNvSpPr/>
          <p:nvPr/>
        </p:nvSpPr>
        <p:spPr>
          <a:xfrm>
            <a:off x="6759495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1" y="7348"/>
                  <a:pt x="1" y="16405"/>
                </a:cubicBezTo>
                <a:cubicBezTo>
                  <a:pt x="1" y="25462"/>
                  <a:pt x="7348" y="32810"/>
                  <a:pt x="16405" y="32810"/>
                </a:cubicBezTo>
                <a:cubicBezTo>
                  <a:pt x="25463" y="32810"/>
                  <a:pt x="32810" y="25462"/>
                  <a:pt x="32810" y="16405"/>
                </a:cubicBezTo>
                <a:cubicBezTo>
                  <a:pt x="32810" y="7348"/>
                  <a:pt x="25463" y="1"/>
                  <a:pt x="16405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2" name="Google Shape;2602;p30"/>
          <p:cNvSpPr/>
          <p:nvPr/>
        </p:nvSpPr>
        <p:spPr>
          <a:xfrm>
            <a:off x="2901152" y="3056193"/>
            <a:ext cx="1259699" cy="1447398"/>
          </a:xfrm>
          <a:custGeom>
            <a:avLst/>
            <a:gdLst/>
            <a:ahLst/>
            <a:cxnLst/>
            <a:rect l="l" t="t" r="r" b="b"/>
            <a:pathLst>
              <a:path w="41234" h="47378" extrusionOk="0">
                <a:moveTo>
                  <a:pt x="20617" y="1"/>
                </a:moveTo>
                <a:lnTo>
                  <a:pt x="16848" y="6493"/>
                </a:lnTo>
                <a:cubicBezTo>
                  <a:pt x="7284" y="8266"/>
                  <a:pt x="0" y="16659"/>
                  <a:pt x="0" y="26761"/>
                </a:cubicBezTo>
                <a:cubicBezTo>
                  <a:pt x="0" y="38130"/>
                  <a:pt x="9248" y="47377"/>
                  <a:pt x="20617" y="47377"/>
                </a:cubicBezTo>
                <a:cubicBezTo>
                  <a:pt x="31986" y="47377"/>
                  <a:pt x="41233" y="38130"/>
                  <a:pt x="41233" y="26761"/>
                </a:cubicBezTo>
                <a:cubicBezTo>
                  <a:pt x="41233" y="16659"/>
                  <a:pt x="33950" y="8266"/>
                  <a:pt x="24354" y="6493"/>
                </a:cubicBezTo>
                <a:lnTo>
                  <a:pt x="20617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30"/>
          <p:cNvSpPr/>
          <p:nvPr/>
        </p:nvSpPr>
        <p:spPr>
          <a:xfrm>
            <a:off x="3029829" y="3372569"/>
            <a:ext cx="1002346" cy="1002345"/>
          </a:xfrm>
          <a:custGeom>
            <a:avLst/>
            <a:gdLst/>
            <a:ahLst/>
            <a:cxnLst/>
            <a:rect l="l" t="t" r="r" b="b"/>
            <a:pathLst>
              <a:path w="32810" h="32810" extrusionOk="0">
                <a:moveTo>
                  <a:pt x="16405" y="1"/>
                </a:moveTo>
                <a:cubicBezTo>
                  <a:pt x="7348" y="1"/>
                  <a:pt x="0" y="7348"/>
                  <a:pt x="0" y="16405"/>
                </a:cubicBezTo>
                <a:cubicBezTo>
                  <a:pt x="0" y="25462"/>
                  <a:pt x="7348" y="32810"/>
                  <a:pt x="16405" y="32810"/>
                </a:cubicBezTo>
                <a:cubicBezTo>
                  <a:pt x="25462" y="32810"/>
                  <a:pt x="32809" y="25462"/>
                  <a:pt x="32809" y="16405"/>
                </a:cubicBezTo>
                <a:cubicBezTo>
                  <a:pt x="32809" y="7348"/>
                  <a:pt x="25462" y="1"/>
                  <a:pt x="16405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4" name="Google Shape;2604;p30"/>
          <p:cNvSpPr/>
          <p:nvPr/>
        </p:nvSpPr>
        <p:spPr>
          <a:xfrm>
            <a:off x="1621168" y="3056193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3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3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5" name="Google Shape;2605;p30"/>
          <p:cNvSpPr/>
          <p:nvPr/>
        </p:nvSpPr>
        <p:spPr>
          <a:xfrm>
            <a:off x="1621168" y="3214870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1"/>
                </a:moveTo>
                <a:cubicBezTo>
                  <a:pt x="507" y="1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5" y="2312"/>
                  <a:pt x="2312" y="1806"/>
                  <a:pt x="2312" y="1172"/>
                </a:cubicBezTo>
                <a:cubicBezTo>
                  <a:pt x="2312" y="507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6" name="Google Shape;2606;p30"/>
          <p:cNvSpPr/>
          <p:nvPr/>
        </p:nvSpPr>
        <p:spPr>
          <a:xfrm>
            <a:off x="1621168" y="3372569"/>
            <a:ext cx="70632" cy="71640"/>
          </a:xfrm>
          <a:custGeom>
            <a:avLst/>
            <a:gdLst/>
            <a:ahLst/>
            <a:cxnLst/>
            <a:rect l="l" t="t" r="r" b="b"/>
            <a:pathLst>
              <a:path w="2312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5" y="2344"/>
                  <a:pt x="2312" y="1806"/>
                  <a:pt x="2312" y="1172"/>
                </a:cubicBezTo>
                <a:cubicBezTo>
                  <a:pt x="2312" y="539"/>
                  <a:pt x="1805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30"/>
          <p:cNvSpPr/>
          <p:nvPr/>
        </p:nvSpPr>
        <p:spPr>
          <a:xfrm>
            <a:off x="1621168" y="3531246"/>
            <a:ext cx="70632" cy="70662"/>
          </a:xfrm>
          <a:custGeom>
            <a:avLst/>
            <a:gdLst/>
            <a:ahLst/>
            <a:cxnLst/>
            <a:rect l="l" t="t" r="r" b="b"/>
            <a:pathLst>
              <a:path w="2312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5" y="2312"/>
                  <a:pt x="2312" y="1805"/>
                  <a:pt x="2312" y="1172"/>
                </a:cubicBezTo>
                <a:cubicBezTo>
                  <a:pt x="2312" y="507"/>
                  <a:pt x="1805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30"/>
          <p:cNvSpPr/>
          <p:nvPr/>
        </p:nvSpPr>
        <p:spPr>
          <a:xfrm>
            <a:off x="5339081" y="1580781"/>
            <a:ext cx="123880" cy="122903"/>
          </a:xfrm>
          <a:custGeom>
            <a:avLst/>
            <a:gdLst/>
            <a:ahLst/>
            <a:cxnLst/>
            <a:rect l="l" t="t" r="r" b="b"/>
            <a:pathLst>
              <a:path w="4055" h="4023" extrusionOk="0">
                <a:moveTo>
                  <a:pt x="0" y="1"/>
                </a:moveTo>
                <a:lnTo>
                  <a:pt x="0" y="4023"/>
                </a:lnTo>
                <a:lnTo>
                  <a:pt x="4054" y="4023"/>
                </a:lnTo>
                <a:lnTo>
                  <a:pt x="4054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30"/>
          <p:cNvSpPr/>
          <p:nvPr/>
        </p:nvSpPr>
        <p:spPr>
          <a:xfrm>
            <a:off x="5083652" y="1624315"/>
            <a:ext cx="633760" cy="632782"/>
          </a:xfrm>
          <a:custGeom>
            <a:avLst/>
            <a:gdLst/>
            <a:ahLst/>
            <a:cxnLst/>
            <a:rect l="l" t="t" r="r" b="b"/>
            <a:pathLst>
              <a:path w="20745" h="20713" extrusionOk="0">
                <a:moveTo>
                  <a:pt x="10388" y="1363"/>
                </a:moveTo>
                <a:cubicBezTo>
                  <a:pt x="15329" y="1363"/>
                  <a:pt x="19382" y="5385"/>
                  <a:pt x="19382" y="10357"/>
                </a:cubicBezTo>
                <a:cubicBezTo>
                  <a:pt x="19382" y="15329"/>
                  <a:pt x="15329" y="19351"/>
                  <a:pt x="10388" y="19351"/>
                </a:cubicBezTo>
                <a:cubicBezTo>
                  <a:pt x="5416" y="19351"/>
                  <a:pt x="1363" y="15329"/>
                  <a:pt x="1363" y="10357"/>
                </a:cubicBezTo>
                <a:cubicBezTo>
                  <a:pt x="1363" y="5385"/>
                  <a:pt x="5416" y="1363"/>
                  <a:pt x="10388" y="1363"/>
                </a:cubicBezTo>
                <a:close/>
                <a:moveTo>
                  <a:pt x="10388" y="1"/>
                </a:moveTo>
                <a:cubicBezTo>
                  <a:pt x="4656" y="1"/>
                  <a:pt x="1" y="4625"/>
                  <a:pt x="1" y="10357"/>
                </a:cubicBezTo>
                <a:cubicBezTo>
                  <a:pt x="1" y="16089"/>
                  <a:pt x="4656" y="20712"/>
                  <a:pt x="10388" y="20712"/>
                </a:cubicBezTo>
                <a:cubicBezTo>
                  <a:pt x="16089" y="20712"/>
                  <a:pt x="20744" y="16089"/>
                  <a:pt x="20744" y="10357"/>
                </a:cubicBezTo>
                <a:cubicBezTo>
                  <a:pt x="20744" y="4625"/>
                  <a:pt x="16089" y="1"/>
                  <a:pt x="10388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0"/>
          <p:cNvSpPr/>
          <p:nvPr/>
        </p:nvSpPr>
        <p:spPr>
          <a:xfrm>
            <a:off x="5074945" y="1614661"/>
            <a:ext cx="651173" cy="651143"/>
          </a:xfrm>
          <a:custGeom>
            <a:avLst/>
            <a:gdLst/>
            <a:ahLst/>
            <a:cxnLst/>
            <a:rect l="l" t="t" r="r" b="b"/>
            <a:pathLst>
              <a:path w="21315" h="21314" extrusionOk="0">
                <a:moveTo>
                  <a:pt x="12890" y="1235"/>
                </a:moveTo>
                <a:cubicBezTo>
                  <a:pt x="18084" y="2470"/>
                  <a:pt x="21314" y="7696"/>
                  <a:pt x="20079" y="12921"/>
                </a:cubicBezTo>
                <a:cubicBezTo>
                  <a:pt x="18844" y="18115"/>
                  <a:pt x="13618" y="21313"/>
                  <a:pt x="8425" y="20078"/>
                </a:cubicBezTo>
                <a:cubicBezTo>
                  <a:pt x="3199" y="18843"/>
                  <a:pt x="1" y="13618"/>
                  <a:pt x="1236" y="8424"/>
                </a:cubicBezTo>
                <a:cubicBezTo>
                  <a:pt x="2471" y="3230"/>
                  <a:pt x="7696" y="0"/>
                  <a:pt x="12890" y="1235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52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2" name="Google Shape;2612;p30"/>
          <p:cNvSpPr/>
          <p:nvPr/>
        </p:nvSpPr>
        <p:spPr>
          <a:xfrm>
            <a:off x="5125261" y="1664946"/>
            <a:ext cx="551489" cy="551519"/>
          </a:xfrm>
          <a:custGeom>
            <a:avLst/>
            <a:gdLst/>
            <a:ahLst/>
            <a:cxnLst/>
            <a:rect l="l" t="t" r="r" b="b"/>
            <a:pathLst>
              <a:path w="18052" h="18053" extrusionOk="0">
                <a:moveTo>
                  <a:pt x="9026" y="888"/>
                </a:moveTo>
                <a:cubicBezTo>
                  <a:pt x="13492" y="888"/>
                  <a:pt x="17165" y="4530"/>
                  <a:pt x="17165" y="9027"/>
                </a:cubicBezTo>
                <a:cubicBezTo>
                  <a:pt x="17165" y="13524"/>
                  <a:pt x="13492" y="17165"/>
                  <a:pt x="9026" y="17165"/>
                </a:cubicBezTo>
                <a:cubicBezTo>
                  <a:pt x="4529" y="17165"/>
                  <a:pt x="856" y="13524"/>
                  <a:pt x="856" y="9027"/>
                </a:cubicBezTo>
                <a:cubicBezTo>
                  <a:pt x="856" y="4530"/>
                  <a:pt x="4529" y="888"/>
                  <a:pt x="9026" y="888"/>
                </a:cubicBezTo>
                <a:close/>
                <a:moveTo>
                  <a:pt x="9026" y="1"/>
                </a:moveTo>
                <a:cubicBezTo>
                  <a:pt x="4023" y="1"/>
                  <a:pt x="1" y="4055"/>
                  <a:pt x="1" y="9027"/>
                </a:cubicBezTo>
                <a:cubicBezTo>
                  <a:pt x="1" y="13999"/>
                  <a:pt x="4023" y="18052"/>
                  <a:pt x="9026" y="18052"/>
                </a:cubicBezTo>
                <a:cubicBezTo>
                  <a:pt x="13998" y="18052"/>
                  <a:pt x="18052" y="13999"/>
                  <a:pt x="18052" y="9027"/>
                </a:cubicBezTo>
                <a:cubicBezTo>
                  <a:pt x="18020" y="4055"/>
                  <a:pt x="13998" y="1"/>
                  <a:pt x="902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30"/>
          <p:cNvSpPr/>
          <p:nvPr/>
        </p:nvSpPr>
        <p:spPr>
          <a:xfrm>
            <a:off x="5397126" y="1699804"/>
            <a:ext cx="6813" cy="36782"/>
          </a:xfrm>
          <a:custGeom>
            <a:avLst/>
            <a:gdLst/>
            <a:ahLst/>
            <a:cxnLst/>
            <a:rect l="l" t="t" r="r" b="b"/>
            <a:pathLst>
              <a:path w="223" h="1204" extrusionOk="0">
                <a:moveTo>
                  <a:pt x="127" y="0"/>
                </a:moveTo>
                <a:cubicBezTo>
                  <a:pt x="64" y="0"/>
                  <a:pt x="1" y="32"/>
                  <a:pt x="1" y="95"/>
                </a:cubicBezTo>
                <a:lnTo>
                  <a:pt x="1" y="1108"/>
                </a:lnTo>
                <a:cubicBezTo>
                  <a:pt x="1" y="1172"/>
                  <a:pt x="64" y="1203"/>
                  <a:pt x="127" y="1203"/>
                </a:cubicBezTo>
                <a:cubicBezTo>
                  <a:pt x="159" y="1203"/>
                  <a:pt x="222" y="1172"/>
                  <a:pt x="222" y="1108"/>
                </a:cubicBezTo>
                <a:lnTo>
                  <a:pt x="222" y="95"/>
                </a:lnTo>
                <a:cubicBezTo>
                  <a:pt x="222" y="32"/>
                  <a:pt x="159" y="0"/>
                  <a:pt x="12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30"/>
          <p:cNvSpPr/>
          <p:nvPr/>
        </p:nvSpPr>
        <p:spPr>
          <a:xfrm>
            <a:off x="5397126" y="2144826"/>
            <a:ext cx="6813" cy="37760"/>
          </a:xfrm>
          <a:custGeom>
            <a:avLst/>
            <a:gdLst/>
            <a:ahLst/>
            <a:cxnLst/>
            <a:rect l="l" t="t" r="r" b="b"/>
            <a:pathLst>
              <a:path w="223" h="1236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lnTo>
                  <a:pt x="1" y="1109"/>
                </a:lnTo>
                <a:cubicBezTo>
                  <a:pt x="1" y="1172"/>
                  <a:pt x="64" y="1236"/>
                  <a:pt x="127" y="1236"/>
                </a:cubicBezTo>
                <a:cubicBezTo>
                  <a:pt x="159" y="1236"/>
                  <a:pt x="222" y="1172"/>
                  <a:pt x="222" y="1109"/>
                </a:cubicBezTo>
                <a:lnTo>
                  <a:pt x="222" y="96"/>
                </a:lnTo>
                <a:cubicBezTo>
                  <a:pt x="222" y="32"/>
                  <a:pt x="159" y="1"/>
                  <a:pt x="12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30"/>
          <p:cNvSpPr/>
          <p:nvPr/>
        </p:nvSpPr>
        <p:spPr>
          <a:xfrm>
            <a:off x="5604163" y="1937788"/>
            <a:ext cx="37760" cy="6813"/>
          </a:xfrm>
          <a:custGeom>
            <a:avLst/>
            <a:gdLst/>
            <a:ahLst/>
            <a:cxnLst/>
            <a:rect l="l" t="t" r="r" b="b"/>
            <a:pathLst>
              <a:path w="1236" h="223" extrusionOk="0">
                <a:moveTo>
                  <a:pt x="127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7" y="222"/>
                </a:cubicBezTo>
                <a:lnTo>
                  <a:pt x="1141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4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0"/>
          <p:cNvSpPr/>
          <p:nvPr/>
        </p:nvSpPr>
        <p:spPr>
          <a:xfrm>
            <a:off x="5159111" y="1937788"/>
            <a:ext cx="37790" cy="6813"/>
          </a:xfrm>
          <a:custGeom>
            <a:avLst/>
            <a:gdLst/>
            <a:ahLst/>
            <a:cxnLst/>
            <a:rect l="l" t="t" r="r" b="b"/>
            <a:pathLst>
              <a:path w="1237" h="223" extrusionOk="0">
                <a:moveTo>
                  <a:pt x="128" y="1"/>
                </a:moveTo>
                <a:cubicBezTo>
                  <a:pt x="64" y="1"/>
                  <a:pt x="1" y="32"/>
                  <a:pt x="1" y="96"/>
                </a:cubicBezTo>
                <a:cubicBezTo>
                  <a:pt x="1" y="159"/>
                  <a:pt x="64" y="222"/>
                  <a:pt x="128" y="222"/>
                </a:cubicBezTo>
                <a:lnTo>
                  <a:pt x="1109" y="222"/>
                </a:lnTo>
                <a:cubicBezTo>
                  <a:pt x="1173" y="222"/>
                  <a:pt x="1236" y="159"/>
                  <a:pt x="1236" y="96"/>
                </a:cubicBezTo>
                <a:cubicBezTo>
                  <a:pt x="1236" y="32"/>
                  <a:pt x="1173" y="1"/>
                  <a:pt x="110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0"/>
          <p:cNvSpPr/>
          <p:nvPr/>
        </p:nvSpPr>
        <p:spPr>
          <a:xfrm>
            <a:off x="5545140" y="1771627"/>
            <a:ext cx="30031" cy="28320"/>
          </a:xfrm>
          <a:custGeom>
            <a:avLst/>
            <a:gdLst/>
            <a:ahLst/>
            <a:cxnLst/>
            <a:rect l="l" t="t" r="r" b="b"/>
            <a:pathLst>
              <a:path w="983" h="927" extrusionOk="0">
                <a:moveTo>
                  <a:pt x="856" y="0"/>
                </a:moveTo>
                <a:cubicBezTo>
                  <a:pt x="832" y="0"/>
                  <a:pt x="808" y="8"/>
                  <a:pt x="793" y="24"/>
                </a:cubicBezTo>
                <a:lnTo>
                  <a:pt x="64" y="721"/>
                </a:lnTo>
                <a:cubicBezTo>
                  <a:pt x="33" y="784"/>
                  <a:pt x="1" y="848"/>
                  <a:pt x="64" y="879"/>
                </a:cubicBezTo>
                <a:cubicBezTo>
                  <a:pt x="80" y="911"/>
                  <a:pt x="104" y="927"/>
                  <a:pt x="132" y="927"/>
                </a:cubicBezTo>
                <a:cubicBezTo>
                  <a:pt x="159" y="927"/>
                  <a:pt x="191" y="911"/>
                  <a:pt x="223" y="879"/>
                </a:cubicBezTo>
                <a:lnTo>
                  <a:pt x="919" y="183"/>
                </a:lnTo>
                <a:cubicBezTo>
                  <a:pt x="983" y="151"/>
                  <a:pt x="983" y="88"/>
                  <a:pt x="919" y="24"/>
                </a:cubicBezTo>
                <a:cubicBezTo>
                  <a:pt x="904" y="8"/>
                  <a:pt x="880" y="0"/>
                  <a:pt x="85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0"/>
          <p:cNvSpPr/>
          <p:nvPr/>
        </p:nvSpPr>
        <p:spPr>
          <a:xfrm>
            <a:off x="5225893" y="2081801"/>
            <a:ext cx="30000" cy="27984"/>
          </a:xfrm>
          <a:custGeom>
            <a:avLst/>
            <a:gdLst/>
            <a:ahLst/>
            <a:cxnLst/>
            <a:rect l="l" t="t" r="r" b="b"/>
            <a:pathLst>
              <a:path w="982" h="916" extrusionOk="0">
                <a:moveTo>
                  <a:pt x="838" y="0"/>
                </a:moveTo>
                <a:cubicBezTo>
                  <a:pt x="814" y="0"/>
                  <a:pt x="787" y="10"/>
                  <a:pt x="760" y="37"/>
                </a:cubicBezTo>
                <a:lnTo>
                  <a:pt x="63" y="734"/>
                </a:lnTo>
                <a:cubicBezTo>
                  <a:pt x="0" y="765"/>
                  <a:pt x="0" y="829"/>
                  <a:pt x="32" y="892"/>
                </a:cubicBezTo>
                <a:cubicBezTo>
                  <a:pt x="63" y="908"/>
                  <a:pt x="95" y="916"/>
                  <a:pt x="123" y="916"/>
                </a:cubicBezTo>
                <a:cubicBezTo>
                  <a:pt x="151" y="916"/>
                  <a:pt x="174" y="908"/>
                  <a:pt x="190" y="892"/>
                </a:cubicBezTo>
                <a:lnTo>
                  <a:pt x="919" y="195"/>
                </a:lnTo>
                <a:cubicBezTo>
                  <a:pt x="950" y="132"/>
                  <a:pt x="982" y="69"/>
                  <a:pt x="919" y="37"/>
                </a:cubicBezTo>
                <a:cubicBezTo>
                  <a:pt x="900" y="19"/>
                  <a:pt x="871" y="0"/>
                  <a:pt x="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0"/>
          <p:cNvSpPr/>
          <p:nvPr/>
        </p:nvSpPr>
        <p:spPr>
          <a:xfrm>
            <a:off x="5541291" y="2086048"/>
            <a:ext cx="29053" cy="28595"/>
          </a:xfrm>
          <a:custGeom>
            <a:avLst/>
            <a:gdLst/>
            <a:ahLst/>
            <a:cxnLst/>
            <a:rect l="l" t="t" r="r" b="b"/>
            <a:pathLst>
              <a:path w="951" h="936" extrusionOk="0">
                <a:moveTo>
                  <a:pt x="123" y="1"/>
                </a:moveTo>
                <a:cubicBezTo>
                  <a:pt x="95" y="1"/>
                  <a:pt x="64" y="9"/>
                  <a:pt x="32" y="25"/>
                </a:cubicBezTo>
                <a:cubicBezTo>
                  <a:pt x="0" y="88"/>
                  <a:pt x="0" y="151"/>
                  <a:pt x="32" y="183"/>
                </a:cubicBezTo>
                <a:lnTo>
                  <a:pt x="729" y="911"/>
                </a:lnTo>
                <a:cubicBezTo>
                  <a:pt x="760" y="927"/>
                  <a:pt x="792" y="935"/>
                  <a:pt x="820" y="935"/>
                </a:cubicBezTo>
                <a:cubicBezTo>
                  <a:pt x="847" y="935"/>
                  <a:pt x="871" y="927"/>
                  <a:pt x="887" y="911"/>
                </a:cubicBezTo>
                <a:cubicBezTo>
                  <a:pt x="919" y="880"/>
                  <a:pt x="950" y="816"/>
                  <a:pt x="887" y="753"/>
                </a:cubicBezTo>
                <a:lnTo>
                  <a:pt x="190" y="25"/>
                </a:lnTo>
                <a:cubicBezTo>
                  <a:pt x="174" y="9"/>
                  <a:pt x="151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0"/>
          <p:cNvSpPr/>
          <p:nvPr/>
        </p:nvSpPr>
        <p:spPr>
          <a:xfrm>
            <a:off x="5230720" y="1766800"/>
            <a:ext cx="29053" cy="28564"/>
          </a:xfrm>
          <a:custGeom>
            <a:avLst/>
            <a:gdLst/>
            <a:ahLst/>
            <a:cxnLst/>
            <a:rect l="l" t="t" r="r" b="b"/>
            <a:pathLst>
              <a:path w="951" h="935" extrusionOk="0">
                <a:moveTo>
                  <a:pt x="131" y="0"/>
                </a:moveTo>
                <a:cubicBezTo>
                  <a:pt x="103" y="0"/>
                  <a:pt x="80" y="8"/>
                  <a:pt x="64" y="24"/>
                </a:cubicBezTo>
                <a:cubicBezTo>
                  <a:pt x="0" y="56"/>
                  <a:pt x="0" y="151"/>
                  <a:pt x="64" y="182"/>
                </a:cubicBezTo>
                <a:lnTo>
                  <a:pt x="761" y="911"/>
                </a:lnTo>
                <a:cubicBezTo>
                  <a:pt x="776" y="926"/>
                  <a:pt x="800" y="934"/>
                  <a:pt x="828" y="934"/>
                </a:cubicBezTo>
                <a:cubicBezTo>
                  <a:pt x="856" y="934"/>
                  <a:pt x="887" y="926"/>
                  <a:pt x="919" y="911"/>
                </a:cubicBezTo>
                <a:cubicBezTo>
                  <a:pt x="951" y="847"/>
                  <a:pt x="951" y="784"/>
                  <a:pt x="919" y="752"/>
                </a:cubicBezTo>
                <a:lnTo>
                  <a:pt x="222" y="24"/>
                </a:lnTo>
                <a:cubicBezTo>
                  <a:pt x="191" y="8"/>
                  <a:pt x="159" y="0"/>
                  <a:pt x="13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0"/>
          <p:cNvSpPr/>
          <p:nvPr/>
        </p:nvSpPr>
        <p:spPr>
          <a:xfrm>
            <a:off x="5587727" y="1845497"/>
            <a:ext cx="35835" cy="18208"/>
          </a:xfrm>
          <a:custGeom>
            <a:avLst/>
            <a:gdLst/>
            <a:ahLst/>
            <a:cxnLst/>
            <a:rect l="l" t="t" r="r" b="b"/>
            <a:pathLst>
              <a:path w="1173" h="596" extrusionOk="0">
                <a:moveTo>
                  <a:pt x="1063" y="1"/>
                </a:moveTo>
                <a:cubicBezTo>
                  <a:pt x="1048" y="1"/>
                  <a:pt x="1031" y="5"/>
                  <a:pt x="1014" y="13"/>
                </a:cubicBezTo>
                <a:lnTo>
                  <a:pt x="95" y="393"/>
                </a:lnTo>
                <a:cubicBezTo>
                  <a:pt x="32" y="425"/>
                  <a:pt x="0" y="488"/>
                  <a:pt x="32" y="520"/>
                </a:cubicBezTo>
                <a:cubicBezTo>
                  <a:pt x="55" y="566"/>
                  <a:pt x="95" y="595"/>
                  <a:pt x="128" y="595"/>
                </a:cubicBezTo>
                <a:cubicBezTo>
                  <a:pt x="139" y="595"/>
                  <a:pt x="150" y="592"/>
                  <a:pt x="159" y="583"/>
                </a:cubicBezTo>
                <a:lnTo>
                  <a:pt x="1109" y="203"/>
                </a:lnTo>
                <a:cubicBezTo>
                  <a:pt x="1140" y="171"/>
                  <a:pt x="1172" y="108"/>
                  <a:pt x="1140" y="76"/>
                </a:cubicBezTo>
                <a:cubicBezTo>
                  <a:pt x="1140" y="30"/>
                  <a:pt x="1107" y="1"/>
                  <a:pt x="10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0"/>
          <p:cNvSpPr/>
          <p:nvPr/>
        </p:nvSpPr>
        <p:spPr>
          <a:xfrm>
            <a:off x="5177502" y="2017707"/>
            <a:ext cx="35835" cy="18788"/>
          </a:xfrm>
          <a:custGeom>
            <a:avLst/>
            <a:gdLst/>
            <a:ahLst/>
            <a:cxnLst/>
            <a:rect l="l" t="t" r="r" b="b"/>
            <a:pathLst>
              <a:path w="1173" h="615" extrusionOk="0">
                <a:moveTo>
                  <a:pt x="1045" y="1"/>
                </a:moveTo>
                <a:cubicBezTo>
                  <a:pt x="1033" y="1"/>
                  <a:pt x="1023" y="5"/>
                  <a:pt x="1014" y="13"/>
                </a:cubicBezTo>
                <a:lnTo>
                  <a:pt x="64" y="393"/>
                </a:lnTo>
                <a:cubicBezTo>
                  <a:pt x="32" y="425"/>
                  <a:pt x="1" y="488"/>
                  <a:pt x="32" y="551"/>
                </a:cubicBezTo>
                <a:cubicBezTo>
                  <a:pt x="32" y="583"/>
                  <a:pt x="96" y="615"/>
                  <a:pt x="159" y="615"/>
                </a:cubicBezTo>
                <a:lnTo>
                  <a:pt x="1077" y="203"/>
                </a:lnTo>
                <a:cubicBezTo>
                  <a:pt x="1141" y="203"/>
                  <a:pt x="1172" y="108"/>
                  <a:pt x="1141" y="76"/>
                </a:cubicBezTo>
                <a:cubicBezTo>
                  <a:pt x="1118" y="30"/>
                  <a:pt x="1077" y="1"/>
                  <a:pt x="10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0"/>
          <p:cNvSpPr/>
          <p:nvPr/>
        </p:nvSpPr>
        <p:spPr>
          <a:xfrm>
            <a:off x="5477442" y="2128390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63" y="0"/>
                </a:moveTo>
                <a:cubicBezTo>
                  <a:pt x="0" y="32"/>
                  <a:pt x="0" y="95"/>
                  <a:pt x="0" y="159"/>
                </a:cubicBezTo>
                <a:lnTo>
                  <a:pt x="412" y="1077"/>
                </a:lnTo>
                <a:cubicBezTo>
                  <a:pt x="412" y="1123"/>
                  <a:pt x="446" y="1153"/>
                  <a:pt x="489" y="1153"/>
                </a:cubicBezTo>
                <a:cubicBezTo>
                  <a:pt x="505" y="1153"/>
                  <a:pt x="522" y="1149"/>
                  <a:pt x="538" y="1140"/>
                </a:cubicBezTo>
                <a:cubicBezTo>
                  <a:pt x="602" y="1109"/>
                  <a:pt x="633" y="1045"/>
                  <a:pt x="602" y="1014"/>
                </a:cubicBezTo>
                <a:lnTo>
                  <a:pt x="222" y="64"/>
                </a:lnTo>
                <a:cubicBezTo>
                  <a:pt x="190" y="32"/>
                  <a:pt x="127" y="0"/>
                  <a:pt x="6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30"/>
          <p:cNvSpPr/>
          <p:nvPr/>
        </p:nvSpPr>
        <p:spPr>
          <a:xfrm>
            <a:off x="5304254" y="1717798"/>
            <a:ext cx="19369" cy="35224"/>
          </a:xfrm>
          <a:custGeom>
            <a:avLst/>
            <a:gdLst/>
            <a:ahLst/>
            <a:cxnLst/>
            <a:rect l="l" t="t" r="r" b="b"/>
            <a:pathLst>
              <a:path w="634" h="1153" extrusionOk="0">
                <a:moveTo>
                  <a:pt x="145" y="0"/>
                </a:moveTo>
                <a:cubicBezTo>
                  <a:pt x="129" y="0"/>
                  <a:pt x="112" y="4"/>
                  <a:pt x="95" y="13"/>
                </a:cubicBezTo>
                <a:cubicBezTo>
                  <a:pt x="32" y="44"/>
                  <a:pt x="0" y="108"/>
                  <a:pt x="32" y="171"/>
                </a:cubicBezTo>
                <a:lnTo>
                  <a:pt x="412" y="1089"/>
                </a:lnTo>
                <a:cubicBezTo>
                  <a:pt x="444" y="1153"/>
                  <a:pt x="507" y="1153"/>
                  <a:pt x="570" y="1153"/>
                </a:cubicBezTo>
                <a:cubicBezTo>
                  <a:pt x="634" y="1121"/>
                  <a:pt x="634" y="1058"/>
                  <a:pt x="634" y="994"/>
                </a:cubicBezTo>
                <a:lnTo>
                  <a:pt x="222" y="76"/>
                </a:lnTo>
                <a:cubicBezTo>
                  <a:pt x="222" y="30"/>
                  <a:pt x="188" y="0"/>
                  <a:pt x="1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30"/>
          <p:cNvSpPr/>
          <p:nvPr/>
        </p:nvSpPr>
        <p:spPr>
          <a:xfrm>
            <a:off x="5586749" y="2019662"/>
            <a:ext cx="35835" cy="19155"/>
          </a:xfrm>
          <a:custGeom>
            <a:avLst/>
            <a:gdLst/>
            <a:ahLst/>
            <a:cxnLst/>
            <a:rect l="l" t="t" r="r" b="b"/>
            <a:pathLst>
              <a:path w="1173" h="627" extrusionOk="0">
                <a:moveTo>
                  <a:pt x="140" y="0"/>
                </a:moveTo>
                <a:cubicBezTo>
                  <a:pt x="96" y="0"/>
                  <a:pt x="56" y="29"/>
                  <a:pt x="32" y="76"/>
                </a:cubicBezTo>
                <a:cubicBezTo>
                  <a:pt x="1" y="139"/>
                  <a:pt x="32" y="202"/>
                  <a:pt x="96" y="234"/>
                </a:cubicBezTo>
                <a:lnTo>
                  <a:pt x="1014" y="614"/>
                </a:lnTo>
                <a:cubicBezTo>
                  <a:pt x="1031" y="623"/>
                  <a:pt x="1048" y="627"/>
                  <a:pt x="1064" y="627"/>
                </a:cubicBezTo>
                <a:cubicBezTo>
                  <a:pt x="1107" y="627"/>
                  <a:pt x="1141" y="597"/>
                  <a:pt x="1141" y="551"/>
                </a:cubicBezTo>
                <a:cubicBezTo>
                  <a:pt x="1172" y="519"/>
                  <a:pt x="1141" y="456"/>
                  <a:pt x="1109" y="424"/>
                </a:cubicBezTo>
                <a:lnTo>
                  <a:pt x="191" y="12"/>
                </a:lnTo>
                <a:cubicBezTo>
                  <a:pt x="174" y="4"/>
                  <a:pt x="157" y="0"/>
                  <a:pt x="14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30"/>
          <p:cNvSpPr/>
          <p:nvPr/>
        </p:nvSpPr>
        <p:spPr>
          <a:xfrm>
            <a:off x="5178479" y="1842595"/>
            <a:ext cx="35835" cy="19185"/>
          </a:xfrm>
          <a:custGeom>
            <a:avLst/>
            <a:gdLst/>
            <a:ahLst/>
            <a:cxnLst/>
            <a:rect l="l" t="t" r="r" b="b"/>
            <a:pathLst>
              <a:path w="1173" h="628" extrusionOk="0">
                <a:moveTo>
                  <a:pt x="123" y="1"/>
                </a:moveTo>
                <a:cubicBezTo>
                  <a:pt x="83" y="1"/>
                  <a:pt x="32" y="30"/>
                  <a:pt x="32" y="76"/>
                </a:cubicBezTo>
                <a:cubicBezTo>
                  <a:pt x="0" y="140"/>
                  <a:pt x="32" y="203"/>
                  <a:pt x="64" y="203"/>
                </a:cubicBezTo>
                <a:lnTo>
                  <a:pt x="1014" y="615"/>
                </a:lnTo>
                <a:cubicBezTo>
                  <a:pt x="1022" y="623"/>
                  <a:pt x="1033" y="627"/>
                  <a:pt x="1045" y="627"/>
                </a:cubicBezTo>
                <a:cubicBezTo>
                  <a:pt x="1077" y="627"/>
                  <a:pt x="1117" y="598"/>
                  <a:pt x="1140" y="551"/>
                </a:cubicBezTo>
                <a:cubicBezTo>
                  <a:pt x="1172" y="520"/>
                  <a:pt x="1140" y="425"/>
                  <a:pt x="1077" y="425"/>
                </a:cubicBezTo>
                <a:lnTo>
                  <a:pt x="159" y="13"/>
                </a:lnTo>
                <a:cubicBezTo>
                  <a:pt x="150" y="5"/>
                  <a:pt x="137" y="1"/>
                  <a:pt x="12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0"/>
          <p:cNvSpPr/>
          <p:nvPr/>
        </p:nvSpPr>
        <p:spPr>
          <a:xfrm>
            <a:off x="5301351" y="2127412"/>
            <a:ext cx="20346" cy="35255"/>
          </a:xfrm>
          <a:custGeom>
            <a:avLst/>
            <a:gdLst/>
            <a:ahLst/>
            <a:cxnLst/>
            <a:rect l="l" t="t" r="r" b="b"/>
            <a:pathLst>
              <a:path w="666" h="1154" extrusionOk="0">
                <a:moveTo>
                  <a:pt x="602" y="1"/>
                </a:moveTo>
                <a:cubicBezTo>
                  <a:pt x="539" y="1"/>
                  <a:pt x="475" y="1"/>
                  <a:pt x="444" y="64"/>
                </a:cubicBezTo>
                <a:lnTo>
                  <a:pt x="32" y="982"/>
                </a:lnTo>
                <a:cubicBezTo>
                  <a:pt x="0" y="1046"/>
                  <a:pt x="32" y="1109"/>
                  <a:pt x="95" y="1141"/>
                </a:cubicBezTo>
                <a:cubicBezTo>
                  <a:pt x="112" y="1149"/>
                  <a:pt x="129" y="1153"/>
                  <a:pt x="146" y="1153"/>
                </a:cubicBezTo>
                <a:cubicBezTo>
                  <a:pt x="190" y="1153"/>
                  <a:pt x="230" y="1124"/>
                  <a:pt x="254" y="1077"/>
                </a:cubicBezTo>
                <a:lnTo>
                  <a:pt x="634" y="159"/>
                </a:lnTo>
                <a:cubicBezTo>
                  <a:pt x="665" y="96"/>
                  <a:pt x="634" y="32"/>
                  <a:pt x="60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0"/>
          <p:cNvSpPr/>
          <p:nvPr/>
        </p:nvSpPr>
        <p:spPr>
          <a:xfrm>
            <a:off x="5479366" y="1718745"/>
            <a:ext cx="19369" cy="35621"/>
          </a:xfrm>
          <a:custGeom>
            <a:avLst/>
            <a:gdLst/>
            <a:ahLst/>
            <a:cxnLst/>
            <a:rect l="l" t="t" r="r" b="b"/>
            <a:pathLst>
              <a:path w="634" h="1166" extrusionOk="0">
                <a:moveTo>
                  <a:pt x="520" y="1"/>
                </a:moveTo>
                <a:cubicBezTo>
                  <a:pt x="475" y="1"/>
                  <a:pt x="435" y="30"/>
                  <a:pt x="412" y="77"/>
                </a:cubicBezTo>
                <a:lnTo>
                  <a:pt x="0" y="995"/>
                </a:lnTo>
                <a:cubicBezTo>
                  <a:pt x="0" y="1058"/>
                  <a:pt x="0" y="1122"/>
                  <a:pt x="64" y="1153"/>
                </a:cubicBezTo>
                <a:cubicBezTo>
                  <a:pt x="81" y="1162"/>
                  <a:pt x="98" y="1166"/>
                  <a:pt x="114" y="1166"/>
                </a:cubicBezTo>
                <a:cubicBezTo>
                  <a:pt x="159" y="1166"/>
                  <a:pt x="199" y="1137"/>
                  <a:pt x="222" y="1090"/>
                </a:cubicBezTo>
                <a:lnTo>
                  <a:pt x="634" y="172"/>
                </a:lnTo>
                <a:cubicBezTo>
                  <a:pt x="634" y="108"/>
                  <a:pt x="634" y="45"/>
                  <a:pt x="570" y="13"/>
                </a:cubicBezTo>
                <a:cubicBezTo>
                  <a:pt x="554" y="5"/>
                  <a:pt x="537" y="1"/>
                  <a:pt x="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0"/>
          <p:cNvSpPr/>
          <p:nvPr/>
        </p:nvSpPr>
        <p:spPr>
          <a:xfrm>
            <a:off x="5373908" y="1802330"/>
            <a:ext cx="53249" cy="234166"/>
          </a:xfrm>
          <a:custGeom>
            <a:avLst/>
            <a:gdLst/>
            <a:ahLst/>
            <a:cxnLst/>
            <a:rect l="l" t="t" r="r" b="b"/>
            <a:pathLst>
              <a:path w="1743" h="7665" extrusionOk="0">
                <a:moveTo>
                  <a:pt x="887" y="1"/>
                </a:moveTo>
                <a:lnTo>
                  <a:pt x="1" y="7665"/>
                </a:lnTo>
                <a:lnTo>
                  <a:pt x="1742" y="7665"/>
                </a:lnTo>
                <a:lnTo>
                  <a:pt x="887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30"/>
          <p:cNvSpPr/>
          <p:nvPr/>
        </p:nvSpPr>
        <p:spPr>
          <a:xfrm>
            <a:off x="5376810" y="1917473"/>
            <a:ext cx="47444" cy="46467"/>
          </a:xfrm>
          <a:custGeom>
            <a:avLst/>
            <a:gdLst/>
            <a:ahLst/>
            <a:cxnLst/>
            <a:rect l="l" t="t" r="r" b="b"/>
            <a:pathLst>
              <a:path w="1553" h="1521" extrusionOk="0">
                <a:moveTo>
                  <a:pt x="792" y="1"/>
                </a:moveTo>
                <a:cubicBezTo>
                  <a:pt x="349" y="1"/>
                  <a:pt x="1" y="349"/>
                  <a:pt x="1" y="761"/>
                </a:cubicBezTo>
                <a:cubicBezTo>
                  <a:pt x="1" y="1172"/>
                  <a:pt x="349" y="1521"/>
                  <a:pt x="792" y="1521"/>
                </a:cubicBezTo>
                <a:cubicBezTo>
                  <a:pt x="1204" y="1521"/>
                  <a:pt x="1552" y="1172"/>
                  <a:pt x="1552" y="761"/>
                </a:cubicBezTo>
                <a:cubicBezTo>
                  <a:pt x="1552" y="349"/>
                  <a:pt x="1204" y="1"/>
                  <a:pt x="792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0"/>
          <p:cNvSpPr/>
          <p:nvPr/>
        </p:nvSpPr>
        <p:spPr>
          <a:xfrm>
            <a:off x="5387441" y="1928104"/>
            <a:ext cx="26151" cy="25204"/>
          </a:xfrm>
          <a:custGeom>
            <a:avLst/>
            <a:gdLst/>
            <a:ahLst/>
            <a:cxnLst/>
            <a:rect l="l" t="t" r="r" b="b"/>
            <a:pathLst>
              <a:path w="856" h="825" extrusionOk="0">
                <a:moveTo>
                  <a:pt x="444" y="1"/>
                </a:moveTo>
                <a:cubicBezTo>
                  <a:pt x="191" y="1"/>
                  <a:pt x="1" y="191"/>
                  <a:pt x="1" y="413"/>
                </a:cubicBezTo>
                <a:cubicBezTo>
                  <a:pt x="1" y="634"/>
                  <a:pt x="191" y="824"/>
                  <a:pt x="444" y="824"/>
                </a:cubicBezTo>
                <a:cubicBezTo>
                  <a:pt x="666" y="824"/>
                  <a:pt x="856" y="634"/>
                  <a:pt x="856" y="413"/>
                </a:cubicBezTo>
                <a:cubicBezTo>
                  <a:pt x="856" y="191"/>
                  <a:pt x="666" y="1"/>
                  <a:pt x="44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0"/>
          <p:cNvSpPr/>
          <p:nvPr/>
        </p:nvSpPr>
        <p:spPr>
          <a:xfrm>
            <a:off x="5307156" y="1552736"/>
            <a:ext cx="185775" cy="35835"/>
          </a:xfrm>
          <a:custGeom>
            <a:avLst/>
            <a:gdLst/>
            <a:ahLst/>
            <a:cxnLst/>
            <a:rect l="l" t="t" r="r" b="b"/>
            <a:pathLst>
              <a:path w="6081" h="1173" extrusionOk="0">
                <a:moveTo>
                  <a:pt x="0" y="0"/>
                </a:moveTo>
                <a:lnTo>
                  <a:pt x="0" y="1172"/>
                </a:lnTo>
                <a:lnTo>
                  <a:pt x="6081" y="1172"/>
                </a:lnTo>
                <a:lnTo>
                  <a:pt x="608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30"/>
          <p:cNvSpPr/>
          <p:nvPr/>
        </p:nvSpPr>
        <p:spPr>
          <a:xfrm>
            <a:off x="5339081" y="1588541"/>
            <a:ext cx="123880" cy="14542"/>
          </a:xfrm>
          <a:custGeom>
            <a:avLst/>
            <a:gdLst/>
            <a:ahLst/>
            <a:cxnLst/>
            <a:rect l="l" t="t" r="r" b="b"/>
            <a:pathLst>
              <a:path w="4055" h="476" extrusionOk="0">
                <a:moveTo>
                  <a:pt x="0" y="0"/>
                </a:moveTo>
                <a:lnTo>
                  <a:pt x="0" y="475"/>
                </a:lnTo>
                <a:lnTo>
                  <a:pt x="4054" y="475"/>
                </a:lnTo>
                <a:lnTo>
                  <a:pt x="4054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0"/>
          <p:cNvSpPr/>
          <p:nvPr/>
        </p:nvSpPr>
        <p:spPr>
          <a:xfrm>
            <a:off x="3416806" y="2782374"/>
            <a:ext cx="228361" cy="207801"/>
          </a:xfrm>
          <a:custGeom>
            <a:avLst/>
            <a:gdLst/>
            <a:ahLst/>
            <a:cxnLst/>
            <a:rect l="l" t="t" r="r" b="b"/>
            <a:pathLst>
              <a:path w="7475" h="6802" extrusionOk="0">
                <a:moveTo>
                  <a:pt x="3728" y="1"/>
                </a:moveTo>
                <a:cubicBezTo>
                  <a:pt x="2186" y="1"/>
                  <a:pt x="796" y="1057"/>
                  <a:pt x="444" y="2598"/>
                </a:cubicBezTo>
                <a:cubicBezTo>
                  <a:pt x="1" y="4435"/>
                  <a:pt x="1141" y="6272"/>
                  <a:pt x="2946" y="6715"/>
                </a:cubicBezTo>
                <a:cubicBezTo>
                  <a:pt x="3204" y="6773"/>
                  <a:pt x="3463" y="6801"/>
                  <a:pt x="3717" y="6801"/>
                </a:cubicBezTo>
                <a:cubicBezTo>
                  <a:pt x="5271" y="6801"/>
                  <a:pt x="6678" y="5760"/>
                  <a:pt x="7031" y="4182"/>
                </a:cubicBezTo>
                <a:cubicBezTo>
                  <a:pt x="7475" y="2345"/>
                  <a:pt x="6335" y="508"/>
                  <a:pt x="4530" y="97"/>
                </a:cubicBezTo>
                <a:cubicBezTo>
                  <a:pt x="4261" y="32"/>
                  <a:pt x="3993" y="1"/>
                  <a:pt x="3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0"/>
          <p:cNvSpPr/>
          <p:nvPr/>
        </p:nvSpPr>
        <p:spPr>
          <a:xfrm>
            <a:off x="3440054" y="2803300"/>
            <a:ext cx="181895" cy="165275"/>
          </a:xfrm>
          <a:custGeom>
            <a:avLst/>
            <a:gdLst/>
            <a:ahLst/>
            <a:cxnLst/>
            <a:rect l="l" t="t" r="r" b="b"/>
            <a:pathLst>
              <a:path w="5954" h="5410" extrusionOk="0">
                <a:moveTo>
                  <a:pt x="2940" y="1"/>
                </a:moveTo>
                <a:cubicBezTo>
                  <a:pt x="1718" y="1"/>
                  <a:pt x="614" y="829"/>
                  <a:pt x="317" y="2072"/>
                </a:cubicBezTo>
                <a:cubicBezTo>
                  <a:pt x="0" y="3528"/>
                  <a:pt x="887" y="4985"/>
                  <a:pt x="2344" y="5334"/>
                </a:cubicBezTo>
                <a:cubicBezTo>
                  <a:pt x="2557" y="5385"/>
                  <a:pt x="2771" y="5409"/>
                  <a:pt x="2982" y="5409"/>
                </a:cubicBezTo>
                <a:cubicBezTo>
                  <a:pt x="4204" y="5409"/>
                  <a:pt x="5308" y="4581"/>
                  <a:pt x="5605" y="3338"/>
                </a:cubicBezTo>
                <a:cubicBezTo>
                  <a:pt x="5954" y="1882"/>
                  <a:pt x="5035" y="425"/>
                  <a:pt x="3579" y="77"/>
                </a:cubicBezTo>
                <a:cubicBezTo>
                  <a:pt x="3365" y="25"/>
                  <a:pt x="3151" y="1"/>
                  <a:pt x="2940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6" name="Google Shape;2636;p30"/>
          <p:cNvSpPr/>
          <p:nvPr/>
        </p:nvSpPr>
        <p:spPr>
          <a:xfrm>
            <a:off x="3442956" y="2833667"/>
            <a:ext cx="168361" cy="135367"/>
          </a:xfrm>
          <a:custGeom>
            <a:avLst/>
            <a:gdLst/>
            <a:ahLst/>
            <a:cxnLst/>
            <a:rect l="l" t="t" r="r" b="b"/>
            <a:pathLst>
              <a:path w="5511" h="4431" extrusionOk="0">
                <a:moveTo>
                  <a:pt x="792" y="1"/>
                </a:moveTo>
                <a:lnTo>
                  <a:pt x="792" y="1"/>
                </a:lnTo>
                <a:cubicBezTo>
                  <a:pt x="190" y="729"/>
                  <a:pt x="0" y="1774"/>
                  <a:pt x="380" y="2724"/>
                </a:cubicBezTo>
                <a:cubicBezTo>
                  <a:pt x="792" y="3791"/>
                  <a:pt x="1817" y="4431"/>
                  <a:pt x="2899" y="4431"/>
                </a:cubicBezTo>
                <a:cubicBezTo>
                  <a:pt x="3231" y="4431"/>
                  <a:pt x="3568" y="4371"/>
                  <a:pt x="3895" y="4245"/>
                </a:cubicBezTo>
                <a:cubicBezTo>
                  <a:pt x="4719" y="3896"/>
                  <a:pt x="5289" y="3200"/>
                  <a:pt x="5510" y="2376"/>
                </a:cubicBezTo>
                <a:lnTo>
                  <a:pt x="5510" y="2376"/>
                </a:lnTo>
                <a:cubicBezTo>
                  <a:pt x="5225" y="2724"/>
                  <a:pt x="4845" y="3010"/>
                  <a:pt x="4402" y="3168"/>
                </a:cubicBezTo>
                <a:cubicBezTo>
                  <a:pt x="4071" y="3306"/>
                  <a:pt x="3727" y="3372"/>
                  <a:pt x="3388" y="3372"/>
                </a:cubicBezTo>
                <a:cubicBezTo>
                  <a:pt x="2331" y="3372"/>
                  <a:pt x="1318" y="2734"/>
                  <a:pt x="887" y="1679"/>
                </a:cubicBezTo>
                <a:cubicBezTo>
                  <a:pt x="665" y="1109"/>
                  <a:pt x="633" y="539"/>
                  <a:pt x="792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7" name="Google Shape;2637;p30"/>
          <p:cNvSpPr/>
          <p:nvPr/>
        </p:nvSpPr>
        <p:spPr>
          <a:xfrm>
            <a:off x="3501948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3" y="1"/>
                </a:moveTo>
                <a:cubicBezTo>
                  <a:pt x="508" y="1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1"/>
                  <a:pt x="1173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0"/>
          <p:cNvSpPr/>
          <p:nvPr/>
        </p:nvSpPr>
        <p:spPr>
          <a:xfrm>
            <a:off x="3501948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6"/>
                  <a:pt x="508" y="2312"/>
                  <a:pt x="1173" y="2312"/>
                </a:cubicBezTo>
                <a:cubicBezTo>
                  <a:pt x="1806" y="2312"/>
                  <a:pt x="2313" y="1806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9" name="Google Shape;2639;p30"/>
          <p:cNvSpPr/>
          <p:nvPr/>
        </p:nvSpPr>
        <p:spPr>
          <a:xfrm>
            <a:off x="3501948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3" y="0"/>
                </a:moveTo>
                <a:cubicBezTo>
                  <a:pt x="508" y="0"/>
                  <a:pt x="1" y="539"/>
                  <a:pt x="1" y="1172"/>
                </a:cubicBezTo>
                <a:cubicBezTo>
                  <a:pt x="1" y="1806"/>
                  <a:pt x="508" y="2344"/>
                  <a:pt x="1173" y="2344"/>
                </a:cubicBezTo>
                <a:cubicBezTo>
                  <a:pt x="1806" y="2344"/>
                  <a:pt x="2313" y="1806"/>
                  <a:pt x="2313" y="1172"/>
                </a:cubicBezTo>
                <a:cubicBezTo>
                  <a:pt x="2313" y="539"/>
                  <a:pt x="1806" y="0"/>
                  <a:pt x="117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0" name="Google Shape;2640;p30"/>
          <p:cNvSpPr/>
          <p:nvPr/>
        </p:nvSpPr>
        <p:spPr>
          <a:xfrm>
            <a:off x="3501948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3" y="0"/>
                </a:moveTo>
                <a:cubicBezTo>
                  <a:pt x="508" y="0"/>
                  <a:pt x="1" y="507"/>
                  <a:pt x="1" y="1172"/>
                </a:cubicBezTo>
                <a:cubicBezTo>
                  <a:pt x="1" y="1805"/>
                  <a:pt x="508" y="2312"/>
                  <a:pt x="1173" y="2312"/>
                </a:cubicBezTo>
                <a:cubicBezTo>
                  <a:pt x="1806" y="2312"/>
                  <a:pt x="2313" y="1805"/>
                  <a:pt x="2313" y="1172"/>
                </a:cubicBezTo>
                <a:cubicBezTo>
                  <a:pt x="2313" y="507"/>
                  <a:pt x="1806" y="0"/>
                  <a:pt x="117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1" name="Google Shape;2641;p30"/>
          <p:cNvSpPr/>
          <p:nvPr/>
        </p:nvSpPr>
        <p:spPr>
          <a:xfrm>
            <a:off x="5286985" y="2762088"/>
            <a:ext cx="215775" cy="215775"/>
          </a:xfrm>
          <a:custGeom>
            <a:avLst/>
            <a:gdLst/>
            <a:ahLst/>
            <a:cxnLst/>
            <a:rect l="l" t="t" r="r" b="b"/>
            <a:pathLst>
              <a:path w="7063" h="7063" extrusionOk="0">
                <a:moveTo>
                  <a:pt x="3547" y="0"/>
                </a:moveTo>
                <a:cubicBezTo>
                  <a:pt x="1584" y="0"/>
                  <a:pt x="0" y="1584"/>
                  <a:pt x="0" y="3516"/>
                </a:cubicBezTo>
                <a:cubicBezTo>
                  <a:pt x="0" y="5479"/>
                  <a:pt x="1584" y="7063"/>
                  <a:pt x="3547" y="7063"/>
                </a:cubicBezTo>
                <a:cubicBezTo>
                  <a:pt x="5479" y="7063"/>
                  <a:pt x="7062" y="5479"/>
                  <a:pt x="7062" y="3516"/>
                </a:cubicBezTo>
                <a:cubicBezTo>
                  <a:pt x="7062" y="1584"/>
                  <a:pt x="5479" y="0"/>
                  <a:pt x="35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30"/>
          <p:cNvSpPr/>
          <p:nvPr/>
        </p:nvSpPr>
        <p:spPr>
          <a:xfrm>
            <a:off x="5309225" y="2783382"/>
            <a:ext cx="171294" cy="172241"/>
          </a:xfrm>
          <a:custGeom>
            <a:avLst/>
            <a:gdLst/>
            <a:ahLst/>
            <a:cxnLst/>
            <a:rect l="l" t="t" r="r" b="b"/>
            <a:pathLst>
              <a:path w="5607" h="5638" extrusionOk="0">
                <a:moveTo>
                  <a:pt x="2819" y="0"/>
                </a:moveTo>
                <a:cubicBezTo>
                  <a:pt x="1236" y="0"/>
                  <a:pt x="1" y="1267"/>
                  <a:pt x="1" y="2819"/>
                </a:cubicBezTo>
                <a:cubicBezTo>
                  <a:pt x="1" y="4370"/>
                  <a:pt x="1236" y="5637"/>
                  <a:pt x="2819" y="5637"/>
                </a:cubicBezTo>
                <a:cubicBezTo>
                  <a:pt x="4371" y="5637"/>
                  <a:pt x="5606" y="4370"/>
                  <a:pt x="5606" y="2819"/>
                </a:cubicBezTo>
                <a:cubicBezTo>
                  <a:pt x="5606" y="1267"/>
                  <a:pt x="4371" y="0"/>
                  <a:pt x="2819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3" name="Google Shape;2643;p30"/>
          <p:cNvSpPr/>
          <p:nvPr/>
        </p:nvSpPr>
        <p:spPr>
          <a:xfrm>
            <a:off x="5303421" y="2815307"/>
            <a:ext cx="175143" cy="140561"/>
          </a:xfrm>
          <a:custGeom>
            <a:avLst/>
            <a:gdLst/>
            <a:ahLst/>
            <a:cxnLst/>
            <a:rect l="l" t="t" r="r" b="b"/>
            <a:pathLst>
              <a:path w="5733" h="4601" extrusionOk="0">
                <a:moveTo>
                  <a:pt x="824" y="0"/>
                </a:moveTo>
                <a:lnTo>
                  <a:pt x="824" y="0"/>
                </a:lnTo>
                <a:cubicBezTo>
                  <a:pt x="191" y="760"/>
                  <a:pt x="1" y="1837"/>
                  <a:pt x="381" y="2819"/>
                </a:cubicBezTo>
                <a:cubicBezTo>
                  <a:pt x="816" y="3932"/>
                  <a:pt x="1880" y="4601"/>
                  <a:pt x="3007" y="4601"/>
                </a:cubicBezTo>
                <a:cubicBezTo>
                  <a:pt x="3356" y="4601"/>
                  <a:pt x="3710" y="4537"/>
                  <a:pt x="4054" y="4402"/>
                </a:cubicBezTo>
                <a:cubicBezTo>
                  <a:pt x="4909" y="4054"/>
                  <a:pt x="5511" y="3325"/>
                  <a:pt x="5733" y="2470"/>
                </a:cubicBezTo>
                <a:lnTo>
                  <a:pt x="5733" y="2470"/>
                </a:lnTo>
                <a:cubicBezTo>
                  <a:pt x="5416" y="2819"/>
                  <a:pt x="5036" y="3135"/>
                  <a:pt x="4593" y="3294"/>
                </a:cubicBezTo>
                <a:cubicBezTo>
                  <a:pt x="4251" y="3438"/>
                  <a:pt x="3896" y="3506"/>
                  <a:pt x="3547" y="3506"/>
                </a:cubicBezTo>
                <a:cubicBezTo>
                  <a:pt x="2439" y="3506"/>
                  <a:pt x="1384" y="2825"/>
                  <a:pt x="951" y="1742"/>
                </a:cubicBezTo>
                <a:cubicBezTo>
                  <a:pt x="697" y="1172"/>
                  <a:pt x="666" y="570"/>
                  <a:pt x="824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4" name="Google Shape;2644;p30"/>
          <p:cNvSpPr/>
          <p:nvPr/>
        </p:nvSpPr>
        <p:spPr>
          <a:xfrm>
            <a:off x="5356639" y="3056193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3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3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5" name="Google Shape;2645;p30"/>
          <p:cNvSpPr/>
          <p:nvPr/>
        </p:nvSpPr>
        <p:spPr>
          <a:xfrm>
            <a:off x="5356639" y="3214870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1"/>
                </a:moveTo>
                <a:cubicBezTo>
                  <a:pt x="539" y="1"/>
                  <a:pt x="0" y="507"/>
                  <a:pt x="0" y="1172"/>
                </a:cubicBezTo>
                <a:cubicBezTo>
                  <a:pt x="0" y="1806"/>
                  <a:pt x="539" y="2312"/>
                  <a:pt x="1172" y="2312"/>
                </a:cubicBezTo>
                <a:cubicBezTo>
                  <a:pt x="1806" y="2312"/>
                  <a:pt x="2344" y="1806"/>
                  <a:pt x="2344" y="1172"/>
                </a:cubicBezTo>
                <a:cubicBezTo>
                  <a:pt x="2344" y="507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6" name="Google Shape;2646;p30"/>
          <p:cNvSpPr/>
          <p:nvPr/>
        </p:nvSpPr>
        <p:spPr>
          <a:xfrm>
            <a:off x="5356639" y="3372569"/>
            <a:ext cx="71609" cy="71640"/>
          </a:xfrm>
          <a:custGeom>
            <a:avLst/>
            <a:gdLst/>
            <a:ahLst/>
            <a:cxnLst/>
            <a:rect l="l" t="t" r="r" b="b"/>
            <a:pathLst>
              <a:path w="2344" h="2345" extrusionOk="0">
                <a:moveTo>
                  <a:pt x="1172" y="1"/>
                </a:moveTo>
                <a:cubicBezTo>
                  <a:pt x="539" y="1"/>
                  <a:pt x="0" y="539"/>
                  <a:pt x="0" y="1172"/>
                </a:cubicBezTo>
                <a:cubicBezTo>
                  <a:pt x="0" y="1806"/>
                  <a:pt x="539" y="2344"/>
                  <a:pt x="1172" y="2344"/>
                </a:cubicBezTo>
                <a:cubicBezTo>
                  <a:pt x="1806" y="2344"/>
                  <a:pt x="2344" y="1806"/>
                  <a:pt x="2344" y="1172"/>
                </a:cubicBezTo>
                <a:cubicBezTo>
                  <a:pt x="2344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30"/>
          <p:cNvSpPr/>
          <p:nvPr/>
        </p:nvSpPr>
        <p:spPr>
          <a:xfrm>
            <a:off x="5356639" y="3531246"/>
            <a:ext cx="71609" cy="70662"/>
          </a:xfrm>
          <a:custGeom>
            <a:avLst/>
            <a:gdLst/>
            <a:ahLst/>
            <a:cxnLst/>
            <a:rect l="l" t="t" r="r" b="b"/>
            <a:pathLst>
              <a:path w="2344" h="2313" extrusionOk="0">
                <a:moveTo>
                  <a:pt x="1172" y="0"/>
                </a:moveTo>
                <a:cubicBezTo>
                  <a:pt x="539" y="0"/>
                  <a:pt x="0" y="507"/>
                  <a:pt x="0" y="1172"/>
                </a:cubicBezTo>
                <a:cubicBezTo>
                  <a:pt x="0" y="1805"/>
                  <a:pt x="539" y="2312"/>
                  <a:pt x="1172" y="2312"/>
                </a:cubicBezTo>
                <a:cubicBezTo>
                  <a:pt x="1806" y="2312"/>
                  <a:pt x="2344" y="1805"/>
                  <a:pt x="2344" y="1172"/>
                </a:cubicBezTo>
                <a:cubicBezTo>
                  <a:pt x="2344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8" name="Google Shape;2648;p30"/>
          <p:cNvSpPr/>
          <p:nvPr/>
        </p:nvSpPr>
        <p:spPr>
          <a:xfrm>
            <a:off x="7148427" y="2762088"/>
            <a:ext cx="224481" cy="224481"/>
          </a:xfrm>
          <a:custGeom>
            <a:avLst/>
            <a:gdLst/>
            <a:ahLst/>
            <a:cxnLst/>
            <a:rect l="l" t="t" r="r" b="b"/>
            <a:pathLst>
              <a:path w="7348" h="7348" extrusionOk="0">
                <a:moveTo>
                  <a:pt x="3674" y="0"/>
                </a:moveTo>
                <a:cubicBezTo>
                  <a:pt x="1647" y="0"/>
                  <a:pt x="1" y="1647"/>
                  <a:pt x="1" y="3674"/>
                </a:cubicBezTo>
                <a:cubicBezTo>
                  <a:pt x="1" y="5701"/>
                  <a:pt x="1647" y="7348"/>
                  <a:pt x="3674" y="7348"/>
                </a:cubicBezTo>
                <a:cubicBezTo>
                  <a:pt x="5701" y="7348"/>
                  <a:pt x="7348" y="5701"/>
                  <a:pt x="7348" y="3674"/>
                </a:cubicBezTo>
                <a:cubicBezTo>
                  <a:pt x="7348" y="1647"/>
                  <a:pt x="5701" y="0"/>
                  <a:pt x="36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30"/>
          <p:cNvSpPr/>
          <p:nvPr/>
        </p:nvSpPr>
        <p:spPr>
          <a:xfrm>
            <a:off x="7171645" y="2784329"/>
            <a:ext cx="179023" cy="179023"/>
          </a:xfrm>
          <a:custGeom>
            <a:avLst/>
            <a:gdLst/>
            <a:ahLst/>
            <a:cxnLst/>
            <a:rect l="l" t="t" r="r" b="b"/>
            <a:pathLst>
              <a:path w="5860" h="5860" extrusionOk="0">
                <a:moveTo>
                  <a:pt x="2914" y="1"/>
                </a:moveTo>
                <a:cubicBezTo>
                  <a:pt x="1299" y="1"/>
                  <a:pt x="1" y="1331"/>
                  <a:pt x="1" y="2946"/>
                </a:cubicBezTo>
                <a:cubicBezTo>
                  <a:pt x="1" y="4561"/>
                  <a:pt x="1299" y="5860"/>
                  <a:pt x="2914" y="5860"/>
                </a:cubicBezTo>
                <a:cubicBezTo>
                  <a:pt x="4529" y="5860"/>
                  <a:pt x="5859" y="4561"/>
                  <a:pt x="5859" y="2946"/>
                </a:cubicBezTo>
                <a:cubicBezTo>
                  <a:pt x="5859" y="1331"/>
                  <a:pt x="4529" y="1"/>
                  <a:pt x="2914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0" name="Google Shape;2650;p30"/>
          <p:cNvSpPr/>
          <p:nvPr/>
        </p:nvSpPr>
        <p:spPr>
          <a:xfrm>
            <a:off x="7165841" y="2817231"/>
            <a:ext cx="181925" cy="146762"/>
          </a:xfrm>
          <a:custGeom>
            <a:avLst/>
            <a:gdLst/>
            <a:ahLst/>
            <a:cxnLst/>
            <a:rect l="l" t="t" r="r" b="b"/>
            <a:pathLst>
              <a:path w="5955" h="4804" extrusionOk="0">
                <a:moveTo>
                  <a:pt x="856" y="1"/>
                </a:moveTo>
                <a:lnTo>
                  <a:pt x="856" y="1"/>
                </a:lnTo>
                <a:cubicBezTo>
                  <a:pt x="191" y="824"/>
                  <a:pt x="1" y="1932"/>
                  <a:pt x="412" y="2946"/>
                </a:cubicBezTo>
                <a:cubicBezTo>
                  <a:pt x="871" y="4105"/>
                  <a:pt x="1956" y="4803"/>
                  <a:pt x="3119" y="4803"/>
                </a:cubicBezTo>
                <a:cubicBezTo>
                  <a:pt x="3481" y="4803"/>
                  <a:pt x="3851" y="4736"/>
                  <a:pt x="4213" y="4593"/>
                </a:cubicBezTo>
                <a:cubicBezTo>
                  <a:pt x="5099" y="4213"/>
                  <a:pt x="5733" y="3453"/>
                  <a:pt x="5954" y="2597"/>
                </a:cubicBezTo>
                <a:lnTo>
                  <a:pt x="5954" y="2597"/>
                </a:lnTo>
                <a:cubicBezTo>
                  <a:pt x="5638" y="2946"/>
                  <a:pt x="5258" y="3262"/>
                  <a:pt x="4783" y="3453"/>
                </a:cubicBezTo>
                <a:cubicBezTo>
                  <a:pt x="4421" y="3595"/>
                  <a:pt x="4051" y="3663"/>
                  <a:pt x="3688" y="3663"/>
                </a:cubicBezTo>
                <a:cubicBezTo>
                  <a:pt x="2524" y="3663"/>
                  <a:pt x="1434" y="2965"/>
                  <a:pt x="951" y="1806"/>
                </a:cubicBezTo>
                <a:cubicBezTo>
                  <a:pt x="729" y="1236"/>
                  <a:pt x="697" y="602"/>
                  <a:pt x="856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1" name="Google Shape;2651;p30"/>
          <p:cNvSpPr/>
          <p:nvPr/>
        </p:nvSpPr>
        <p:spPr>
          <a:xfrm>
            <a:off x="7216156" y="2144826"/>
            <a:ext cx="70662" cy="71640"/>
          </a:xfrm>
          <a:custGeom>
            <a:avLst/>
            <a:gdLst/>
            <a:ahLst/>
            <a:cxnLst/>
            <a:rect l="l" t="t" r="r" b="b"/>
            <a:pathLst>
              <a:path w="2313" h="2345" extrusionOk="0">
                <a:moveTo>
                  <a:pt x="1172" y="1"/>
                </a:moveTo>
                <a:cubicBezTo>
                  <a:pt x="507" y="1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1"/>
                  <a:pt x="1172" y="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2" name="Google Shape;2652;p30"/>
          <p:cNvSpPr/>
          <p:nvPr/>
        </p:nvSpPr>
        <p:spPr>
          <a:xfrm>
            <a:off x="7216156" y="2303502"/>
            <a:ext cx="70662" cy="70662"/>
          </a:xfrm>
          <a:custGeom>
            <a:avLst/>
            <a:gdLst/>
            <a:ahLst/>
            <a:cxnLst/>
            <a:rect l="l" t="t" r="r" b="b"/>
            <a:pathLst>
              <a:path w="2313" h="2313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6"/>
                  <a:pt x="507" y="2312"/>
                  <a:pt x="1172" y="2312"/>
                </a:cubicBezTo>
                <a:cubicBezTo>
                  <a:pt x="1806" y="2312"/>
                  <a:pt x="2312" y="1806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3" name="Google Shape;2653;p30"/>
          <p:cNvSpPr/>
          <p:nvPr/>
        </p:nvSpPr>
        <p:spPr>
          <a:xfrm>
            <a:off x="7216156" y="2461202"/>
            <a:ext cx="70662" cy="71609"/>
          </a:xfrm>
          <a:custGeom>
            <a:avLst/>
            <a:gdLst/>
            <a:ahLst/>
            <a:cxnLst/>
            <a:rect l="l" t="t" r="r" b="b"/>
            <a:pathLst>
              <a:path w="2313" h="2344" extrusionOk="0">
                <a:moveTo>
                  <a:pt x="1172" y="0"/>
                </a:moveTo>
                <a:cubicBezTo>
                  <a:pt x="507" y="0"/>
                  <a:pt x="0" y="539"/>
                  <a:pt x="0" y="1172"/>
                </a:cubicBezTo>
                <a:cubicBezTo>
                  <a:pt x="0" y="1806"/>
                  <a:pt x="507" y="2344"/>
                  <a:pt x="1172" y="2344"/>
                </a:cubicBezTo>
                <a:cubicBezTo>
                  <a:pt x="1806" y="2344"/>
                  <a:pt x="2312" y="1806"/>
                  <a:pt x="2312" y="1172"/>
                </a:cubicBezTo>
                <a:cubicBezTo>
                  <a:pt x="2312" y="539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4" name="Google Shape;2654;p30"/>
          <p:cNvSpPr/>
          <p:nvPr/>
        </p:nvSpPr>
        <p:spPr>
          <a:xfrm>
            <a:off x="7216156" y="2619878"/>
            <a:ext cx="70662" cy="70632"/>
          </a:xfrm>
          <a:custGeom>
            <a:avLst/>
            <a:gdLst/>
            <a:ahLst/>
            <a:cxnLst/>
            <a:rect l="l" t="t" r="r" b="b"/>
            <a:pathLst>
              <a:path w="2313" h="2312" extrusionOk="0">
                <a:moveTo>
                  <a:pt x="1172" y="0"/>
                </a:moveTo>
                <a:cubicBezTo>
                  <a:pt x="507" y="0"/>
                  <a:pt x="0" y="507"/>
                  <a:pt x="0" y="1172"/>
                </a:cubicBezTo>
                <a:cubicBezTo>
                  <a:pt x="0" y="1805"/>
                  <a:pt x="507" y="2312"/>
                  <a:pt x="1172" y="2312"/>
                </a:cubicBezTo>
                <a:cubicBezTo>
                  <a:pt x="1806" y="2312"/>
                  <a:pt x="2312" y="1805"/>
                  <a:pt x="2312" y="1172"/>
                </a:cubicBezTo>
                <a:cubicBezTo>
                  <a:pt x="2312" y="507"/>
                  <a:pt x="1806" y="0"/>
                  <a:pt x="1172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30"/>
          <p:cNvSpPr/>
          <p:nvPr/>
        </p:nvSpPr>
        <p:spPr>
          <a:xfrm>
            <a:off x="6968488" y="3621215"/>
            <a:ext cx="585338" cy="518586"/>
          </a:xfrm>
          <a:custGeom>
            <a:avLst/>
            <a:gdLst/>
            <a:ahLst/>
            <a:cxnLst/>
            <a:rect l="l" t="t" r="r" b="b"/>
            <a:pathLst>
              <a:path w="19160" h="16975" extrusionOk="0">
                <a:moveTo>
                  <a:pt x="6872" y="0"/>
                </a:moveTo>
                <a:cubicBezTo>
                  <a:pt x="6271" y="0"/>
                  <a:pt x="5732" y="349"/>
                  <a:pt x="5511" y="887"/>
                </a:cubicBezTo>
                <a:cubicBezTo>
                  <a:pt x="5257" y="665"/>
                  <a:pt x="4940" y="539"/>
                  <a:pt x="4592" y="539"/>
                </a:cubicBezTo>
                <a:cubicBezTo>
                  <a:pt x="3864" y="539"/>
                  <a:pt x="3294" y="1046"/>
                  <a:pt x="3135" y="1711"/>
                </a:cubicBezTo>
                <a:cubicBezTo>
                  <a:pt x="3072" y="1711"/>
                  <a:pt x="2977" y="1679"/>
                  <a:pt x="2914" y="1679"/>
                </a:cubicBezTo>
                <a:cubicBezTo>
                  <a:pt x="2090" y="1679"/>
                  <a:pt x="1425" y="2344"/>
                  <a:pt x="1425" y="3167"/>
                </a:cubicBezTo>
                <a:cubicBezTo>
                  <a:pt x="1425" y="3231"/>
                  <a:pt x="1425" y="3262"/>
                  <a:pt x="1457" y="3326"/>
                </a:cubicBezTo>
                <a:cubicBezTo>
                  <a:pt x="602" y="3706"/>
                  <a:pt x="0" y="4561"/>
                  <a:pt x="0" y="5542"/>
                </a:cubicBezTo>
                <a:cubicBezTo>
                  <a:pt x="0" y="6144"/>
                  <a:pt x="222" y="6683"/>
                  <a:pt x="570" y="7126"/>
                </a:cubicBezTo>
                <a:cubicBezTo>
                  <a:pt x="570" y="7221"/>
                  <a:pt x="538" y="7316"/>
                  <a:pt x="538" y="7411"/>
                </a:cubicBezTo>
                <a:cubicBezTo>
                  <a:pt x="538" y="8741"/>
                  <a:pt x="1615" y="9818"/>
                  <a:pt x="2945" y="9818"/>
                </a:cubicBezTo>
                <a:cubicBezTo>
                  <a:pt x="3262" y="9818"/>
                  <a:pt x="3547" y="9754"/>
                  <a:pt x="3800" y="9659"/>
                </a:cubicBezTo>
                <a:cubicBezTo>
                  <a:pt x="3895" y="10768"/>
                  <a:pt x="4814" y="11655"/>
                  <a:pt x="5954" y="11655"/>
                </a:cubicBezTo>
                <a:lnTo>
                  <a:pt x="6049" y="11655"/>
                </a:lnTo>
                <a:cubicBezTo>
                  <a:pt x="6461" y="12225"/>
                  <a:pt x="7094" y="12573"/>
                  <a:pt x="7822" y="12573"/>
                </a:cubicBezTo>
                <a:cubicBezTo>
                  <a:pt x="8234" y="12573"/>
                  <a:pt x="8646" y="12478"/>
                  <a:pt x="8962" y="12256"/>
                </a:cubicBezTo>
                <a:cubicBezTo>
                  <a:pt x="9089" y="12573"/>
                  <a:pt x="9247" y="12890"/>
                  <a:pt x="9501" y="13111"/>
                </a:cubicBezTo>
                <a:cubicBezTo>
                  <a:pt x="9849" y="13428"/>
                  <a:pt x="10293" y="13618"/>
                  <a:pt x="10799" y="13618"/>
                </a:cubicBezTo>
                <a:cubicBezTo>
                  <a:pt x="11148" y="14061"/>
                  <a:pt x="11686" y="14315"/>
                  <a:pt x="12319" y="14315"/>
                </a:cubicBezTo>
                <a:cubicBezTo>
                  <a:pt x="12604" y="14315"/>
                  <a:pt x="12858" y="14251"/>
                  <a:pt x="13111" y="14156"/>
                </a:cubicBezTo>
                <a:cubicBezTo>
                  <a:pt x="13364" y="14695"/>
                  <a:pt x="13618" y="15582"/>
                  <a:pt x="13459" y="16848"/>
                </a:cubicBezTo>
                <a:lnTo>
                  <a:pt x="14790" y="16975"/>
                </a:lnTo>
                <a:cubicBezTo>
                  <a:pt x="14790" y="16975"/>
                  <a:pt x="14853" y="15202"/>
                  <a:pt x="14631" y="13998"/>
                </a:cubicBezTo>
                <a:lnTo>
                  <a:pt x="14631" y="13998"/>
                </a:lnTo>
                <a:cubicBezTo>
                  <a:pt x="14790" y="14030"/>
                  <a:pt x="14948" y="14061"/>
                  <a:pt x="15106" y="14061"/>
                </a:cubicBezTo>
                <a:cubicBezTo>
                  <a:pt x="16183" y="14061"/>
                  <a:pt x="17070" y="13175"/>
                  <a:pt x="17070" y="12098"/>
                </a:cubicBezTo>
                <a:cubicBezTo>
                  <a:pt x="17070" y="11940"/>
                  <a:pt x="17038" y="11813"/>
                  <a:pt x="17006" y="11655"/>
                </a:cubicBezTo>
                <a:lnTo>
                  <a:pt x="17196" y="11655"/>
                </a:lnTo>
                <a:cubicBezTo>
                  <a:pt x="18273" y="11655"/>
                  <a:pt x="19160" y="10800"/>
                  <a:pt x="19160" y="9723"/>
                </a:cubicBezTo>
                <a:cubicBezTo>
                  <a:pt x="19160" y="9343"/>
                  <a:pt x="19065" y="9026"/>
                  <a:pt x="18875" y="8741"/>
                </a:cubicBezTo>
                <a:cubicBezTo>
                  <a:pt x="19065" y="8424"/>
                  <a:pt x="19160" y="8108"/>
                  <a:pt x="19160" y="7759"/>
                </a:cubicBezTo>
                <a:cubicBezTo>
                  <a:pt x="19160" y="7063"/>
                  <a:pt x="18812" y="6493"/>
                  <a:pt x="18305" y="6144"/>
                </a:cubicBezTo>
                <a:cubicBezTo>
                  <a:pt x="18178" y="5384"/>
                  <a:pt x="17608" y="4782"/>
                  <a:pt x="16880" y="4592"/>
                </a:cubicBezTo>
                <a:cubicBezTo>
                  <a:pt x="16911" y="4497"/>
                  <a:pt x="16911" y="4402"/>
                  <a:pt x="16911" y="4276"/>
                </a:cubicBezTo>
                <a:cubicBezTo>
                  <a:pt x="16911" y="3452"/>
                  <a:pt x="16405" y="2756"/>
                  <a:pt x="15676" y="2471"/>
                </a:cubicBezTo>
                <a:cubicBezTo>
                  <a:pt x="15486" y="2407"/>
                  <a:pt x="15328" y="2376"/>
                  <a:pt x="15138" y="2344"/>
                </a:cubicBezTo>
                <a:cubicBezTo>
                  <a:pt x="14853" y="1109"/>
                  <a:pt x="13744" y="190"/>
                  <a:pt x="12414" y="190"/>
                </a:cubicBezTo>
                <a:cubicBezTo>
                  <a:pt x="11686" y="190"/>
                  <a:pt x="11021" y="475"/>
                  <a:pt x="10546" y="919"/>
                </a:cubicBezTo>
                <a:cubicBezTo>
                  <a:pt x="10293" y="412"/>
                  <a:pt x="9786" y="64"/>
                  <a:pt x="9184" y="64"/>
                </a:cubicBezTo>
                <a:cubicBezTo>
                  <a:pt x="8741" y="64"/>
                  <a:pt x="8329" y="285"/>
                  <a:pt x="8044" y="634"/>
                </a:cubicBezTo>
                <a:cubicBezTo>
                  <a:pt x="7791" y="254"/>
                  <a:pt x="7347" y="0"/>
                  <a:pt x="687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30"/>
          <p:cNvSpPr/>
          <p:nvPr/>
        </p:nvSpPr>
        <p:spPr>
          <a:xfrm>
            <a:off x="7158111" y="3702478"/>
            <a:ext cx="113218" cy="112271"/>
          </a:xfrm>
          <a:custGeom>
            <a:avLst/>
            <a:gdLst/>
            <a:ahLst/>
            <a:cxnLst/>
            <a:rect l="l" t="t" r="r" b="b"/>
            <a:pathLst>
              <a:path w="3706" h="3675" extrusionOk="0">
                <a:moveTo>
                  <a:pt x="1837" y="1046"/>
                </a:moveTo>
                <a:cubicBezTo>
                  <a:pt x="2280" y="1046"/>
                  <a:pt x="2660" y="1394"/>
                  <a:pt x="2660" y="1837"/>
                </a:cubicBezTo>
                <a:cubicBezTo>
                  <a:pt x="2660" y="2281"/>
                  <a:pt x="2280" y="2661"/>
                  <a:pt x="1837" y="2661"/>
                </a:cubicBezTo>
                <a:cubicBezTo>
                  <a:pt x="1394" y="2661"/>
                  <a:pt x="1045" y="2281"/>
                  <a:pt x="1045" y="1837"/>
                </a:cubicBezTo>
                <a:cubicBezTo>
                  <a:pt x="1045" y="1394"/>
                  <a:pt x="1394" y="1046"/>
                  <a:pt x="1837" y="1046"/>
                </a:cubicBezTo>
                <a:close/>
                <a:moveTo>
                  <a:pt x="1837" y="1"/>
                </a:moveTo>
                <a:cubicBezTo>
                  <a:pt x="824" y="1"/>
                  <a:pt x="0" y="824"/>
                  <a:pt x="0" y="1837"/>
                </a:cubicBezTo>
                <a:cubicBezTo>
                  <a:pt x="0" y="2851"/>
                  <a:pt x="824" y="3674"/>
                  <a:pt x="1837" y="3674"/>
                </a:cubicBezTo>
                <a:cubicBezTo>
                  <a:pt x="2882" y="3674"/>
                  <a:pt x="3706" y="2851"/>
                  <a:pt x="3706" y="1837"/>
                </a:cubicBezTo>
                <a:cubicBezTo>
                  <a:pt x="3706" y="824"/>
                  <a:pt x="2850" y="1"/>
                  <a:pt x="183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30"/>
          <p:cNvSpPr/>
          <p:nvPr/>
        </p:nvSpPr>
        <p:spPr>
          <a:xfrm>
            <a:off x="7205525" y="3686990"/>
            <a:ext cx="17444" cy="33910"/>
          </a:xfrm>
          <a:custGeom>
            <a:avLst/>
            <a:gdLst/>
            <a:ahLst/>
            <a:cxnLst/>
            <a:rect l="l" t="t" r="r" b="b"/>
            <a:pathLst>
              <a:path w="571" h="1110" extrusionOk="0">
                <a:moveTo>
                  <a:pt x="0" y="1"/>
                </a:moveTo>
                <a:lnTo>
                  <a:pt x="0" y="1109"/>
                </a:lnTo>
                <a:lnTo>
                  <a:pt x="570" y="1109"/>
                </a:lnTo>
                <a:lnTo>
                  <a:pt x="57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30"/>
          <p:cNvSpPr/>
          <p:nvPr/>
        </p:nvSpPr>
        <p:spPr>
          <a:xfrm>
            <a:off x="7170667" y="3691847"/>
            <a:ext cx="31955" cy="38737"/>
          </a:xfrm>
          <a:custGeom>
            <a:avLst/>
            <a:gdLst/>
            <a:ahLst/>
            <a:cxnLst/>
            <a:rect l="l" t="t" r="r" b="b"/>
            <a:pathLst>
              <a:path w="1046" h="1268" extrusionOk="0">
                <a:moveTo>
                  <a:pt x="508" y="0"/>
                </a:moveTo>
                <a:lnTo>
                  <a:pt x="1" y="317"/>
                </a:lnTo>
                <a:lnTo>
                  <a:pt x="539" y="1267"/>
                </a:lnTo>
                <a:lnTo>
                  <a:pt x="1046" y="950"/>
                </a:lnTo>
                <a:lnTo>
                  <a:pt x="50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30"/>
          <p:cNvSpPr/>
          <p:nvPr/>
        </p:nvSpPr>
        <p:spPr>
          <a:xfrm>
            <a:off x="7147449" y="3715065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8" y="0"/>
                </a:moveTo>
                <a:lnTo>
                  <a:pt x="1" y="539"/>
                </a:lnTo>
                <a:lnTo>
                  <a:pt x="951" y="1077"/>
                </a:lnTo>
                <a:lnTo>
                  <a:pt x="1268" y="570"/>
                </a:lnTo>
                <a:lnTo>
                  <a:pt x="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0"/>
          <p:cNvSpPr/>
          <p:nvPr/>
        </p:nvSpPr>
        <p:spPr>
          <a:xfrm>
            <a:off x="7142623" y="3749892"/>
            <a:ext cx="33880" cy="18422"/>
          </a:xfrm>
          <a:custGeom>
            <a:avLst/>
            <a:gdLst/>
            <a:ahLst/>
            <a:cxnLst/>
            <a:rect l="l" t="t" r="r" b="b"/>
            <a:pathLst>
              <a:path w="1109" h="603" extrusionOk="0">
                <a:moveTo>
                  <a:pt x="1" y="0"/>
                </a:moveTo>
                <a:lnTo>
                  <a:pt x="1" y="602"/>
                </a:lnTo>
                <a:lnTo>
                  <a:pt x="1109" y="602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30"/>
          <p:cNvSpPr/>
          <p:nvPr/>
        </p:nvSpPr>
        <p:spPr>
          <a:xfrm>
            <a:off x="7147449" y="3770208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51" y="0"/>
                </a:moveTo>
                <a:lnTo>
                  <a:pt x="1" y="539"/>
                </a:lnTo>
                <a:lnTo>
                  <a:pt x="318" y="1077"/>
                </a:lnTo>
                <a:lnTo>
                  <a:pt x="1268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30"/>
          <p:cNvSpPr/>
          <p:nvPr/>
        </p:nvSpPr>
        <p:spPr>
          <a:xfrm>
            <a:off x="7170667" y="3786644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1" y="1"/>
                </a:moveTo>
                <a:lnTo>
                  <a:pt x="1" y="983"/>
                </a:lnTo>
                <a:lnTo>
                  <a:pt x="539" y="1268"/>
                </a:lnTo>
                <a:lnTo>
                  <a:pt x="1078" y="318"/>
                </a:lnTo>
                <a:lnTo>
                  <a:pt x="57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30"/>
          <p:cNvSpPr/>
          <p:nvPr/>
        </p:nvSpPr>
        <p:spPr>
          <a:xfrm>
            <a:off x="7205525" y="3796328"/>
            <a:ext cx="18391" cy="33880"/>
          </a:xfrm>
          <a:custGeom>
            <a:avLst/>
            <a:gdLst/>
            <a:ahLst/>
            <a:cxnLst/>
            <a:rect l="l" t="t" r="r" b="b"/>
            <a:pathLst>
              <a:path w="602" h="1109" extrusionOk="0">
                <a:moveTo>
                  <a:pt x="0" y="1"/>
                </a:moveTo>
                <a:lnTo>
                  <a:pt x="0" y="1109"/>
                </a:lnTo>
                <a:lnTo>
                  <a:pt x="602" y="1109"/>
                </a:lnTo>
                <a:lnTo>
                  <a:pt x="60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30"/>
          <p:cNvSpPr/>
          <p:nvPr/>
        </p:nvSpPr>
        <p:spPr>
          <a:xfrm>
            <a:off x="7225841" y="3787621"/>
            <a:ext cx="32902" cy="37760"/>
          </a:xfrm>
          <a:custGeom>
            <a:avLst/>
            <a:gdLst/>
            <a:ahLst/>
            <a:cxnLst/>
            <a:rect l="l" t="t" r="r" b="b"/>
            <a:pathLst>
              <a:path w="1077" h="1236" extrusionOk="0">
                <a:moveTo>
                  <a:pt x="507" y="0"/>
                </a:moveTo>
                <a:lnTo>
                  <a:pt x="0" y="286"/>
                </a:lnTo>
                <a:lnTo>
                  <a:pt x="570" y="1236"/>
                </a:lnTo>
                <a:lnTo>
                  <a:pt x="1077" y="951"/>
                </a:lnTo>
                <a:lnTo>
                  <a:pt x="50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30"/>
          <p:cNvSpPr/>
          <p:nvPr/>
        </p:nvSpPr>
        <p:spPr>
          <a:xfrm>
            <a:off x="7242277" y="3769230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317" y="1"/>
                </a:moveTo>
                <a:lnTo>
                  <a:pt x="0" y="507"/>
                </a:lnTo>
                <a:lnTo>
                  <a:pt x="982" y="1078"/>
                </a:lnTo>
                <a:lnTo>
                  <a:pt x="1267" y="571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30"/>
          <p:cNvSpPr/>
          <p:nvPr/>
        </p:nvSpPr>
        <p:spPr>
          <a:xfrm>
            <a:off x="7251961" y="3749892"/>
            <a:ext cx="33880" cy="17444"/>
          </a:xfrm>
          <a:custGeom>
            <a:avLst/>
            <a:gdLst/>
            <a:ahLst/>
            <a:cxnLst/>
            <a:rect l="l" t="t" r="r" b="b"/>
            <a:pathLst>
              <a:path w="1109" h="571" extrusionOk="0">
                <a:moveTo>
                  <a:pt x="0" y="0"/>
                </a:moveTo>
                <a:lnTo>
                  <a:pt x="0" y="570"/>
                </a:lnTo>
                <a:lnTo>
                  <a:pt x="1109" y="570"/>
                </a:lnTo>
                <a:lnTo>
                  <a:pt x="11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30"/>
          <p:cNvSpPr/>
          <p:nvPr/>
        </p:nvSpPr>
        <p:spPr>
          <a:xfrm>
            <a:off x="7242277" y="3714087"/>
            <a:ext cx="38737" cy="32933"/>
          </a:xfrm>
          <a:custGeom>
            <a:avLst/>
            <a:gdLst/>
            <a:ahLst/>
            <a:cxnLst/>
            <a:rect l="l" t="t" r="r" b="b"/>
            <a:pathLst>
              <a:path w="1268" h="1078" extrusionOk="0">
                <a:moveTo>
                  <a:pt x="982" y="1"/>
                </a:moveTo>
                <a:lnTo>
                  <a:pt x="0" y="571"/>
                </a:lnTo>
                <a:lnTo>
                  <a:pt x="317" y="1077"/>
                </a:lnTo>
                <a:lnTo>
                  <a:pt x="1267" y="539"/>
                </a:lnTo>
                <a:lnTo>
                  <a:pt x="98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30"/>
          <p:cNvSpPr/>
          <p:nvPr/>
        </p:nvSpPr>
        <p:spPr>
          <a:xfrm>
            <a:off x="7224863" y="3691847"/>
            <a:ext cx="32933" cy="38737"/>
          </a:xfrm>
          <a:custGeom>
            <a:avLst/>
            <a:gdLst/>
            <a:ahLst/>
            <a:cxnLst/>
            <a:rect l="l" t="t" r="r" b="b"/>
            <a:pathLst>
              <a:path w="1078" h="1268" extrusionOk="0">
                <a:moveTo>
                  <a:pt x="570" y="0"/>
                </a:moveTo>
                <a:lnTo>
                  <a:pt x="0" y="950"/>
                </a:lnTo>
                <a:lnTo>
                  <a:pt x="539" y="1267"/>
                </a:lnTo>
                <a:lnTo>
                  <a:pt x="1077" y="317"/>
                </a:lnTo>
                <a:lnTo>
                  <a:pt x="570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0"/>
          <p:cNvSpPr/>
          <p:nvPr/>
        </p:nvSpPr>
        <p:spPr>
          <a:xfrm>
            <a:off x="7344833" y="3796328"/>
            <a:ext cx="76467" cy="76467"/>
          </a:xfrm>
          <a:custGeom>
            <a:avLst/>
            <a:gdLst/>
            <a:ahLst/>
            <a:cxnLst/>
            <a:rect l="l" t="t" r="r" b="b"/>
            <a:pathLst>
              <a:path w="2503" h="2503" extrusionOk="0">
                <a:moveTo>
                  <a:pt x="1267" y="697"/>
                </a:moveTo>
                <a:cubicBezTo>
                  <a:pt x="1552" y="697"/>
                  <a:pt x="1805" y="951"/>
                  <a:pt x="1805" y="1236"/>
                </a:cubicBezTo>
                <a:cubicBezTo>
                  <a:pt x="1805" y="1552"/>
                  <a:pt x="1552" y="1806"/>
                  <a:pt x="1267" y="1806"/>
                </a:cubicBezTo>
                <a:cubicBezTo>
                  <a:pt x="950" y="1806"/>
                  <a:pt x="697" y="1552"/>
                  <a:pt x="697" y="1236"/>
                </a:cubicBezTo>
                <a:cubicBezTo>
                  <a:pt x="697" y="951"/>
                  <a:pt x="950" y="697"/>
                  <a:pt x="1267" y="697"/>
                </a:cubicBezTo>
                <a:close/>
                <a:moveTo>
                  <a:pt x="1267" y="1"/>
                </a:moveTo>
                <a:cubicBezTo>
                  <a:pt x="570" y="1"/>
                  <a:pt x="0" y="571"/>
                  <a:pt x="0" y="1236"/>
                </a:cubicBezTo>
                <a:cubicBezTo>
                  <a:pt x="0" y="1932"/>
                  <a:pt x="570" y="2502"/>
                  <a:pt x="1267" y="2502"/>
                </a:cubicBezTo>
                <a:cubicBezTo>
                  <a:pt x="1964" y="2502"/>
                  <a:pt x="2502" y="1932"/>
                  <a:pt x="2502" y="1236"/>
                </a:cubicBezTo>
                <a:cubicBezTo>
                  <a:pt x="2502" y="571"/>
                  <a:pt x="1964" y="1"/>
                  <a:pt x="1267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0"/>
          <p:cNvSpPr/>
          <p:nvPr/>
        </p:nvSpPr>
        <p:spPr>
          <a:xfrm>
            <a:off x="7376758" y="3785697"/>
            <a:ext cx="12617" cy="23249"/>
          </a:xfrm>
          <a:custGeom>
            <a:avLst/>
            <a:gdLst/>
            <a:ahLst/>
            <a:cxnLst/>
            <a:rect l="l" t="t" r="r" b="b"/>
            <a:pathLst>
              <a:path w="413" h="761" extrusionOk="0">
                <a:moveTo>
                  <a:pt x="0" y="0"/>
                </a:moveTo>
                <a:lnTo>
                  <a:pt x="0" y="760"/>
                </a:lnTo>
                <a:lnTo>
                  <a:pt x="412" y="760"/>
                </a:lnTo>
                <a:lnTo>
                  <a:pt x="41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0"/>
          <p:cNvSpPr/>
          <p:nvPr/>
        </p:nvSpPr>
        <p:spPr>
          <a:xfrm>
            <a:off x="7353540" y="3789546"/>
            <a:ext cx="22271" cy="25204"/>
          </a:xfrm>
          <a:custGeom>
            <a:avLst/>
            <a:gdLst/>
            <a:ahLst/>
            <a:cxnLst/>
            <a:rect l="l" t="t" r="r" b="b"/>
            <a:pathLst>
              <a:path w="729" h="825" extrusionOk="0">
                <a:moveTo>
                  <a:pt x="349" y="1"/>
                </a:moveTo>
                <a:lnTo>
                  <a:pt x="0" y="191"/>
                </a:lnTo>
                <a:lnTo>
                  <a:pt x="380" y="824"/>
                </a:lnTo>
                <a:lnTo>
                  <a:pt x="729" y="634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0"/>
          <p:cNvSpPr/>
          <p:nvPr/>
        </p:nvSpPr>
        <p:spPr>
          <a:xfrm>
            <a:off x="7338051" y="3805035"/>
            <a:ext cx="26151" cy="22271"/>
          </a:xfrm>
          <a:custGeom>
            <a:avLst/>
            <a:gdLst/>
            <a:ahLst/>
            <a:cxnLst/>
            <a:rect l="l" t="t" r="r" b="b"/>
            <a:pathLst>
              <a:path w="856" h="729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0"/>
          <p:cNvSpPr/>
          <p:nvPr/>
        </p:nvSpPr>
        <p:spPr>
          <a:xfrm>
            <a:off x="733420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0" y="1"/>
                </a:moveTo>
                <a:lnTo>
                  <a:pt x="0" y="412"/>
                </a:lnTo>
                <a:lnTo>
                  <a:pt x="760" y="412"/>
                </a:lnTo>
                <a:lnTo>
                  <a:pt x="76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7338051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666" y="1"/>
                </a:moveTo>
                <a:lnTo>
                  <a:pt x="1" y="381"/>
                </a:lnTo>
                <a:lnTo>
                  <a:pt x="222" y="729"/>
                </a:lnTo>
                <a:lnTo>
                  <a:pt x="856" y="381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0"/>
          <p:cNvSpPr/>
          <p:nvPr/>
        </p:nvSpPr>
        <p:spPr>
          <a:xfrm>
            <a:off x="7353540" y="3853395"/>
            <a:ext cx="22271" cy="26181"/>
          </a:xfrm>
          <a:custGeom>
            <a:avLst/>
            <a:gdLst/>
            <a:ahLst/>
            <a:cxnLst/>
            <a:rect l="l" t="t" r="r" b="b"/>
            <a:pathLst>
              <a:path w="729" h="857" extrusionOk="0">
                <a:moveTo>
                  <a:pt x="380" y="1"/>
                </a:moveTo>
                <a:lnTo>
                  <a:pt x="0" y="666"/>
                </a:lnTo>
                <a:lnTo>
                  <a:pt x="349" y="856"/>
                </a:lnTo>
                <a:lnTo>
                  <a:pt x="729" y="223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30"/>
          <p:cNvSpPr/>
          <p:nvPr/>
        </p:nvSpPr>
        <p:spPr>
          <a:xfrm>
            <a:off x="7377735" y="3860178"/>
            <a:ext cx="11640" cy="23249"/>
          </a:xfrm>
          <a:custGeom>
            <a:avLst/>
            <a:gdLst/>
            <a:ahLst/>
            <a:cxnLst/>
            <a:rect l="l" t="t" r="r" b="b"/>
            <a:pathLst>
              <a:path w="381" h="761" extrusionOk="0">
                <a:moveTo>
                  <a:pt x="0" y="1"/>
                </a:moveTo>
                <a:lnTo>
                  <a:pt x="0" y="761"/>
                </a:lnTo>
                <a:lnTo>
                  <a:pt x="380" y="761"/>
                </a:lnTo>
                <a:lnTo>
                  <a:pt x="380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30"/>
          <p:cNvSpPr/>
          <p:nvPr/>
        </p:nvSpPr>
        <p:spPr>
          <a:xfrm>
            <a:off x="7390291" y="3853395"/>
            <a:ext cx="22302" cy="26181"/>
          </a:xfrm>
          <a:custGeom>
            <a:avLst/>
            <a:gdLst/>
            <a:ahLst/>
            <a:cxnLst/>
            <a:rect l="l" t="t" r="r" b="b"/>
            <a:pathLst>
              <a:path w="730" h="857" extrusionOk="0">
                <a:moveTo>
                  <a:pt x="349" y="1"/>
                </a:moveTo>
                <a:lnTo>
                  <a:pt x="1" y="223"/>
                </a:lnTo>
                <a:lnTo>
                  <a:pt x="381" y="856"/>
                </a:lnTo>
                <a:lnTo>
                  <a:pt x="729" y="666"/>
                </a:lnTo>
                <a:lnTo>
                  <a:pt x="34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30"/>
          <p:cNvSpPr/>
          <p:nvPr/>
        </p:nvSpPr>
        <p:spPr>
          <a:xfrm>
            <a:off x="7402878" y="3841786"/>
            <a:ext cx="26151" cy="22301"/>
          </a:xfrm>
          <a:custGeom>
            <a:avLst/>
            <a:gdLst/>
            <a:ahLst/>
            <a:cxnLst/>
            <a:rect l="l" t="t" r="r" b="b"/>
            <a:pathLst>
              <a:path w="856" h="730" extrusionOk="0">
                <a:moveTo>
                  <a:pt x="191" y="1"/>
                </a:moveTo>
                <a:lnTo>
                  <a:pt x="1" y="349"/>
                </a:lnTo>
                <a:lnTo>
                  <a:pt x="634" y="729"/>
                </a:lnTo>
                <a:lnTo>
                  <a:pt x="856" y="381"/>
                </a:lnTo>
                <a:lnTo>
                  <a:pt x="19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30"/>
          <p:cNvSpPr/>
          <p:nvPr/>
        </p:nvSpPr>
        <p:spPr>
          <a:xfrm>
            <a:off x="7408682" y="3828253"/>
            <a:ext cx="23249" cy="12617"/>
          </a:xfrm>
          <a:custGeom>
            <a:avLst/>
            <a:gdLst/>
            <a:ahLst/>
            <a:cxnLst/>
            <a:rect l="l" t="t" r="r" b="b"/>
            <a:pathLst>
              <a:path w="761" h="413" extrusionOk="0">
                <a:moveTo>
                  <a:pt x="1" y="1"/>
                </a:moveTo>
                <a:lnTo>
                  <a:pt x="1" y="412"/>
                </a:lnTo>
                <a:lnTo>
                  <a:pt x="761" y="412"/>
                </a:lnTo>
                <a:lnTo>
                  <a:pt x="761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30"/>
          <p:cNvSpPr/>
          <p:nvPr/>
        </p:nvSpPr>
        <p:spPr>
          <a:xfrm>
            <a:off x="7401900" y="3805035"/>
            <a:ext cx="26151" cy="21324"/>
          </a:xfrm>
          <a:custGeom>
            <a:avLst/>
            <a:gdLst/>
            <a:ahLst/>
            <a:cxnLst/>
            <a:rect l="l" t="t" r="r" b="b"/>
            <a:pathLst>
              <a:path w="856" h="698" extrusionOk="0">
                <a:moveTo>
                  <a:pt x="666" y="1"/>
                </a:moveTo>
                <a:lnTo>
                  <a:pt x="1" y="349"/>
                </a:lnTo>
                <a:lnTo>
                  <a:pt x="223" y="697"/>
                </a:lnTo>
                <a:lnTo>
                  <a:pt x="856" y="349"/>
                </a:lnTo>
                <a:lnTo>
                  <a:pt x="66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30"/>
          <p:cNvSpPr/>
          <p:nvPr/>
        </p:nvSpPr>
        <p:spPr>
          <a:xfrm>
            <a:off x="7390291" y="3788599"/>
            <a:ext cx="22302" cy="26151"/>
          </a:xfrm>
          <a:custGeom>
            <a:avLst/>
            <a:gdLst/>
            <a:ahLst/>
            <a:cxnLst/>
            <a:rect l="l" t="t" r="r" b="b"/>
            <a:pathLst>
              <a:path w="730" h="856" extrusionOk="0">
                <a:moveTo>
                  <a:pt x="381" y="0"/>
                </a:moveTo>
                <a:lnTo>
                  <a:pt x="1" y="665"/>
                </a:lnTo>
                <a:lnTo>
                  <a:pt x="349" y="855"/>
                </a:lnTo>
                <a:lnTo>
                  <a:pt x="729" y="222"/>
                </a:lnTo>
                <a:lnTo>
                  <a:pt x="38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30"/>
          <p:cNvSpPr/>
          <p:nvPr/>
        </p:nvSpPr>
        <p:spPr>
          <a:xfrm>
            <a:off x="7226788" y="3864057"/>
            <a:ext cx="61955" cy="62902"/>
          </a:xfrm>
          <a:custGeom>
            <a:avLst/>
            <a:gdLst/>
            <a:ahLst/>
            <a:cxnLst/>
            <a:rect l="l" t="t" r="r" b="b"/>
            <a:pathLst>
              <a:path w="2028" h="2059" extrusionOk="0">
                <a:moveTo>
                  <a:pt x="1014" y="570"/>
                </a:moveTo>
                <a:cubicBezTo>
                  <a:pt x="1267" y="570"/>
                  <a:pt x="1458" y="792"/>
                  <a:pt x="1458" y="1014"/>
                </a:cubicBezTo>
                <a:cubicBezTo>
                  <a:pt x="1458" y="1267"/>
                  <a:pt x="1267" y="1489"/>
                  <a:pt x="1014" y="1489"/>
                </a:cubicBezTo>
                <a:cubicBezTo>
                  <a:pt x="761" y="1489"/>
                  <a:pt x="571" y="1267"/>
                  <a:pt x="571" y="1014"/>
                </a:cubicBezTo>
                <a:cubicBezTo>
                  <a:pt x="571" y="792"/>
                  <a:pt x="761" y="570"/>
                  <a:pt x="1014" y="570"/>
                </a:cubicBezTo>
                <a:close/>
                <a:moveTo>
                  <a:pt x="1014" y="0"/>
                </a:moveTo>
                <a:cubicBezTo>
                  <a:pt x="444" y="0"/>
                  <a:pt x="1" y="475"/>
                  <a:pt x="1" y="1014"/>
                </a:cubicBezTo>
                <a:cubicBezTo>
                  <a:pt x="1" y="1584"/>
                  <a:pt x="444" y="2059"/>
                  <a:pt x="1014" y="2059"/>
                </a:cubicBezTo>
                <a:cubicBezTo>
                  <a:pt x="1584" y="2059"/>
                  <a:pt x="2028" y="1584"/>
                  <a:pt x="2028" y="1014"/>
                </a:cubicBezTo>
                <a:cubicBezTo>
                  <a:pt x="2028" y="475"/>
                  <a:pt x="1584" y="0"/>
                  <a:pt x="101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30"/>
          <p:cNvSpPr/>
          <p:nvPr/>
        </p:nvSpPr>
        <p:spPr>
          <a:xfrm>
            <a:off x="7252908" y="3856298"/>
            <a:ext cx="9715" cy="18422"/>
          </a:xfrm>
          <a:custGeom>
            <a:avLst/>
            <a:gdLst/>
            <a:ahLst/>
            <a:cxnLst/>
            <a:rect l="l" t="t" r="r" b="b"/>
            <a:pathLst>
              <a:path w="318" h="603" extrusionOk="0">
                <a:moveTo>
                  <a:pt x="1" y="1"/>
                </a:moveTo>
                <a:lnTo>
                  <a:pt x="1" y="603"/>
                </a:lnTo>
                <a:lnTo>
                  <a:pt x="317" y="603"/>
                </a:lnTo>
                <a:lnTo>
                  <a:pt x="31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30"/>
          <p:cNvSpPr/>
          <p:nvPr/>
        </p:nvSpPr>
        <p:spPr>
          <a:xfrm>
            <a:off x="7233570" y="3859200"/>
            <a:ext cx="18422" cy="21324"/>
          </a:xfrm>
          <a:custGeom>
            <a:avLst/>
            <a:gdLst/>
            <a:ahLst/>
            <a:cxnLst/>
            <a:rect l="l" t="t" r="r" b="b"/>
            <a:pathLst>
              <a:path w="603" h="698" extrusionOk="0">
                <a:moveTo>
                  <a:pt x="285" y="1"/>
                </a:moveTo>
                <a:lnTo>
                  <a:pt x="0" y="159"/>
                </a:lnTo>
                <a:lnTo>
                  <a:pt x="317" y="698"/>
                </a:lnTo>
                <a:lnTo>
                  <a:pt x="602" y="508"/>
                </a:lnTo>
                <a:lnTo>
                  <a:pt x="285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30"/>
          <p:cNvSpPr/>
          <p:nvPr/>
        </p:nvSpPr>
        <p:spPr>
          <a:xfrm>
            <a:off x="7220983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159" y="0"/>
                </a:moveTo>
                <a:lnTo>
                  <a:pt x="1" y="285"/>
                </a:lnTo>
                <a:lnTo>
                  <a:pt x="539" y="602"/>
                </a:lnTo>
                <a:lnTo>
                  <a:pt x="697" y="317"/>
                </a:lnTo>
                <a:lnTo>
                  <a:pt x="15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30"/>
          <p:cNvSpPr/>
          <p:nvPr/>
        </p:nvSpPr>
        <p:spPr>
          <a:xfrm>
            <a:off x="7218081" y="3890178"/>
            <a:ext cx="19399" cy="10662"/>
          </a:xfrm>
          <a:custGeom>
            <a:avLst/>
            <a:gdLst/>
            <a:ahLst/>
            <a:cxnLst/>
            <a:rect l="l" t="t" r="r" b="b"/>
            <a:pathLst>
              <a:path w="635" h="349" extrusionOk="0">
                <a:moveTo>
                  <a:pt x="1" y="0"/>
                </a:moveTo>
                <a:lnTo>
                  <a:pt x="1" y="349"/>
                </a:lnTo>
                <a:lnTo>
                  <a:pt x="634" y="349"/>
                </a:lnTo>
                <a:lnTo>
                  <a:pt x="634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30"/>
          <p:cNvSpPr/>
          <p:nvPr/>
        </p:nvSpPr>
        <p:spPr>
          <a:xfrm>
            <a:off x="7220983" y="3901787"/>
            <a:ext cx="21324" cy="18422"/>
          </a:xfrm>
          <a:custGeom>
            <a:avLst/>
            <a:gdLst/>
            <a:ahLst/>
            <a:cxnLst/>
            <a:rect l="l" t="t" r="r" b="b"/>
            <a:pathLst>
              <a:path w="698" h="603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7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30"/>
          <p:cNvSpPr/>
          <p:nvPr/>
        </p:nvSpPr>
        <p:spPr>
          <a:xfrm>
            <a:off x="7233570" y="3911471"/>
            <a:ext cx="18422" cy="21293"/>
          </a:xfrm>
          <a:custGeom>
            <a:avLst/>
            <a:gdLst/>
            <a:ahLst/>
            <a:cxnLst/>
            <a:rect l="l" t="t" r="r" b="b"/>
            <a:pathLst>
              <a:path w="603" h="697" extrusionOk="0">
                <a:moveTo>
                  <a:pt x="317" y="0"/>
                </a:moveTo>
                <a:lnTo>
                  <a:pt x="0" y="507"/>
                </a:lnTo>
                <a:lnTo>
                  <a:pt x="285" y="697"/>
                </a:lnTo>
                <a:lnTo>
                  <a:pt x="602" y="158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30"/>
          <p:cNvSpPr/>
          <p:nvPr/>
        </p:nvSpPr>
        <p:spPr>
          <a:xfrm>
            <a:off x="7252908" y="3916298"/>
            <a:ext cx="10693" cy="18422"/>
          </a:xfrm>
          <a:custGeom>
            <a:avLst/>
            <a:gdLst/>
            <a:ahLst/>
            <a:cxnLst/>
            <a:rect l="l" t="t" r="r" b="b"/>
            <a:pathLst>
              <a:path w="350" h="603" extrusionOk="0">
                <a:moveTo>
                  <a:pt x="1" y="0"/>
                </a:moveTo>
                <a:lnTo>
                  <a:pt x="1" y="602"/>
                </a:lnTo>
                <a:lnTo>
                  <a:pt x="349" y="602"/>
                </a:lnTo>
                <a:lnTo>
                  <a:pt x="34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30"/>
          <p:cNvSpPr/>
          <p:nvPr/>
        </p:nvSpPr>
        <p:spPr>
          <a:xfrm>
            <a:off x="7264517" y="3910493"/>
            <a:ext cx="17444" cy="21324"/>
          </a:xfrm>
          <a:custGeom>
            <a:avLst/>
            <a:gdLst/>
            <a:ahLst/>
            <a:cxnLst/>
            <a:rect l="l" t="t" r="r" b="b"/>
            <a:pathLst>
              <a:path w="571" h="698" extrusionOk="0">
                <a:moveTo>
                  <a:pt x="286" y="0"/>
                </a:moveTo>
                <a:lnTo>
                  <a:pt x="1" y="159"/>
                </a:lnTo>
                <a:lnTo>
                  <a:pt x="286" y="697"/>
                </a:lnTo>
                <a:lnTo>
                  <a:pt x="571" y="539"/>
                </a:lnTo>
                <a:lnTo>
                  <a:pt x="286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30"/>
          <p:cNvSpPr/>
          <p:nvPr/>
        </p:nvSpPr>
        <p:spPr>
          <a:xfrm>
            <a:off x="7274201" y="3900809"/>
            <a:ext cx="20346" cy="18422"/>
          </a:xfrm>
          <a:custGeom>
            <a:avLst/>
            <a:gdLst/>
            <a:ahLst/>
            <a:cxnLst/>
            <a:rect l="l" t="t" r="r" b="b"/>
            <a:pathLst>
              <a:path w="666" h="603" extrusionOk="0">
                <a:moveTo>
                  <a:pt x="159" y="1"/>
                </a:moveTo>
                <a:lnTo>
                  <a:pt x="1" y="286"/>
                </a:lnTo>
                <a:lnTo>
                  <a:pt x="507" y="602"/>
                </a:lnTo>
                <a:lnTo>
                  <a:pt x="666" y="317"/>
                </a:lnTo>
                <a:lnTo>
                  <a:pt x="159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30"/>
          <p:cNvSpPr/>
          <p:nvPr/>
        </p:nvSpPr>
        <p:spPr>
          <a:xfrm>
            <a:off x="7279028" y="3890178"/>
            <a:ext cx="18422" cy="9715"/>
          </a:xfrm>
          <a:custGeom>
            <a:avLst/>
            <a:gdLst/>
            <a:ahLst/>
            <a:cxnLst/>
            <a:rect l="l" t="t" r="r" b="b"/>
            <a:pathLst>
              <a:path w="603" h="318" extrusionOk="0">
                <a:moveTo>
                  <a:pt x="1" y="0"/>
                </a:moveTo>
                <a:lnTo>
                  <a:pt x="1" y="317"/>
                </a:lnTo>
                <a:lnTo>
                  <a:pt x="603" y="317"/>
                </a:lnTo>
                <a:lnTo>
                  <a:pt x="603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30"/>
          <p:cNvSpPr/>
          <p:nvPr/>
        </p:nvSpPr>
        <p:spPr>
          <a:xfrm>
            <a:off x="7273224" y="3870839"/>
            <a:ext cx="21324" cy="18391"/>
          </a:xfrm>
          <a:custGeom>
            <a:avLst/>
            <a:gdLst/>
            <a:ahLst/>
            <a:cxnLst/>
            <a:rect l="l" t="t" r="r" b="b"/>
            <a:pathLst>
              <a:path w="698" h="602" extrusionOk="0">
                <a:moveTo>
                  <a:pt x="539" y="0"/>
                </a:moveTo>
                <a:lnTo>
                  <a:pt x="1" y="317"/>
                </a:lnTo>
                <a:lnTo>
                  <a:pt x="159" y="602"/>
                </a:lnTo>
                <a:lnTo>
                  <a:pt x="698" y="285"/>
                </a:lnTo>
                <a:lnTo>
                  <a:pt x="53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30"/>
          <p:cNvSpPr/>
          <p:nvPr/>
        </p:nvSpPr>
        <p:spPr>
          <a:xfrm>
            <a:off x="7263570" y="3858253"/>
            <a:ext cx="18391" cy="21324"/>
          </a:xfrm>
          <a:custGeom>
            <a:avLst/>
            <a:gdLst/>
            <a:ahLst/>
            <a:cxnLst/>
            <a:rect l="l" t="t" r="r" b="b"/>
            <a:pathLst>
              <a:path w="602" h="698" extrusionOk="0">
                <a:moveTo>
                  <a:pt x="317" y="0"/>
                </a:moveTo>
                <a:lnTo>
                  <a:pt x="0" y="539"/>
                </a:lnTo>
                <a:lnTo>
                  <a:pt x="285" y="697"/>
                </a:lnTo>
                <a:lnTo>
                  <a:pt x="602" y="159"/>
                </a:lnTo>
                <a:lnTo>
                  <a:pt x="317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30"/>
          <p:cNvSpPr/>
          <p:nvPr/>
        </p:nvSpPr>
        <p:spPr>
          <a:xfrm>
            <a:off x="7258713" y="3696674"/>
            <a:ext cx="295113" cy="443128"/>
          </a:xfrm>
          <a:custGeom>
            <a:avLst/>
            <a:gdLst/>
            <a:ahLst/>
            <a:cxnLst/>
            <a:rect l="l" t="t" r="r" b="b"/>
            <a:pathLst>
              <a:path w="9660" h="14505" extrusionOk="0">
                <a:moveTo>
                  <a:pt x="6145" y="1"/>
                </a:moveTo>
                <a:lnTo>
                  <a:pt x="6145" y="1"/>
                </a:lnTo>
                <a:cubicBezTo>
                  <a:pt x="6303" y="381"/>
                  <a:pt x="6398" y="761"/>
                  <a:pt x="6461" y="1172"/>
                </a:cubicBezTo>
                <a:cubicBezTo>
                  <a:pt x="6715" y="2819"/>
                  <a:pt x="6430" y="4593"/>
                  <a:pt x="5416" y="5891"/>
                </a:cubicBezTo>
                <a:cubicBezTo>
                  <a:pt x="3928" y="7791"/>
                  <a:pt x="1046" y="8520"/>
                  <a:pt x="1" y="10641"/>
                </a:cubicBezTo>
                <a:cubicBezTo>
                  <a:pt x="349" y="10958"/>
                  <a:pt x="793" y="11148"/>
                  <a:pt x="1299" y="11148"/>
                </a:cubicBezTo>
                <a:cubicBezTo>
                  <a:pt x="1648" y="11591"/>
                  <a:pt x="2186" y="11845"/>
                  <a:pt x="2819" y="11845"/>
                </a:cubicBezTo>
                <a:cubicBezTo>
                  <a:pt x="3104" y="11845"/>
                  <a:pt x="3358" y="11781"/>
                  <a:pt x="3611" y="11686"/>
                </a:cubicBezTo>
                <a:cubicBezTo>
                  <a:pt x="3864" y="12225"/>
                  <a:pt x="4118" y="13112"/>
                  <a:pt x="3959" y="14378"/>
                </a:cubicBezTo>
                <a:lnTo>
                  <a:pt x="5290" y="14505"/>
                </a:lnTo>
                <a:cubicBezTo>
                  <a:pt x="5290" y="14505"/>
                  <a:pt x="5353" y="12732"/>
                  <a:pt x="5131" y="11528"/>
                </a:cubicBezTo>
                <a:lnTo>
                  <a:pt x="5131" y="11528"/>
                </a:lnTo>
                <a:cubicBezTo>
                  <a:pt x="5290" y="11560"/>
                  <a:pt x="5448" y="11591"/>
                  <a:pt x="5606" y="11591"/>
                </a:cubicBezTo>
                <a:cubicBezTo>
                  <a:pt x="6683" y="11591"/>
                  <a:pt x="7570" y="10705"/>
                  <a:pt x="7570" y="9628"/>
                </a:cubicBezTo>
                <a:cubicBezTo>
                  <a:pt x="7570" y="9470"/>
                  <a:pt x="7538" y="9343"/>
                  <a:pt x="7506" y="9185"/>
                </a:cubicBezTo>
                <a:lnTo>
                  <a:pt x="7696" y="9185"/>
                </a:lnTo>
                <a:cubicBezTo>
                  <a:pt x="8773" y="9185"/>
                  <a:pt x="9660" y="8330"/>
                  <a:pt x="9660" y="7253"/>
                </a:cubicBezTo>
                <a:cubicBezTo>
                  <a:pt x="9660" y="6873"/>
                  <a:pt x="9565" y="6556"/>
                  <a:pt x="9375" y="6271"/>
                </a:cubicBezTo>
                <a:cubicBezTo>
                  <a:pt x="9565" y="5954"/>
                  <a:pt x="9660" y="5638"/>
                  <a:pt x="9660" y="5258"/>
                </a:cubicBezTo>
                <a:cubicBezTo>
                  <a:pt x="9660" y="4593"/>
                  <a:pt x="9312" y="3991"/>
                  <a:pt x="8805" y="3643"/>
                </a:cubicBezTo>
                <a:cubicBezTo>
                  <a:pt x="8678" y="2914"/>
                  <a:pt x="8108" y="2312"/>
                  <a:pt x="7380" y="2122"/>
                </a:cubicBezTo>
                <a:cubicBezTo>
                  <a:pt x="7411" y="2027"/>
                  <a:pt x="7411" y="1901"/>
                  <a:pt x="7411" y="1806"/>
                </a:cubicBezTo>
                <a:cubicBezTo>
                  <a:pt x="7411" y="982"/>
                  <a:pt x="6905" y="286"/>
                  <a:pt x="6145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30"/>
          <p:cNvSpPr/>
          <p:nvPr/>
        </p:nvSpPr>
        <p:spPr>
          <a:xfrm>
            <a:off x="1383253" y="1752044"/>
            <a:ext cx="554391" cy="410225"/>
          </a:xfrm>
          <a:custGeom>
            <a:avLst/>
            <a:gdLst/>
            <a:ahLst/>
            <a:cxnLst/>
            <a:rect l="l" t="t" r="r" b="b"/>
            <a:pathLst>
              <a:path w="18147" h="13428" extrusionOk="0">
                <a:moveTo>
                  <a:pt x="0" y="0"/>
                </a:moveTo>
                <a:lnTo>
                  <a:pt x="0" y="12636"/>
                </a:lnTo>
                <a:lnTo>
                  <a:pt x="8202" y="12636"/>
                </a:lnTo>
                <a:cubicBezTo>
                  <a:pt x="8202" y="13079"/>
                  <a:pt x="8551" y="13428"/>
                  <a:pt x="8994" y="13428"/>
                </a:cubicBezTo>
                <a:lnTo>
                  <a:pt x="9153" y="13428"/>
                </a:lnTo>
                <a:cubicBezTo>
                  <a:pt x="9596" y="13428"/>
                  <a:pt x="9944" y="13079"/>
                  <a:pt x="9944" y="12636"/>
                </a:cubicBezTo>
                <a:lnTo>
                  <a:pt x="18147" y="12636"/>
                </a:lnTo>
                <a:lnTo>
                  <a:pt x="1814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30"/>
          <p:cNvSpPr/>
          <p:nvPr/>
        </p:nvSpPr>
        <p:spPr>
          <a:xfrm>
            <a:off x="1407418" y="1724886"/>
            <a:ext cx="255459" cy="408362"/>
          </a:xfrm>
          <a:custGeom>
            <a:avLst/>
            <a:gdLst/>
            <a:ahLst/>
            <a:cxnLst/>
            <a:rect l="l" t="t" r="r" b="b"/>
            <a:pathLst>
              <a:path w="8362" h="13367" extrusionOk="0">
                <a:moveTo>
                  <a:pt x="990" y="0"/>
                </a:moveTo>
                <a:cubicBezTo>
                  <a:pt x="921" y="0"/>
                  <a:pt x="855" y="1"/>
                  <a:pt x="793" y="2"/>
                </a:cubicBezTo>
                <a:cubicBezTo>
                  <a:pt x="318" y="34"/>
                  <a:pt x="33" y="66"/>
                  <a:pt x="33" y="66"/>
                </a:cubicBezTo>
                <a:lnTo>
                  <a:pt x="1" y="11277"/>
                </a:lnTo>
                <a:cubicBezTo>
                  <a:pt x="376" y="11246"/>
                  <a:pt x="743" y="11232"/>
                  <a:pt x="1100" y="11232"/>
                </a:cubicBezTo>
                <a:cubicBezTo>
                  <a:pt x="5169" y="11232"/>
                  <a:pt x="7980" y="13073"/>
                  <a:pt x="8330" y="13335"/>
                </a:cubicBezTo>
                <a:cubicBezTo>
                  <a:pt x="8362" y="13335"/>
                  <a:pt x="8362" y="13335"/>
                  <a:pt x="8362" y="13367"/>
                </a:cubicBezTo>
                <a:lnTo>
                  <a:pt x="8362" y="13335"/>
                </a:lnTo>
                <a:lnTo>
                  <a:pt x="8267" y="12227"/>
                </a:lnTo>
                <a:lnTo>
                  <a:pt x="7570" y="3264"/>
                </a:lnTo>
                <a:lnTo>
                  <a:pt x="7570" y="3169"/>
                </a:lnTo>
                <a:cubicBezTo>
                  <a:pt x="7411" y="2979"/>
                  <a:pt x="7221" y="2758"/>
                  <a:pt x="7063" y="2599"/>
                </a:cubicBezTo>
                <a:cubicBezTo>
                  <a:pt x="4983" y="338"/>
                  <a:pt x="2358" y="0"/>
                  <a:pt x="990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30"/>
          <p:cNvSpPr/>
          <p:nvPr/>
        </p:nvSpPr>
        <p:spPr>
          <a:xfrm>
            <a:off x="1431613" y="1698093"/>
            <a:ext cx="231264" cy="435154"/>
          </a:xfrm>
          <a:custGeom>
            <a:avLst/>
            <a:gdLst/>
            <a:ahLst/>
            <a:cxnLst/>
            <a:rect l="l" t="t" r="r" b="b"/>
            <a:pathLst>
              <a:path w="7570" h="14244" extrusionOk="0">
                <a:moveTo>
                  <a:pt x="916" y="1"/>
                </a:moveTo>
                <a:cubicBezTo>
                  <a:pt x="349" y="1"/>
                  <a:pt x="1" y="56"/>
                  <a:pt x="1" y="56"/>
                </a:cubicBezTo>
                <a:lnTo>
                  <a:pt x="1" y="11172"/>
                </a:lnTo>
                <a:cubicBezTo>
                  <a:pt x="278" y="11149"/>
                  <a:pt x="549" y="11138"/>
                  <a:pt x="812" y="11138"/>
                </a:cubicBezTo>
                <a:cubicBezTo>
                  <a:pt x="4869" y="11138"/>
                  <a:pt x="7181" y="13734"/>
                  <a:pt x="7538" y="14180"/>
                </a:cubicBezTo>
                <a:cubicBezTo>
                  <a:pt x="7570" y="14212"/>
                  <a:pt x="7570" y="14212"/>
                  <a:pt x="7570" y="14244"/>
                </a:cubicBezTo>
                <a:lnTo>
                  <a:pt x="7570" y="3160"/>
                </a:lnTo>
                <a:cubicBezTo>
                  <a:pt x="5413" y="383"/>
                  <a:pt x="2408" y="1"/>
                  <a:pt x="91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30"/>
          <p:cNvSpPr/>
          <p:nvPr/>
        </p:nvSpPr>
        <p:spPr>
          <a:xfrm>
            <a:off x="1458711" y="1755894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91"/>
                  <a:pt x="95" y="191"/>
                </a:cubicBezTo>
                <a:cubicBezTo>
                  <a:pt x="127" y="191"/>
                  <a:pt x="4339" y="444"/>
                  <a:pt x="5827" y="2218"/>
                </a:cubicBezTo>
                <a:cubicBezTo>
                  <a:pt x="5827" y="2249"/>
                  <a:pt x="5859" y="2249"/>
                  <a:pt x="5891" y="2249"/>
                </a:cubicBezTo>
                <a:cubicBezTo>
                  <a:pt x="5891" y="2249"/>
                  <a:pt x="5922" y="2249"/>
                  <a:pt x="5954" y="2218"/>
                </a:cubicBezTo>
                <a:cubicBezTo>
                  <a:pt x="5986" y="2186"/>
                  <a:pt x="5986" y="2123"/>
                  <a:pt x="5954" y="2091"/>
                </a:cubicBezTo>
                <a:cubicBezTo>
                  <a:pt x="5321" y="1331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0"/>
          <p:cNvSpPr/>
          <p:nvPr/>
        </p:nvSpPr>
        <p:spPr>
          <a:xfrm>
            <a:off x="1458711" y="1800405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64" y="1"/>
                  <a:pt x="0" y="32"/>
                  <a:pt x="0" y="96"/>
                </a:cubicBezTo>
                <a:cubicBezTo>
                  <a:pt x="0" y="127"/>
                  <a:pt x="32" y="159"/>
                  <a:pt x="95" y="159"/>
                </a:cubicBezTo>
                <a:cubicBezTo>
                  <a:pt x="127" y="159"/>
                  <a:pt x="4339" y="412"/>
                  <a:pt x="5827" y="2217"/>
                </a:cubicBezTo>
                <a:cubicBezTo>
                  <a:pt x="5827" y="2217"/>
                  <a:pt x="5859" y="2249"/>
                  <a:pt x="5891" y="2249"/>
                </a:cubicBezTo>
                <a:cubicBezTo>
                  <a:pt x="5891" y="2249"/>
                  <a:pt x="5922" y="2217"/>
                  <a:pt x="5954" y="2217"/>
                </a:cubicBezTo>
                <a:cubicBezTo>
                  <a:pt x="5986" y="2186"/>
                  <a:pt x="5986" y="2122"/>
                  <a:pt x="5954" y="2091"/>
                </a:cubicBezTo>
                <a:cubicBezTo>
                  <a:pt x="5321" y="1299"/>
                  <a:pt x="4117" y="729"/>
                  <a:pt x="2439" y="349"/>
                </a:cubicBezTo>
                <a:cubicBezTo>
                  <a:pt x="1204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0"/>
          <p:cNvSpPr/>
          <p:nvPr/>
        </p:nvSpPr>
        <p:spPr>
          <a:xfrm>
            <a:off x="1462591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3" y="159"/>
                </a:cubicBezTo>
                <a:cubicBezTo>
                  <a:pt x="127" y="159"/>
                  <a:pt x="4339" y="412"/>
                  <a:pt x="5795" y="2186"/>
                </a:cubicBezTo>
                <a:cubicBezTo>
                  <a:pt x="5827" y="2218"/>
                  <a:pt x="5859" y="2218"/>
                  <a:pt x="5859" y="2218"/>
                </a:cubicBezTo>
                <a:lnTo>
                  <a:pt x="5922" y="2218"/>
                </a:lnTo>
                <a:cubicBezTo>
                  <a:pt x="5954" y="2186"/>
                  <a:pt x="5985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0"/>
          <p:cNvSpPr/>
          <p:nvPr/>
        </p:nvSpPr>
        <p:spPr>
          <a:xfrm>
            <a:off x="1461614" y="189327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95" y="1"/>
                </a:moveTo>
                <a:cubicBezTo>
                  <a:pt x="32" y="1"/>
                  <a:pt x="0" y="32"/>
                  <a:pt x="0" y="64"/>
                </a:cubicBezTo>
                <a:cubicBezTo>
                  <a:pt x="0" y="127"/>
                  <a:pt x="32" y="159"/>
                  <a:pt x="64" y="159"/>
                </a:cubicBezTo>
                <a:cubicBezTo>
                  <a:pt x="127" y="159"/>
                  <a:pt x="4339" y="413"/>
                  <a:pt x="5796" y="2186"/>
                </a:cubicBezTo>
                <a:cubicBezTo>
                  <a:pt x="5827" y="2218"/>
                  <a:pt x="5859" y="2218"/>
                  <a:pt x="5891" y="2218"/>
                </a:cubicBezTo>
                <a:cubicBezTo>
                  <a:pt x="5891" y="2218"/>
                  <a:pt x="5922" y="2218"/>
                  <a:pt x="5922" y="2186"/>
                </a:cubicBezTo>
                <a:cubicBezTo>
                  <a:pt x="5954" y="2154"/>
                  <a:pt x="5986" y="2123"/>
                  <a:pt x="5954" y="2091"/>
                </a:cubicBezTo>
                <a:cubicBezTo>
                  <a:pt x="5289" y="1299"/>
                  <a:pt x="4117" y="729"/>
                  <a:pt x="2439" y="317"/>
                </a:cubicBezTo>
                <a:cubicBezTo>
                  <a:pt x="1172" y="32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0"/>
          <p:cNvSpPr/>
          <p:nvPr/>
        </p:nvSpPr>
        <p:spPr>
          <a:xfrm>
            <a:off x="1461614" y="1936811"/>
            <a:ext cx="182872" cy="68737"/>
          </a:xfrm>
          <a:custGeom>
            <a:avLst/>
            <a:gdLst/>
            <a:ahLst/>
            <a:cxnLst/>
            <a:rect l="l" t="t" r="r" b="b"/>
            <a:pathLst>
              <a:path w="5986" h="2250" extrusionOk="0">
                <a:moveTo>
                  <a:pt x="95" y="1"/>
                </a:moveTo>
                <a:cubicBezTo>
                  <a:pt x="32" y="1"/>
                  <a:pt x="0" y="33"/>
                  <a:pt x="0" y="96"/>
                </a:cubicBezTo>
                <a:cubicBezTo>
                  <a:pt x="0" y="128"/>
                  <a:pt x="32" y="159"/>
                  <a:pt x="64" y="159"/>
                </a:cubicBezTo>
                <a:cubicBezTo>
                  <a:pt x="127" y="159"/>
                  <a:pt x="4339" y="413"/>
                  <a:pt x="5796" y="2218"/>
                </a:cubicBezTo>
                <a:cubicBezTo>
                  <a:pt x="5827" y="2218"/>
                  <a:pt x="5859" y="2249"/>
                  <a:pt x="5891" y="2249"/>
                </a:cubicBezTo>
                <a:cubicBezTo>
                  <a:pt x="5891" y="2249"/>
                  <a:pt x="5922" y="2218"/>
                  <a:pt x="5922" y="2218"/>
                </a:cubicBezTo>
                <a:cubicBezTo>
                  <a:pt x="5954" y="2186"/>
                  <a:pt x="5986" y="2123"/>
                  <a:pt x="5954" y="2091"/>
                </a:cubicBezTo>
                <a:cubicBezTo>
                  <a:pt x="5289" y="1299"/>
                  <a:pt x="4117" y="729"/>
                  <a:pt x="2439" y="349"/>
                </a:cubicBezTo>
                <a:cubicBezTo>
                  <a:pt x="1172" y="64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0"/>
          <p:cNvSpPr/>
          <p:nvPr/>
        </p:nvSpPr>
        <p:spPr>
          <a:xfrm>
            <a:off x="1662846" y="1724947"/>
            <a:ext cx="256406" cy="408301"/>
          </a:xfrm>
          <a:custGeom>
            <a:avLst/>
            <a:gdLst/>
            <a:ahLst/>
            <a:cxnLst/>
            <a:rect l="l" t="t" r="r" b="b"/>
            <a:pathLst>
              <a:path w="8393" h="13365" extrusionOk="0">
                <a:moveTo>
                  <a:pt x="7601" y="0"/>
                </a:moveTo>
                <a:cubicBezTo>
                  <a:pt x="7158" y="0"/>
                  <a:pt x="6556" y="32"/>
                  <a:pt x="5859" y="127"/>
                </a:cubicBezTo>
                <a:cubicBezTo>
                  <a:pt x="4498" y="380"/>
                  <a:pt x="2787" y="1014"/>
                  <a:pt x="1331" y="2566"/>
                </a:cubicBezTo>
                <a:cubicBezTo>
                  <a:pt x="1141" y="2756"/>
                  <a:pt x="982" y="2977"/>
                  <a:pt x="824" y="3167"/>
                </a:cubicBezTo>
                <a:lnTo>
                  <a:pt x="824" y="3262"/>
                </a:lnTo>
                <a:lnTo>
                  <a:pt x="159" y="11465"/>
                </a:lnTo>
                <a:lnTo>
                  <a:pt x="1" y="13365"/>
                </a:lnTo>
                <a:lnTo>
                  <a:pt x="32" y="13333"/>
                </a:lnTo>
                <a:cubicBezTo>
                  <a:pt x="149" y="13245"/>
                  <a:pt x="3031" y="11233"/>
                  <a:pt x="7323" y="11233"/>
                </a:cubicBezTo>
                <a:cubicBezTo>
                  <a:pt x="7671" y="11233"/>
                  <a:pt x="8028" y="11246"/>
                  <a:pt x="8393" y="11275"/>
                </a:cubicBezTo>
                <a:lnTo>
                  <a:pt x="8329" y="64"/>
                </a:lnTo>
                <a:cubicBezTo>
                  <a:pt x="8329" y="64"/>
                  <a:pt x="8076" y="0"/>
                  <a:pt x="760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0"/>
          <p:cNvSpPr/>
          <p:nvPr/>
        </p:nvSpPr>
        <p:spPr>
          <a:xfrm>
            <a:off x="1662846" y="1698063"/>
            <a:ext cx="232241" cy="435185"/>
          </a:xfrm>
          <a:custGeom>
            <a:avLst/>
            <a:gdLst/>
            <a:ahLst/>
            <a:cxnLst/>
            <a:rect l="l" t="t" r="r" b="b"/>
            <a:pathLst>
              <a:path w="7602" h="14245" extrusionOk="0">
                <a:moveTo>
                  <a:pt x="6686" y="1"/>
                </a:moveTo>
                <a:cubicBezTo>
                  <a:pt x="6405" y="1"/>
                  <a:pt x="6070" y="15"/>
                  <a:pt x="5701" y="57"/>
                </a:cubicBezTo>
                <a:cubicBezTo>
                  <a:pt x="4086" y="215"/>
                  <a:pt x="1774" y="912"/>
                  <a:pt x="1" y="3161"/>
                </a:cubicBezTo>
                <a:lnTo>
                  <a:pt x="1" y="5187"/>
                </a:lnTo>
                <a:lnTo>
                  <a:pt x="1" y="12756"/>
                </a:lnTo>
                <a:lnTo>
                  <a:pt x="1" y="14213"/>
                </a:lnTo>
                <a:lnTo>
                  <a:pt x="1" y="14245"/>
                </a:lnTo>
                <a:cubicBezTo>
                  <a:pt x="1" y="14245"/>
                  <a:pt x="1" y="14245"/>
                  <a:pt x="32" y="14213"/>
                </a:cubicBezTo>
                <a:cubicBezTo>
                  <a:pt x="182" y="14004"/>
                  <a:pt x="2533" y="11141"/>
                  <a:pt x="6818" y="11141"/>
                </a:cubicBezTo>
                <a:cubicBezTo>
                  <a:pt x="7073" y="11141"/>
                  <a:pt x="7333" y="11152"/>
                  <a:pt x="7601" y="11173"/>
                </a:cubicBezTo>
                <a:lnTo>
                  <a:pt x="7601" y="57"/>
                </a:lnTo>
                <a:cubicBezTo>
                  <a:pt x="7601" y="57"/>
                  <a:pt x="7249" y="1"/>
                  <a:pt x="6686" y="1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0"/>
          <p:cNvSpPr/>
          <p:nvPr/>
        </p:nvSpPr>
        <p:spPr>
          <a:xfrm>
            <a:off x="1685087" y="1755894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331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49"/>
                  <a:pt x="64" y="2249"/>
                  <a:pt x="96" y="2249"/>
                </a:cubicBezTo>
                <a:cubicBezTo>
                  <a:pt x="128" y="2249"/>
                  <a:pt x="128" y="2249"/>
                  <a:pt x="159" y="2218"/>
                </a:cubicBezTo>
                <a:cubicBezTo>
                  <a:pt x="1616" y="444"/>
                  <a:pt x="5860" y="191"/>
                  <a:pt x="5891" y="191"/>
                </a:cubicBezTo>
                <a:cubicBezTo>
                  <a:pt x="5923" y="191"/>
                  <a:pt x="5955" y="127"/>
                  <a:pt x="5955" y="96"/>
                </a:cubicBezTo>
                <a:cubicBezTo>
                  <a:pt x="5955" y="64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0"/>
          <p:cNvSpPr/>
          <p:nvPr/>
        </p:nvSpPr>
        <p:spPr>
          <a:xfrm>
            <a:off x="1685087" y="1800405"/>
            <a:ext cx="181925" cy="68737"/>
          </a:xfrm>
          <a:custGeom>
            <a:avLst/>
            <a:gdLst/>
            <a:ahLst/>
            <a:cxnLst/>
            <a:rect l="l" t="t" r="r" b="b"/>
            <a:pathLst>
              <a:path w="5955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2"/>
                  <a:pt x="1" y="2186"/>
                  <a:pt x="33" y="2217"/>
                </a:cubicBezTo>
                <a:cubicBezTo>
                  <a:pt x="64" y="2217"/>
                  <a:pt x="64" y="2249"/>
                  <a:pt x="96" y="2249"/>
                </a:cubicBezTo>
                <a:cubicBezTo>
                  <a:pt x="128" y="2249"/>
                  <a:pt x="128" y="2217"/>
                  <a:pt x="159" y="2217"/>
                </a:cubicBezTo>
                <a:cubicBezTo>
                  <a:pt x="1616" y="412"/>
                  <a:pt x="5860" y="159"/>
                  <a:pt x="5891" y="159"/>
                </a:cubicBezTo>
                <a:cubicBezTo>
                  <a:pt x="5923" y="159"/>
                  <a:pt x="5955" y="127"/>
                  <a:pt x="5955" y="96"/>
                </a:cubicBezTo>
                <a:cubicBezTo>
                  <a:pt x="5955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0"/>
          <p:cNvSpPr/>
          <p:nvPr/>
        </p:nvSpPr>
        <p:spPr>
          <a:xfrm>
            <a:off x="1681238" y="1841037"/>
            <a:ext cx="182872" cy="67760"/>
          </a:xfrm>
          <a:custGeom>
            <a:avLst/>
            <a:gdLst/>
            <a:ahLst/>
            <a:cxnLst/>
            <a:rect l="l" t="t" r="r" b="b"/>
            <a:pathLst>
              <a:path w="5986" h="2218" extrusionOk="0">
                <a:moveTo>
                  <a:pt x="5891" y="1"/>
                </a:moveTo>
                <a:cubicBezTo>
                  <a:pt x="5891" y="1"/>
                  <a:pt x="4782" y="64"/>
                  <a:pt x="3547" y="349"/>
                </a:cubicBezTo>
                <a:cubicBezTo>
                  <a:pt x="1869" y="729"/>
                  <a:pt x="665" y="1299"/>
                  <a:pt x="32" y="2091"/>
                </a:cubicBezTo>
                <a:cubicBezTo>
                  <a:pt x="0" y="2123"/>
                  <a:pt x="0" y="2186"/>
                  <a:pt x="32" y="2218"/>
                </a:cubicBezTo>
                <a:lnTo>
                  <a:pt x="95" y="2218"/>
                </a:lnTo>
                <a:cubicBezTo>
                  <a:pt x="127" y="2218"/>
                  <a:pt x="159" y="2218"/>
                  <a:pt x="159" y="2186"/>
                </a:cubicBezTo>
                <a:cubicBezTo>
                  <a:pt x="1647" y="412"/>
                  <a:pt x="5859" y="159"/>
                  <a:pt x="5891" y="159"/>
                </a:cubicBezTo>
                <a:cubicBezTo>
                  <a:pt x="5954" y="159"/>
                  <a:pt x="5986" y="127"/>
                  <a:pt x="5986" y="64"/>
                </a:cubicBezTo>
                <a:cubicBezTo>
                  <a:pt x="5986" y="32"/>
                  <a:pt x="5922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0"/>
          <p:cNvSpPr/>
          <p:nvPr/>
        </p:nvSpPr>
        <p:spPr>
          <a:xfrm>
            <a:off x="1682185" y="1893277"/>
            <a:ext cx="182903" cy="67760"/>
          </a:xfrm>
          <a:custGeom>
            <a:avLst/>
            <a:gdLst/>
            <a:ahLst/>
            <a:cxnLst/>
            <a:rect l="l" t="t" r="r" b="b"/>
            <a:pathLst>
              <a:path w="5987" h="2218" extrusionOk="0">
                <a:moveTo>
                  <a:pt x="5891" y="1"/>
                </a:moveTo>
                <a:cubicBezTo>
                  <a:pt x="5860" y="1"/>
                  <a:pt x="4783" y="32"/>
                  <a:pt x="3548" y="317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54"/>
                  <a:pt x="33" y="2186"/>
                </a:cubicBezTo>
                <a:cubicBezTo>
                  <a:pt x="64" y="2218"/>
                  <a:pt x="64" y="2218"/>
                  <a:pt x="96" y="2218"/>
                </a:cubicBezTo>
                <a:cubicBezTo>
                  <a:pt x="128" y="2218"/>
                  <a:pt x="159" y="2218"/>
                  <a:pt x="159" y="2186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7"/>
                  <a:pt x="5986" y="64"/>
                </a:cubicBezTo>
                <a:cubicBezTo>
                  <a:pt x="5986" y="32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0"/>
          <p:cNvSpPr/>
          <p:nvPr/>
        </p:nvSpPr>
        <p:spPr>
          <a:xfrm>
            <a:off x="1682185" y="1936811"/>
            <a:ext cx="182903" cy="68737"/>
          </a:xfrm>
          <a:custGeom>
            <a:avLst/>
            <a:gdLst/>
            <a:ahLst/>
            <a:cxnLst/>
            <a:rect l="l" t="t" r="r" b="b"/>
            <a:pathLst>
              <a:path w="5987" h="2250" extrusionOk="0">
                <a:moveTo>
                  <a:pt x="5891" y="1"/>
                </a:moveTo>
                <a:cubicBezTo>
                  <a:pt x="5860" y="1"/>
                  <a:pt x="4783" y="64"/>
                  <a:pt x="3548" y="349"/>
                </a:cubicBezTo>
                <a:cubicBezTo>
                  <a:pt x="1838" y="729"/>
                  <a:pt x="666" y="1299"/>
                  <a:pt x="33" y="2091"/>
                </a:cubicBezTo>
                <a:cubicBezTo>
                  <a:pt x="1" y="2123"/>
                  <a:pt x="1" y="2186"/>
                  <a:pt x="33" y="2218"/>
                </a:cubicBezTo>
                <a:cubicBezTo>
                  <a:pt x="64" y="2218"/>
                  <a:pt x="64" y="2249"/>
                  <a:pt x="96" y="2249"/>
                </a:cubicBezTo>
                <a:cubicBezTo>
                  <a:pt x="128" y="2249"/>
                  <a:pt x="159" y="2218"/>
                  <a:pt x="159" y="2218"/>
                </a:cubicBezTo>
                <a:cubicBezTo>
                  <a:pt x="1648" y="413"/>
                  <a:pt x="5860" y="159"/>
                  <a:pt x="5891" y="159"/>
                </a:cubicBezTo>
                <a:cubicBezTo>
                  <a:pt x="5955" y="159"/>
                  <a:pt x="5986" y="128"/>
                  <a:pt x="5986" y="96"/>
                </a:cubicBezTo>
                <a:cubicBezTo>
                  <a:pt x="5986" y="33"/>
                  <a:pt x="5923" y="1"/>
                  <a:pt x="589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0"/>
          <p:cNvSpPr/>
          <p:nvPr/>
        </p:nvSpPr>
        <p:spPr>
          <a:xfrm>
            <a:off x="1658967" y="1698063"/>
            <a:ext cx="260286" cy="435185"/>
          </a:xfrm>
          <a:custGeom>
            <a:avLst/>
            <a:gdLst/>
            <a:ahLst/>
            <a:cxnLst/>
            <a:rect l="l" t="t" r="r" b="b"/>
            <a:pathLst>
              <a:path w="8520" h="14245" extrusionOk="0">
                <a:moveTo>
                  <a:pt x="6804" y="1"/>
                </a:moveTo>
                <a:cubicBezTo>
                  <a:pt x="6518" y="1"/>
                  <a:pt x="6176" y="15"/>
                  <a:pt x="5796" y="57"/>
                </a:cubicBezTo>
                <a:cubicBezTo>
                  <a:pt x="5828" y="120"/>
                  <a:pt x="5828" y="184"/>
                  <a:pt x="5860" y="279"/>
                </a:cubicBezTo>
                <a:cubicBezTo>
                  <a:pt x="5923" y="532"/>
                  <a:pt x="5955" y="754"/>
                  <a:pt x="5986" y="1007"/>
                </a:cubicBezTo>
                <a:cubicBezTo>
                  <a:pt x="6018" y="1324"/>
                  <a:pt x="6018" y="1640"/>
                  <a:pt x="5986" y="1957"/>
                </a:cubicBezTo>
                <a:cubicBezTo>
                  <a:pt x="5986" y="2020"/>
                  <a:pt x="5986" y="2084"/>
                  <a:pt x="5986" y="2147"/>
                </a:cubicBezTo>
                <a:cubicBezTo>
                  <a:pt x="5955" y="2591"/>
                  <a:pt x="5891" y="3002"/>
                  <a:pt x="5796" y="3446"/>
                </a:cubicBezTo>
                <a:cubicBezTo>
                  <a:pt x="5796" y="3509"/>
                  <a:pt x="5765" y="3572"/>
                  <a:pt x="5765" y="3604"/>
                </a:cubicBezTo>
                <a:cubicBezTo>
                  <a:pt x="5638" y="4016"/>
                  <a:pt x="5511" y="4427"/>
                  <a:pt x="5353" y="4807"/>
                </a:cubicBezTo>
                <a:cubicBezTo>
                  <a:pt x="5321" y="4871"/>
                  <a:pt x="5290" y="4934"/>
                  <a:pt x="5290" y="4997"/>
                </a:cubicBezTo>
                <a:cubicBezTo>
                  <a:pt x="5163" y="5219"/>
                  <a:pt x="5068" y="5441"/>
                  <a:pt x="4941" y="5662"/>
                </a:cubicBezTo>
                <a:cubicBezTo>
                  <a:pt x="4751" y="6011"/>
                  <a:pt x="4561" y="6359"/>
                  <a:pt x="4340" y="6707"/>
                </a:cubicBezTo>
                <a:cubicBezTo>
                  <a:pt x="4308" y="6771"/>
                  <a:pt x="4245" y="6834"/>
                  <a:pt x="4213" y="6929"/>
                </a:cubicBezTo>
                <a:cubicBezTo>
                  <a:pt x="3833" y="7468"/>
                  <a:pt x="3453" y="7974"/>
                  <a:pt x="3041" y="8513"/>
                </a:cubicBezTo>
                <a:cubicBezTo>
                  <a:pt x="2978" y="8608"/>
                  <a:pt x="2914" y="8671"/>
                  <a:pt x="2851" y="8766"/>
                </a:cubicBezTo>
                <a:cubicBezTo>
                  <a:pt x="2249" y="9526"/>
                  <a:pt x="1616" y="10286"/>
                  <a:pt x="1046" y="11078"/>
                </a:cubicBezTo>
                <a:cubicBezTo>
                  <a:pt x="761" y="11489"/>
                  <a:pt x="476" y="11901"/>
                  <a:pt x="286" y="12345"/>
                </a:cubicBezTo>
                <a:cubicBezTo>
                  <a:pt x="223" y="12471"/>
                  <a:pt x="191" y="12598"/>
                  <a:pt x="128" y="12725"/>
                </a:cubicBezTo>
                <a:cubicBezTo>
                  <a:pt x="128" y="12725"/>
                  <a:pt x="128" y="12756"/>
                  <a:pt x="128" y="12756"/>
                </a:cubicBezTo>
                <a:cubicBezTo>
                  <a:pt x="96" y="12851"/>
                  <a:pt x="64" y="12978"/>
                  <a:pt x="33" y="13105"/>
                </a:cubicBezTo>
                <a:cubicBezTo>
                  <a:pt x="33" y="13263"/>
                  <a:pt x="1" y="13421"/>
                  <a:pt x="1" y="13580"/>
                </a:cubicBezTo>
                <a:cubicBezTo>
                  <a:pt x="1" y="13801"/>
                  <a:pt x="33" y="13991"/>
                  <a:pt x="96" y="14181"/>
                </a:cubicBezTo>
                <a:cubicBezTo>
                  <a:pt x="96" y="14181"/>
                  <a:pt x="96" y="14181"/>
                  <a:pt x="96" y="14213"/>
                </a:cubicBezTo>
                <a:lnTo>
                  <a:pt x="128" y="14213"/>
                </a:lnTo>
                <a:lnTo>
                  <a:pt x="128" y="14245"/>
                </a:lnTo>
                <a:cubicBezTo>
                  <a:pt x="128" y="14245"/>
                  <a:pt x="128" y="14245"/>
                  <a:pt x="159" y="14213"/>
                </a:cubicBezTo>
                <a:cubicBezTo>
                  <a:pt x="276" y="14125"/>
                  <a:pt x="3158" y="12113"/>
                  <a:pt x="7450" y="12113"/>
                </a:cubicBezTo>
                <a:cubicBezTo>
                  <a:pt x="7798" y="12113"/>
                  <a:pt x="8155" y="12126"/>
                  <a:pt x="8520" y="12155"/>
                </a:cubicBezTo>
                <a:lnTo>
                  <a:pt x="8456" y="944"/>
                </a:lnTo>
                <a:cubicBezTo>
                  <a:pt x="8456" y="944"/>
                  <a:pt x="8171" y="880"/>
                  <a:pt x="7728" y="880"/>
                </a:cubicBezTo>
                <a:lnTo>
                  <a:pt x="7728" y="57"/>
                </a:lnTo>
                <a:cubicBezTo>
                  <a:pt x="7728" y="57"/>
                  <a:pt x="7376" y="1"/>
                  <a:pt x="6804" y="1"/>
                </a:cubicBezTo>
                <a:close/>
              </a:path>
            </a:pathLst>
          </a:custGeom>
          <a:solidFill>
            <a:srgbClr val="CECEC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0"/>
          <p:cNvSpPr/>
          <p:nvPr/>
        </p:nvSpPr>
        <p:spPr>
          <a:xfrm>
            <a:off x="3375227" y="3806837"/>
            <a:ext cx="145143" cy="142394"/>
          </a:xfrm>
          <a:custGeom>
            <a:avLst/>
            <a:gdLst/>
            <a:ahLst/>
            <a:cxnLst/>
            <a:rect l="l" t="t" r="r" b="b"/>
            <a:pathLst>
              <a:path w="4751" h="4661" extrusionOk="0">
                <a:moveTo>
                  <a:pt x="2" y="3108"/>
                </a:moveTo>
                <a:cubicBezTo>
                  <a:pt x="1" y="3108"/>
                  <a:pt x="0" y="3108"/>
                  <a:pt x="0" y="3108"/>
                </a:cubicBezTo>
                <a:cubicBezTo>
                  <a:pt x="0" y="3109"/>
                  <a:pt x="1" y="3109"/>
                  <a:pt x="1" y="3109"/>
                </a:cubicBezTo>
                <a:cubicBezTo>
                  <a:pt x="1" y="3109"/>
                  <a:pt x="2" y="3109"/>
                  <a:pt x="2" y="3108"/>
                </a:cubicBezTo>
                <a:close/>
                <a:moveTo>
                  <a:pt x="294" y="1"/>
                </a:moveTo>
                <a:cubicBezTo>
                  <a:pt x="218" y="1"/>
                  <a:pt x="141" y="2"/>
                  <a:pt x="64" y="5"/>
                </a:cubicBezTo>
                <a:cubicBezTo>
                  <a:pt x="64" y="5"/>
                  <a:pt x="33" y="3046"/>
                  <a:pt x="2" y="3108"/>
                </a:cubicBezTo>
                <a:lnTo>
                  <a:pt x="2" y="3108"/>
                </a:lnTo>
                <a:cubicBezTo>
                  <a:pt x="6" y="3108"/>
                  <a:pt x="17" y="3108"/>
                  <a:pt x="34" y="3108"/>
                </a:cubicBezTo>
                <a:cubicBezTo>
                  <a:pt x="311" y="3108"/>
                  <a:pt x="2250" y="3163"/>
                  <a:pt x="3072" y="4660"/>
                </a:cubicBezTo>
                <a:cubicBezTo>
                  <a:pt x="3072" y="4660"/>
                  <a:pt x="3959" y="2095"/>
                  <a:pt x="4751" y="1588"/>
                </a:cubicBezTo>
                <a:cubicBezTo>
                  <a:pt x="4751" y="1588"/>
                  <a:pt x="2983" y="1"/>
                  <a:pt x="294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0"/>
          <p:cNvSpPr/>
          <p:nvPr/>
        </p:nvSpPr>
        <p:spPr>
          <a:xfrm>
            <a:off x="3487437" y="3805035"/>
            <a:ext cx="207068" cy="367669"/>
          </a:xfrm>
          <a:custGeom>
            <a:avLst/>
            <a:gdLst/>
            <a:ahLst/>
            <a:cxnLst/>
            <a:rect l="l" t="t" r="r" b="b"/>
            <a:pathLst>
              <a:path w="6778" h="12035" extrusionOk="0">
                <a:moveTo>
                  <a:pt x="6303" y="1"/>
                </a:moveTo>
                <a:cubicBezTo>
                  <a:pt x="5923" y="64"/>
                  <a:pt x="5195" y="127"/>
                  <a:pt x="4371" y="381"/>
                </a:cubicBezTo>
                <a:cubicBezTo>
                  <a:pt x="2471" y="951"/>
                  <a:pt x="1" y="2312"/>
                  <a:pt x="1" y="5764"/>
                </a:cubicBezTo>
                <a:lnTo>
                  <a:pt x="1" y="12035"/>
                </a:lnTo>
                <a:lnTo>
                  <a:pt x="3231" y="12035"/>
                </a:lnTo>
                <a:lnTo>
                  <a:pt x="3231" y="5923"/>
                </a:lnTo>
                <a:cubicBezTo>
                  <a:pt x="3231" y="5923"/>
                  <a:pt x="3294" y="3547"/>
                  <a:pt x="6303" y="3231"/>
                </a:cubicBezTo>
                <a:cubicBezTo>
                  <a:pt x="6461" y="3231"/>
                  <a:pt x="6620" y="3199"/>
                  <a:pt x="6778" y="3199"/>
                </a:cubicBezTo>
                <a:lnTo>
                  <a:pt x="6588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0"/>
          <p:cNvSpPr/>
          <p:nvPr/>
        </p:nvSpPr>
        <p:spPr>
          <a:xfrm>
            <a:off x="3486490" y="3694749"/>
            <a:ext cx="99685" cy="147068"/>
          </a:xfrm>
          <a:custGeom>
            <a:avLst/>
            <a:gdLst/>
            <a:ahLst/>
            <a:cxnLst/>
            <a:rect l="l" t="t" r="r" b="b"/>
            <a:pathLst>
              <a:path w="3263" h="4814" extrusionOk="0">
                <a:moveTo>
                  <a:pt x="0" y="0"/>
                </a:moveTo>
                <a:lnTo>
                  <a:pt x="0" y="3674"/>
                </a:lnTo>
                <a:lnTo>
                  <a:pt x="1647" y="4814"/>
                </a:lnTo>
                <a:lnTo>
                  <a:pt x="3262" y="3611"/>
                </a:lnTo>
                <a:lnTo>
                  <a:pt x="3262" y="0"/>
                </a:lnTo>
                <a:cubicBezTo>
                  <a:pt x="3262" y="0"/>
                  <a:pt x="1883" y="71"/>
                  <a:pt x="916" y="71"/>
                </a:cubicBezTo>
                <a:cubicBezTo>
                  <a:pt x="433" y="71"/>
                  <a:pt x="53" y="53"/>
                  <a:pt x="0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0"/>
          <p:cNvSpPr/>
          <p:nvPr/>
        </p:nvSpPr>
        <p:spPr>
          <a:xfrm>
            <a:off x="3424565" y="3545024"/>
            <a:ext cx="227384" cy="155561"/>
          </a:xfrm>
          <a:custGeom>
            <a:avLst/>
            <a:gdLst/>
            <a:ahLst/>
            <a:cxnLst/>
            <a:rect l="l" t="t" r="r" b="b"/>
            <a:pathLst>
              <a:path w="7443" h="5092" extrusionOk="0">
                <a:moveTo>
                  <a:pt x="3717" y="1"/>
                </a:moveTo>
                <a:cubicBezTo>
                  <a:pt x="3634" y="1"/>
                  <a:pt x="3547" y="40"/>
                  <a:pt x="3484" y="119"/>
                </a:cubicBezTo>
                <a:lnTo>
                  <a:pt x="3357" y="309"/>
                </a:lnTo>
                <a:lnTo>
                  <a:pt x="127" y="4648"/>
                </a:lnTo>
                <a:cubicBezTo>
                  <a:pt x="0" y="4838"/>
                  <a:pt x="127" y="5091"/>
                  <a:pt x="349" y="5091"/>
                </a:cubicBezTo>
                <a:lnTo>
                  <a:pt x="7094" y="5091"/>
                </a:lnTo>
                <a:cubicBezTo>
                  <a:pt x="7316" y="5091"/>
                  <a:pt x="7443" y="4838"/>
                  <a:pt x="7316" y="4648"/>
                </a:cubicBezTo>
                <a:lnTo>
                  <a:pt x="3927" y="119"/>
                </a:lnTo>
                <a:cubicBezTo>
                  <a:pt x="3880" y="40"/>
                  <a:pt x="3801" y="1"/>
                  <a:pt x="371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0"/>
          <p:cNvSpPr/>
          <p:nvPr/>
        </p:nvSpPr>
        <p:spPr>
          <a:xfrm>
            <a:off x="3224279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4851" y="1"/>
                </a:moveTo>
                <a:cubicBezTo>
                  <a:pt x="4796" y="1"/>
                  <a:pt x="4740" y="16"/>
                  <a:pt x="4688" y="51"/>
                </a:cubicBezTo>
                <a:lnTo>
                  <a:pt x="159" y="3440"/>
                </a:lnTo>
                <a:cubicBezTo>
                  <a:pt x="1" y="3535"/>
                  <a:pt x="1" y="3756"/>
                  <a:pt x="159" y="3883"/>
                </a:cubicBezTo>
                <a:lnTo>
                  <a:pt x="4688" y="7240"/>
                </a:lnTo>
                <a:cubicBezTo>
                  <a:pt x="4740" y="7275"/>
                  <a:pt x="4796" y="7290"/>
                  <a:pt x="4851" y="7290"/>
                </a:cubicBezTo>
                <a:cubicBezTo>
                  <a:pt x="4997" y="7290"/>
                  <a:pt x="5131" y="7179"/>
                  <a:pt x="5131" y="7018"/>
                </a:cubicBezTo>
                <a:lnTo>
                  <a:pt x="5131" y="273"/>
                </a:lnTo>
                <a:cubicBezTo>
                  <a:pt x="5131" y="112"/>
                  <a:pt x="4997" y="1"/>
                  <a:pt x="48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0"/>
          <p:cNvSpPr/>
          <p:nvPr/>
        </p:nvSpPr>
        <p:spPr>
          <a:xfrm>
            <a:off x="3679963" y="3743507"/>
            <a:ext cx="156783" cy="222740"/>
          </a:xfrm>
          <a:custGeom>
            <a:avLst/>
            <a:gdLst/>
            <a:ahLst/>
            <a:cxnLst/>
            <a:rect l="l" t="t" r="r" b="b"/>
            <a:pathLst>
              <a:path w="5132" h="7291" extrusionOk="0">
                <a:moveTo>
                  <a:pt x="281" y="1"/>
                </a:moveTo>
                <a:cubicBezTo>
                  <a:pt x="135" y="1"/>
                  <a:pt x="1" y="112"/>
                  <a:pt x="1" y="273"/>
                </a:cubicBezTo>
                <a:lnTo>
                  <a:pt x="1" y="7018"/>
                </a:lnTo>
                <a:cubicBezTo>
                  <a:pt x="1" y="7179"/>
                  <a:pt x="135" y="7290"/>
                  <a:pt x="281" y="7290"/>
                </a:cubicBezTo>
                <a:cubicBezTo>
                  <a:pt x="336" y="7290"/>
                  <a:pt x="392" y="7275"/>
                  <a:pt x="444" y="7240"/>
                </a:cubicBezTo>
                <a:lnTo>
                  <a:pt x="4973" y="3883"/>
                </a:lnTo>
                <a:cubicBezTo>
                  <a:pt x="5131" y="3756"/>
                  <a:pt x="5131" y="3535"/>
                  <a:pt x="4973" y="3440"/>
                </a:cubicBezTo>
                <a:lnTo>
                  <a:pt x="444" y="51"/>
                </a:lnTo>
                <a:cubicBezTo>
                  <a:pt x="392" y="16"/>
                  <a:pt x="336" y="1"/>
                  <a:pt x="281" y="1"/>
                </a:cubicBezTo>
                <a:close/>
              </a:path>
            </a:pathLst>
          </a:custGeom>
          <a:solidFill>
            <a:srgbClr val="D056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0"/>
          <p:cNvSpPr/>
          <p:nvPr/>
        </p:nvSpPr>
        <p:spPr>
          <a:xfrm>
            <a:off x="3525166" y="3545024"/>
            <a:ext cx="126783" cy="155561"/>
          </a:xfrm>
          <a:custGeom>
            <a:avLst/>
            <a:gdLst/>
            <a:ahLst/>
            <a:cxnLst/>
            <a:rect l="l" t="t" r="r" b="b"/>
            <a:pathLst>
              <a:path w="4150" h="5092" extrusionOk="0">
                <a:moveTo>
                  <a:pt x="424" y="1"/>
                </a:moveTo>
                <a:cubicBezTo>
                  <a:pt x="341" y="1"/>
                  <a:pt x="254" y="40"/>
                  <a:pt x="191" y="119"/>
                </a:cubicBezTo>
                <a:lnTo>
                  <a:pt x="64" y="309"/>
                </a:lnTo>
                <a:cubicBezTo>
                  <a:pt x="1" y="1544"/>
                  <a:pt x="919" y="3223"/>
                  <a:pt x="1363" y="3951"/>
                </a:cubicBezTo>
                <a:cubicBezTo>
                  <a:pt x="1553" y="4268"/>
                  <a:pt x="1743" y="4585"/>
                  <a:pt x="1933" y="4901"/>
                </a:cubicBezTo>
                <a:cubicBezTo>
                  <a:pt x="1964" y="4933"/>
                  <a:pt x="1996" y="4965"/>
                  <a:pt x="1996" y="4996"/>
                </a:cubicBezTo>
                <a:cubicBezTo>
                  <a:pt x="2028" y="5028"/>
                  <a:pt x="2028" y="5060"/>
                  <a:pt x="2059" y="5091"/>
                </a:cubicBezTo>
                <a:lnTo>
                  <a:pt x="3769" y="5091"/>
                </a:lnTo>
                <a:cubicBezTo>
                  <a:pt x="4023" y="5091"/>
                  <a:pt x="4150" y="4838"/>
                  <a:pt x="3991" y="4648"/>
                </a:cubicBezTo>
                <a:lnTo>
                  <a:pt x="634" y="119"/>
                </a:lnTo>
                <a:cubicBezTo>
                  <a:pt x="587" y="40"/>
                  <a:pt x="508" y="1"/>
                  <a:pt x="42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0"/>
          <p:cNvSpPr/>
          <p:nvPr/>
        </p:nvSpPr>
        <p:spPr>
          <a:xfrm>
            <a:off x="3533873" y="3743507"/>
            <a:ext cx="302873" cy="429197"/>
          </a:xfrm>
          <a:custGeom>
            <a:avLst/>
            <a:gdLst/>
            <a:ahLst/>
            <a:cxnLst/>
            <a:rect l="l" t="t" r="r" b="b"/>
            <a:pathLst>
              <a:path w="9914" h="14049" extrusionOk="0">
                <a:moveTo>
                  <a:pt x="5076" y="1"/>
                </a:moveTo>
                <a:cubicBezTo>
                  <a:pt x="4933" y="1"/>
                  <a:pt x="4783" y="112"/>
                  <a:pt x="4783" y="273"/>
                </a:cubicBezTo>
                <a:lnTo>
                  <a:pt x="4783" y="2046"/>
                </a:lnTo>
                <a:cubicBezTo>
                  <a:pt x="4403" y="2078"/>
                  <a:pt x="3706" y="2141"/>
                  <a:pt x="2883" y="2395"/>
                </a:cubicBezTo>
                <a:cubicBezTo>
                  <a:pt x="2629" y="4263"/>
                  <a:pt x="1141" y="5783"/>
                  <a:pt x="476" y="7588"/>
                </a:cubicBezTo>
                <a:cubicBezTo>
                  <a:pt x="1" y="8950"/>
                  <a:pt x="33" y="10438"/>
                  <a:pt x="64" y="11895"/>
                </a:cubicBezTo>
                <a:cubicBezTo>
                  <a:pt x="96" y="12592"/>
                  <a:pt x="128" y="13352"/>
                  <a:pt x="286" y="14049"/>
                </a:cubicBezTo>
                <a:lnTo>
                  <a:pt x="1743" y="14049"/>
                </a:lnTo>
                <a:lnTo>
                  <a:pt x="1743" y="7937"/>
                </a:lnTo>
                <a:cubicBezTo>
                  <a:pt x="1743" y="7937"/>
                  <a:pt x="1806" y="5561"/>
                  <a:pt x="4783" y="5245"/>
                </a:cubicBezTo>
                <a:lnTo>
                  <a:pt x="4783" y="7018"/>
                </a:lnTo>
                <a:cubicBezTo>
                  <a:pt x="4783" y="7179"/>
                  <a:pt x="4933" y="7290"/>
                  <a:pt x="5076" y="7290"/>
                </a:cubicBezTo>
                <a:cubicBezTo>
                  <a:pt x="5130" y="7290"/>
                  <a:pt x="5183" y="7275"/>
                  <a:pt x="5226" y="7240"/>
                </a:cubicBezTo>
                <a:lnTo>
                  <a:pt x="9787" y="3883"/>
                </a:lnTo>
                <a:cubicBezTo>
                  <a:pt x="9913" y="3756"/>
                  <a:pt x="9913" y="3535"/>
                  <a:pt x="9787" y="3440"/>
                </a:cubicBezTo>
                <a:lnTo>
                  <a:pt x="5226" y="51"/>
                </a:lnTo>
                <a:cubicBezTo>
                  <a:pt x="5183" y="16"/>
                  <a:pt x="5130" y="1"/>
                  <a:pt x="5076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Overview of Approach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First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Curate a Library of Video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Second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Categorise video into Topics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Third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Determine the Quality of videos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Fouth Step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dirty="0">
                <a:latin typeface="Fira Sans"/>
                <a:ea typeface="Fira Sans"/>
                <a:cs typeface="Fira Sans"/>
                <a:sym typeface="Fira Sans"/>
              </a:rPr>
              <a:t>Creating a Dashboard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970639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6DD2271D4E849B5EC0D9E025BD1CC" ma:contentTypeVersion="14" ma:contentTypeDescription="Create a new document." ma:contentTypeScope="" ma:versionID="3fd4df97da8c3afdd2630f5b7d67c440">
  <xsd:schema xmlns:xsd="http://www.w3.org/2001/XMLSchema" xmlns:xs="http://www.w3.org/2001/XMLSchema" xmlns:p="http://schemas.microsoft.com/office/2006/metadata/properties" xmlns:ns3="57502ca9-51e0-454b-ac52-1100faf1a0d9" xmlns:ns4="96852e1c-544f-44d4-b19b-5cdc95aa4d3f" targetNamespace="http://schemas.microsoft.com/office/2006/metadata/properties" ma:root="true" ma:fieldsID="e248cf8ee519e17e6e19472d76099585" ns3:_="" ns4:_="">
    <xsd:import namespace="57502ca9-51e0-454b-ac52-1100faf1a0d9"/>
    <xsd:import namespace="96852e1c-544f-44d4-b19b-5cdc95aa4d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02ca9-51e0-454b-ac52-1100faf1a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52e1c-544f-44d4-b19b-5cdc95aa4d3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50A2AB-3729-4526-A0F6-4A453BC4ADEC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AE6FC256-1ADD-4E03-A3E5-678DF7FA202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7502ca9-51e0-454b-ac52-1100faf1a0d9"/>
    <ds:schemaRef ds:uri="96852e1c-544f-44d4-b19b-5cdc95aa4d3f"/>
  </ds:schemaRefs>
</ds:datastoreItem>
</file>

<file path=customXml/itemProps3.xml><?xml version="1.0" encoding="utf-8"?>
<ds:datastoreItem xmlns:ds="http://schemas.openxmlformats.org/officeDocument/2006/customXml" ds:itemID="{D655C026-C229-4223-B4D6-5B7AF8BD4F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555</Words>
  <Application>Microsoft Office PowerPoint</Application>
  <PresentationFormat>On-screen Show (16:9)</PresentationFormat>
  <Paragraphs>130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Cloud For Title</vt:lpstr>
      <vt:lpstr>Top Topics Generated for Title using Base model</vt:lpstr>
      <vt:lpstr>Word Cloud For Caption</vt:lpstr>
      <vt:lpstr>Top Topics Generated for Caption using Base model</vt:lpstr>
      <vt:lpstr>Adding extra model to base BERTopic</vt:lpstr>
      <vt:lpstr>Top Topics Generated after adding extra model</vt:lpstr>
      <vt:lpstr>Improving Topic Interpretability by Renaming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# LEE KAH FAI DANIEL (SBIZ)</cp:lastModifiedBy>
  <cp:revision>2</cp:revision>
  <dcterms:modified xsi:type="dcterms:W3CDTF">2023-04-03T00:29:14Z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0x010100BA06DD2271D4E849B5EC0D9E025BD1CC</vt:lpwstr>
  </property>
</Properties>
</file>