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0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880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BA806-6223-4DF3-A008-BD6AB32FB1E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EF163-D3B2-4A12-9775-D10E83C1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EF163-D3B2-4A12-9775-D10E83C13A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7FF0-A3AB-4738-A78B-D9AA0186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5F492-ABB8-487C-B9DE-56BBE92AE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1933-A51E-4454-9832-0F24AD05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06C5-2E7F-406E-B04F-9B834C28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22F6-4B69-4301-9E36-61AA294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6A7D-266C-4077-9C4B-508C8DED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E1506-75AC-4140-80C3-22601CE73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8FB7-E444-40F1-8696-4B953B9B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36AC-6CF4-4F41-92B7-B9E70DA8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D298-99CA-4EF5-9BF8-59B41F1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40FBF-4062-4D5C-A0BB-4B6B6C639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BC0FE-AAD1-4A1F-BB3B-8C5524D8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8E5F-A1F0-4F50-B674-6105A3A9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DB2E-D6E9-410A-A792-07483D1F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4DC8-CC43-497C-AA6A-9890DB50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FD5A-6ADA-4B51-831C-24DF6FE1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D8F1-D5D1-4619-B392-B5DCEB63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957A-243B-4AE7-8F2D-1519507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BC01A-7A34-4854-986A-00F1F758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33CE-4B8E-4F85-8FD1-C33B83A5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8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B9E5-1A77-478E-B0F0-4F3AFB95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3E19-694F-41B0-A818-47B6B71D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48D7-BFF4-4C91-A3BC-34230ABB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644B-940B-4678-BDDA-98CF1470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ECF9-13DD-479F-8F39-E1DA33C9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1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94BB-23A1-4AD3-B51A-D77F4ADF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EDEE-F86C-4B57-8877-E6478EFC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83F9-3F87-4A92-A88C-1D2795DE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23A0E-7A37-407F-990D-E16F0D83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78BAC-1B01-4B83-ABBB-B873DB52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B5509-C975-4206-B82A-884F5B7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60A1-20ED-4E18-AA0D-DBAE58AF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257B-A21A-4828-B4C2-98720FA7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2A0C8-578F-449C-86A1-E75737009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0D0F-7DB9-4A84-A670-BC90F087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CE0E7-345A-435A-8CC5-55256B48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875D3-3F49-445E-9E31-10362027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00CB7-EDED-4726-8C7D-5459AE8F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ED384-07BF-447A-BD22-07D80257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FD71-C9B4-4036-9A4C-1A621598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B753F-4A24-46A2-B28F-C8F591C8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3EB94-7F9B-452C-9827-758EE0F2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61B93-1163-4A21-A94D-266ACFC1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AAC5D-2AF7-4047-B907-D19BEF1B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79541-4573-4C09-BF65-959DD76E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F0C85-153A-4726-90B8-D956626E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9D64-C067-4C01-A7FC-53EF8BE0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70F4-5044-4EB6-BDD8-FE249B8C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D8E4-B5AF-4332-8907-38F19469C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50D58-7F9A-484C-BE64-D53E2C72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B95D-8F2B-45FA-A54B-E33750FD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0E72-5CEC-440B-98ED-250FD43C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AF06-8209-4DEE-92FA-B239C71B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A44CD-736E-4B58-B9D4-1330326C2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A2222-CC1F-4A74-ABB1-AB255840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119E3-361F-4E04-8BDD-0032C85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5572-2502-44F3-9F8A-BBB71C8A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8087-138C-47BD-8057-05CAEC11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0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A42C2-1863-4ECA-8F41-B049C304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274D-3E99-45B6-A48E-CF566E65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6895-CA2B-4068-8B87-413004707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EFEF-1AEB-4B94-A7E2-923737825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346C-11EC-4734-8624-C131C678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483F-2E3F-42CA-97FE-F7182A32B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136DEE"/>
                </a:solidFill>
              </a:rPr>
              <a:t>H. </a:t>
            </a:r>
            <a:r>
              <a:rPr lang="en-US" sz="5400" dirty="0" err="1">
                <a:solidFill>
                  <a:srgbClr val="136DEE"/>
                </a:solidFill>
              </a:rPr>
              <a:t>Americanus</a:t>
            </a:r>
            <a:r>
              <a:rPr lang="en-US" sz="5400" dirty="0">
                <a:solidFill>
                  <a:srgbClr val="136DEE"/>
                </a:solidFill>
              </a:rPr>
              <a:t> and the working title </a:t>
            </a:r>
            <a:r>
              <a:rPr lang="en-US" sz="5400">
                <a:solidFill>
                  <a:srgbClr val="136DEE"/>
                </a:solidFill>
              </a:rPr>
              <a:t>of Dopamine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87AC0-E729-4564-9FC1-B7BF9670A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8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H. Americanus and the working title of Dopamine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Plasticity and regulation of electrical synapses in a model neural circuit</dc:title>
  <dc:creator>Kick, Daniel R. (MU-Student)</dc:creator>
  <cp:lastModifiedBy>Kick, Daniel R. (MU-Student)</cp:lastModifiedBy>
  <cp:revision>2</cp:revision>
  <dcterms:created xsi:type="dcterms:W3CDTF">2018-09-26T20:05:29Z</dcterms:created>
  <dcterms:modified xsi:type="dcterms:W3CDTF">2018-11-05T23:02:25Z</dcterms:modified>
</cp:coreProperties>
</file>