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Kulim Park Light"/>
      <p:regular r:id="rId48"/>
      <p:bold r:id="rId49"/>
      <p:italic r:id="rId50"/>
      <p:boldItalic r:id="rId51"/>
    </p:embeddedFont>
    <p:embeddedFont>
      <p:font typeface="Montserrat"/>
      <p:regular r:id="rId52"/>
      <p:bold r:id="rId53"/>
      <p:italic r:id="rId54"/>
      <p:boldItalic r:id="rId55"/>
    </p:embeddedFont>
    <p:embeddedFont>
      <p:font typeface="Kulim Park"/>
      <p:regular r:id="rId56"/>
      <p:bold r:id="rId57"/>
      <p:italic r:id="rId58"/>
      <p:boldItalic r:id="rId59"/>
    </p:embeddedFont>
    <p:embeddedFont>
      <p:font typeface="Kulim Park SemiBold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7130AD-7767-4244-8B46-5682511D3775}">
  <a:tblStyle styleId="{2A7130AD-7767-4244-8B46-5682511D37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551C1E8-99AC-4E56-BF43-400A798E014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KulimParkLight-regular.fntdata"/><Relationship Id="rId47" Type="http://schemas.openxmlformats.org/officeDocument/2006/relationships/slide" Target="slides/slide42.xml"/><Relationship Id="rId49" Type="http://schemas.openxmlformats.org/officeDocument/2006/relationships/font" Target="fonts/KulimPark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KulimParkSemiBold-italic.fntdata"/><Relationship Id="rId61" Type="http://schemas.openxmlformats.org/officeDocument/2006/relationships/font" Target="fonts/KulimParkSemiBold-bold.fntdata"/><Relationship Id="rId20" Type="http://schemas.openxmlformats.org/officeDocument/2006/relationships/slide" Target="slides/slide15.xml"/><Relationship Id="rId63" Type="http://schemas.openxmlformats.org/officeDocument/2006/relationships/font" Target="fonts/KulimParkSemiBold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KulimParkSemiBold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KulimParkLight-boldItalic.fntdata"/><Relationship Id="rId50" Type="http://schemas.openxmlformats.org/officeDocument/2006/relationships/font" Target="fonts/KulimParkLight-italic.fntdata"/><Relationship Id="rId53" Type="http://schemas.openxmlformats.org/officeDocument/2006/relationships/font" Target="fonts/Montserrat-bold.fntdata"/><Relationship Id="rId52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55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54" Type="http://schemas.openxmlformats.org/officeDocument/2006/relationships/font" Target="fonts/Montserrat-italic.fntdata"/><Relationship Id="rId13" Type="http://schemas.openxmlformats.org/officeDocument/2006/relationships/slide" Target="slides/slide8.xml"/><Relationship Id="rId57" Type="http://schemas.openxmlformats.org/officeDocument/2006/relationships/font" Target="fonts/KulimPark-bold.fntdata"/><Relationship Id="rId12" Type="http://schemas.openxmlformats.org/officeDocument/2006/relationships/slide" Target="slides/slide7.xml"/><Relationship Id="rId56" Type="http://schemas.openxmlformats.org/officeDocument/2006/relationships/font" Target="fonts/KulimPark-regular.fntdata"/><Relationship Id="rId15" Type="http://schemas.openxmlformats.org/officeDocument/2006/relationships/slide" Target="slides/slide10.xml"/><Relationship Id="rId59" Type="http://schemas.openxmlformats.org/officeDocument/2006/relationships/font" Target="fonts/KulimPark-boldItalic.fntdata"/><Relationship Id="rId14" Type="http://schemas.openxmlformats.org/officeDocument/2006/relationships/slide" Target="slides/slide9.xml"/><Relationship Id="rId58" Type="http://schemas.openxmlformats.org/officeDocument/2006/relationships/font" Target="fonts/KulimPark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a1facfd0ff_0_5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a1facfd0ff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b2fab6601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b2fab660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961718df5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961718df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2fab6601b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b2fab660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b2fab6601b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b2fab6601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b2fab6601b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b2fab6601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2fab6601b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2fab6601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b2fab6601b_0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b2fab6601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b2fab6601b_0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b2fab6601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b2fab6601b_0_1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b2fab6601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b2fab6601b_0_1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b2fab6601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b2fab6601b_0_2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b2fab6601b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961718df5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961718df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77ac4a4f4f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77ac4a4f4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Google Shape;1430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" name="Google Shape;1437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961718df5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1961718df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961718df5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961718df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961718df5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961718df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961718df5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961718df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961718df5_0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961718df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970" y="1"/>
            <a:ext cx="4099451" cy="5145755"/>
          </a:xfrm>
          <a:custGeom>
            <a:rect b="b" l="l" r="r" t="t"/>
            <a:pathLst>
              <a:path extrusionOk="0" h="2522429" w="2009535">
                <a:moveTo>
                  <a:pt x="1578387" y="1949978"/>
                </a:moveTo>
                <a:lnTo>
                  <a:pt x="1358608" y="1751220"/>
                </a:lnTo>
                <a:lnTo>
                  <a:pt x="1358842" y="1750986"/>
                </a:lnTo>
                <a:lnTo>
                  <a:pt x="1667606" y="0"/>
                </a:lnTo>
                <a:lnTo>
                  <a:pt x="0" y="0"/>
                </a:lnTo>
                <a:lnTo>
                  <a:pt x="0" y="2522429"/>
                </a:lnTo>
                <a:lnTo>
                  <a:pt x="1880844" y="2522429"/>
                </a:lnTo>
                <a:lnTo>
                  <a:pt x="2009535" y="179302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416450" y="701175"/>
            <a:ext cx="4099500" cy="20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2770809" y="0"/>
            <a:ext cx="1172070" cy="3570426"/>
          </a:xfrm>
          <a:custGeom>
            <a:rect b="b" l="l" r="r" t="t"/>
            <a:pathLst>
              <a:path extrusionOk="0" h="21600" w="21600">
                <a:moveTo>
                  <a:pt x="11603" y="0"/>
                </a:moveTo>
                <a:lnTo>
                  <a:pt x="0" y="21600"/>
                </a:lnTo>
                <a:lnTo>
                  <a:pt x="10690" y="20324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3835223" y="3445179"/>
            <a:ext cx="841968" cy="1698300"/>
          </a:xfrm>
          <a:custGeom>
            <a:rect b="b" l="l" r="r" t="t"/>
            <a:pathLst>
              <a:path extrusionOk="0" h="21600" w="21600">
                <a:moveTo>
                  <a:pt x="13915" y="21600"/>
                </a:moveTo>
                <a:lnTo>
                  <a:pt x="21600" y="0"/>
                </a:lnTo>
                <a:lnTo>
                  <a:pt x="6732" y="268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770334" y="3039892"/>
            <a:ext cx="1906902" cy="936306"/>
          </a:xfrm>
          <a:custGeom>
            <a:rect b="b" l="l" r="r" t="t"/>
            <a:pathLst>
              <a:path extrusionOk="0" h="21600" w="21600">
                <a:moveTo>
                  <a:pt x="21600" y="9350"/>
                </a:moveTo>
                <a:lnTo>
                  <a:pt x="5076" y="21600"/>
                </a:lnTo>
                <a:lnTo>
                  <a:pt x="0" y="12250"/>
                </a:lnTo>
                <a:lnTo>
                  <a:pt x="165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702900" y="4406300"/>
            <a:ext cx="7433400" cy="34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1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4" name="Google Shape;84;p11"/>
          <p:cNvGrpSpPr/>
          <p:nvPr/>
        </p:nvGrpSpPr>
        <p:grpSpPr>
          <a:xfrm>
            <a:off x="7637092" y="0"/>
            <a:ext cx="1202103" cy="5143503"/>
            <a:chOff x="3475252" y="0"/>
            <a:chExt cx="1202103" cy="5143503"/>
          </a:xfrm>
        </p:grpSpPr>
        <p:sp>
          <p:nvSpPr>
            <p:cNvPr id="85" name="Google Shape;85;p11"/>
            <p:cNvSpPr/>
            <p:nvPr/>
          </p:nvSpPr>
          <p:spPr>
            <a:xfrm>
              <a:off x="3475252" y="0"/>
              <a:ext cx="1109160" cy="4303854"/>
            </a:xfrm>
            <a:custGeom>
              <a:rect b="b" l="l" r="r" t="t"/>
              <a:pathLst>
                <a:path extrusionOk="0" h="21600" w="21600">
                  <a:moveTo>
                    <a:pt x="14802" y="0"/>
                  </a:moveTo>
                  <a:lnTo>
                    <a:pt x="21600" y="0"/>
                  </a:lnTo>
                  <a:lnTo>
                    <a:pt x="7262" y="2091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4150099" y="4199096"/>
              <a:ext cx="527256" cy="94440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6322" y="3115"/>
                  </a:lnTo>
                  <a:lnTo>
                    <a:pt x="21600" y="0"/>
                  </a:lnTo>
                  <a:lnTo>
                    <a:pt x="14283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3475252" y="3938588"/>
              <a:ext cx="1202040" cy="626238"/>
            </a:xfrm>
            <a:custGeom>
              <a:rect b="b" l="l" r="r" t="t"/>
              <a:pathLst>
                <a:path extrusionOk="0" h="21600" w="21600">
                  <a:moveTo>
                    <a:pt x="0" y="12599"/>
                  </a:moveTo>
                  <a:lnTo>
                    <a:pt x="16414" y="0"/>
                  </a:lnTo>
                  <a:lnTo>
                    <a:pt x="21600" y="8985"/>
                  </a:lnTo>
                  <a:lnTo>
                    <a:pt x="5186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2"/>
          <p:cNvSpPr/>
          <p:nvPr/>
        </p:nvSpPr>
        <p:spPr>
          <a:xfrm>
            <a:off x="699132" y="-1"/>
            <a:ext cx="1172563" cy="3572011"/>
          </a:xfrm>
          <a:custGeom>
            <a:rect b="b" l="l" r="r" t="t"/>
            <a:pathLst>
              <a:path extrusionOk="0" h="1750986" w="574786">
                <a:moveTo>
                  <a:pt x="308764" y="0"/>
                </a:moveTo>
                <a:lnTo>
                  <a:pt x="0" y="1750986"/>
                </a:lnTo>
                <a:lnTo>
                  <a:pt x="284240" y="1647520"/>
                </a:lnTo>
                <a:lnTo>
                  <a:pt x="5747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1763563" y="3445190"/>
            <a:ext cx="841902" cy="1699051"/>
          </a:xfrm>
          <a:custGeom>
            <a:rect b="b" l="l" r="r" t="t"/>
            <a:pathLst>
              <a:path extrusionOk="0" h="832868" w="412697">
                <a:moveTo>
                  <a:pt x="266023" y="832869"/>
                </a:moveTo>
                <a:lnTo>
                  <a:pt x="412697" y="0"/>
                </a:lnTo>
                <a:lnTo>
                  <a:pt x="128457" y="103466"/>
                </a:lnTo>
                <a:lnTo>
                  <a:pt x="0" y="8328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2"/>
          <p:cNvSpPr/>
          <p:nvPr/>
        </p:nvSpPr>
        <p:spPr>
          <a:xfrm>
            <a:off x="698180" y="3039902"/>
            <a:ext cx="1907741" cy="936717"/>
          </a:xfrm>
          <a:custGeom>
            <a:rect b="b" l="l" r="r" t="t"/>
            <a:pathLst>
              <a:path extrusionOk="0" h="459175" w="935167">
                <a:moveTo>
                  <a:pt x="935167" y="198758"/>
                </a:moveTo>
                <a:lnTo>
                  <a:pt x="220012" y="459176"/>
                </a:lnTo>
                <a:lnTo>
                  <a:pt x="0" y="260417"/>
                </a:lnTo>
                <a:lnTo>
                  <a:pt x="71538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-9" y="-1"/>
            <a:ext cx="2026379" cy="5145755"/>
          </a:xfrm>
          <a:custGeom>
            <a:rect b="b" l="l" r="r" t="t"/>
            <a:pathLst>
              <a:path extrusionOk="0" h="2522429" w="993323">
                <a:moveTo>
                  <a:pt x="562408" y="1949978"/>
                </a:moveTo>
                <a:lnTo>
                  <a:pt x="342396" y="1751220"/>
                </a:lnTo>
                <a:lnTo>
                  <a:pt x="342864" y="1750986"/>
                </a:lnTo>
                <a:lnTo>
                  <a:pt x="651627" y="0"/>
                </a:lnTo>
                <a:lnTo>
                  <a:pt x="0" y="0"/>
                </a:lnTo>
                <a:lnTo>
                  <a:pt x="0" y="2522429"/>
                </a:lnTo>
                <a:lnTo>
                  <a:pt x="864866" y="2522429"/>
                </a:lnTo>
                <a:lnTo>
                  <a:pt x="993323" y="179302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2"/>
          <p:cNvPicPr preferRelativeResize="0"/>
          <p:nvPr/>
        </p:nvPicPr>
        <p:blipFill rotWithShape="1">
          <a:blip r:embed="rId2">
            <a:alphaModFix/>
          </a:blip>
          <a:srcRect b="0" l="43390" r="3499" t="0"/>
          <a:stretch/>
        </p:blipFill>
        <p:spPr>
          <a:xfrm>
            <a:off x="0" y="0"/>
            <a:ext cx="4097520" cy="51435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0" y="21600"/>
                </a:lnTo>
                <a:lnTo>
                  <a:pt x="20218" y="21600"/>
                </a:lnTo>
                <a:lnTo>
                  <a:pt x="21600" y="15354"/>
                </a:lnTo>
                <a:lnTo>
                  <a:pt x="16966" y="16698"/>
                </a:lnTo>
                <a:lnTo>
                  <a:pt x="14603" y="14996"/>
                </a:lnTo>
                <a:lnTo>
                  <a:pt x="14607" y="14994"/>
                </a:lnTo>
                <a:lnTo>
                  <a:pt x="17925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Half">
  <p:cSld name="BLANK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-970" y="1"/>
            <a:ext cx="4099451" cy="5145755"/>
          </a:xfrm>
          <a:custGeom>
            <a:rect b="b" l="l" r="r" t="t"/>
            <a:pathLst>
              <a:path extrusionOk="0" h="2522429" w="2009535">
                <a:moveTo>
                  <a:pt x="1578387" y="1949978"/>
                </a:moveTo>
                <a:lnTo>
                  <a:pt x="1358608" y="1751220"/>
                </a:lnTo>
                <a:lnTo>
                  <a:pt x="1358842" y="1750986"/>
                </a:lnTo>
                <a:lnTo>
                  <a:pt x="1667606" y="0"/>
                </a:lnTo>
                <a:lnTo>
                  <a:pt x="0" y="0"/>
                </a:lnTo>
                <a:lnTo>
                  <a:pt x="0" y="2522429"/>
                </a:lnTo>
                <a:lnTo>
                  <a:pt x="1880844" y="2522429"/>
                </a:lnTo>
                <a:lnTo>
                  <a:pt x="2009535" y="179302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2763221" y="0"/>
            <a:ext cx="1172070" cy="3570426"/>
          </a:xfrm>
          <a:custGeom>
            <a:rect b="b" l="l" r="r" t="t"/>
            <a:pathLst>
              <a:path extrusionOk="0" h="21600" w="21600">
                <a:moveTo>
                  <a:pt x="11603" y="0"/>
                </a:moveTo>
                <a:lnTo>
                  <a:pt x="0" y="21600"/>
                </a:lnTo>
                <a:lnTo>
                  <a:pt x="10690" y="20324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3827634" y="3445179"/>
            <a:ext cx="841968" cy="1698300"/>
          </a:xfrm>
          <a:custGeom>
            <a:rect b="b" l="l" r="r" t="t"/>
            <a:pathLst>
              <a:path extrusionOk="0" h="21600" w="21600">
                <a:moveTo>
                  <a:pt x="13915" y="21600"/>
                </a:moveTo>
                <a:lnTo>
                  <a:pt x="21600" y="0"/>
                </a:lnTo>
                <a:lnTo>
                  <a:pt x="6732" y="268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2762745" y="3039892"/>
            <a:ext cx="1906902" cy="936306"/>
          </a:xfrm>
          <a:custGeom>
            <a:rect b="b" l="l" r="r" t="t"/>
            <a:pathLst>
              <a:path extrusionOk="0" h="21600" w="21600">
                <a:moveTo>
                  <a:pt x="21600" y="9350"/>
                </a:moveTo>
                <a:lnTo>
                  <a:pt x="5076" y="21600"/>
                </a:lnTo>
                <a:lnTo>
                  <a:pt x="0" y="12250"/>
                </a:lnTo>
                <a:lnTo>
                  <a:pt x="165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6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702900" y="3004250"/>
            <a:ext cx="5026200" cy="1050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702900" y="4075901"/>
            <a:ext cx="5026200" cy="36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6997544" y="7"/>
            <a:ext cx="2146445" cy="5145755"/>
          </a:xfrm>
          <a:custGeom>
            <a:rect b="b" l="l" r="r" t="t"/>
            <a:pathLst>
              <a:path extrusionOk="0" h="2522429" w="1052179">
                <a:moveTo>
                  <a:pt x="290547" y="0"/>
                </a:moveTo>
                <a:lnTo>
                  <a:pt x="0" y="1647520"/>
                </a:lnTo>
                <a:lnTo>
                  <a:pt x="430681" y="1490802"/>
                </a:lnTo>
                <a:lnTo>
                  <a:pt x="650693" y="1689560"/>
                </a:lnTo>
                <a:lnTo>
                  <a:pt x="650693" y="1689560"/>
                </a:lnTo>
                <a:lnTo>
                  <a:pt x="503785" y="2522429"/>
                </a:lnTo>
                <a:lnTo>
                  <a:pt x="1052180" y="2522429"/>
                </a:lnTo>
                <a:lnTo>
                  <a:pt x="105218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6427799" y="0"/>
            <a:ext cx="1172070" cy="3570426"/>
          </a:xfrm>
          <a:custGeom>
            <a:rect b="b" l="l" r="r" t="t"/>
            <a:pathLst>
              <a:path extrusionOk="0" h="21600" w="21600">
                <a:moveTo>
                  <a:pt x="11603" y="0"/>
                </a:moveTo>
                <a:lnTo>
                  <a:pt x="0" y="21600"/>
                </a:lnTo>
                <a:lnTo>
                  <a:pt x="10682" y="20324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7492217" y="3445179"/>
            <a:ext cx="841968" cy="1698300"/>
          </a:xfrm>
          <a:custGeom>
            <a:rect b="b" l="l" r="r" t="t"/>
            <a:pathLst>
              <a:path extrusionOk="0" h="21600" w="21600">
                <a:moveTo>
                  <a:pt x="13915" y="21600"/>
                </a:moveTo>
                <a:lnTo>
                  <a:pt x="21600" y="0"/>
                </a:lnTo>
                <a:lnTo>
                  <a:pt x="6719" y="268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6426846" y="3039892"/>
            <a:ext cx="1907388" cy="936306"/>
          </a:xfrm>
          <a:custGeom>
            <a:rect b="b" l="l" r="r" t="t"/>
            <a:pathLst>
              <a:path extrusionOk="0" h="21600" w="21600">
                <a:moveTo>
                  <a:pt x="21600" y="9350"/>
                </a:moveTo>
                <a:lnTo>
                  <a:pt x="5080" y="21600"/>
                </a:lnTo>
                <a:lnTo>
                  <a:pt x="0" y="12250"/>
                </a:lnTo>
                <a:lnTo>
                  <a:pt x="165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4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15075" y="605875"/>
            <a:ext cx="39990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Kulim Park SemiBold"/>
              <a:buChar char="▸"/>
              <a:defRPr>
                <a:solidFill>
                  <a:schemeClr val="accent6"/>
                </a:solidFill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Kulim Park SemiBold"/>
              <a:buChar char="▹"/>
              <a:defRPr>
                <a:solidFill>
                  <a:schemeClr val="accent6"/>
                </a:solidFill>
                <a:latin typeface="Kulim Park SemiBold"/>
                <a:ea typeface="Kulim Park SemiBold"/>
                <a:cs typeface="Kulim Park SemiBold"/>
                <a:sym typeface="Kulim Park SemiBold"/>
              </a:defRPr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Kulim Park SemiBold"/>
              <a:buChar char="■"/>
              <a:defRPr>
                <a:solidFill>
                  <a:schemeClr val="accent6"/>
                </a:solidFill>
                <a:latin typeface="Kulim Park SemiBold"/>
                <a:ea typeface="Kulim Park SemiBold"/>
                <a:cs typeface="Kulim Park SemiBold"/>
                <a:sym typeface="Kulim Park SemiBold"/>
              </a:defRPr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Kulim Park SemiBold"/>
              <a:buChar char="●"/>
              <a:defRPr>
                <a:solidFill>
                  <a:schemeClr val="accent6"/>
                </a:solidFill>
                <a:latin typeface="Kulim Park SemiBold"/>
                <a:ea typeface="Kulim Park SemiBold"/>
                <a:cs typeface="Kulim Park SemiBold"/>
                <a:sym typeface="Kulim Park SemiBold"/>
              </a:defRPr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Kulim Park SemiBold"/>
              <a:buChar char="○"/>
              <a:defRPr>
                <a:solidFill>
                  <a:schemeClr val="accent6"/>
                </a:solidFill>
                <a:latin typeface="Kulim Park SemiBold"/>
                <a:ea typeface="Kulim Park SemiBold"/>
                <a:cs typeface="Kulim Park SemiBold"/>
                <a:sym typeface="Kulim Park SemiBold"/>
              </a:defRPr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Kulim Park SemiBold"/>
              <a:buChar char="■"/>
              <a:defRPr>
                <a:solidFill>
                  <a:schemeClr val="accent6"/>
                </a:solidFill>
                <a:latin typeface="Kulim Park SemiBold"/>
                <a:ea typeface="Kulim Park SemiBold"/>
                <a:cs typeface="Kulim Park SemiBold"/>
                <a:sym typeface="Kulim Park SemiBold"/>
              </a:defRPr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Kulim Park SemiBold"/>
              <a:buChar char="●"/>
              <a:defRPr>
                <a:solidFill>
                  <a:schemeClr val="accent6"/>
                </a:solidFill>
                <a:latin typeface="Kulim Park SemiBold"/>
                <a:ea typeface="Kulim Park SemiBold"/>
                <a:cs typeface="Kulim Park SemiBold"/>
                <a:sym typeface="Kulim Park SemiBold"/>
              </a:defRPr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Kulim Park SemiBold"/>
              <a:buChar char="○"/>
              <a:defRPr>
                <a:solidFill>
                  <a:schemeClr val="accent6"/>
                </a:solidFill>
                <a:latin typeface="Kulim Park SemiBold"/>
                <a:ea typeface="Kulim Park SemiBold"/>
                <a:cs typeface="Kulim Park SemiBold"/>
                <a:sym typeface="Kulim Park SemiBold"/>
              </a:defRPr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Clr>
                <a:schemeClr val="accent6"/>
              </a:buClr>
              <a:buSzPts val="2400"/>
              <a:buFont typeface="Kulim Park SemiBold"/>
              <a:buChar char="■"/>
              <a:defRPr>
                <a:solidFill>
                  <a:schemeClr val="accent6"/>
                </a:solidFill>
                <a:latin typeface="Kulim Park SemiBold"/>
                <a:ea typeface="Kulim Park SemiBold"/>
                <a:cs typeface="Kulim Park SemiBold"/>
                <a:sym typeface="Kulim Park SemiBold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-970" y="1"/>
            <a:ext cx="4099451" cy="5145755"/>
          </a:xfrm>
          <a:custGeom>
            <a:rect b="b" l="l" r="r" t="t"/>
            <a:pathLst>
              <a:path extrusionOk="0" h="2522429" w="2009535">
                <a:moveTo>
                  <a:pt x="1578387" y="1949978"/>
                </a:moveTo>
                <a:lnTo>
                  <a:pt x="1358608" y="1751220"/>
                </a:lnTo>
                <a:lnTo>
                  <a:pt x="1358842" y="1750986"/>
                </a:lnTo>
                <a:lnTo>
                  <a:pt x="1667606" y="0"/>
                </a:lnTo>
                <a:lnTo>
                  <a:pt x="0" y="0"/>
                </a:lnTo>
                <a:lnTo>
                  <a:pt x="0" y="2522429"/>
                </a:lnTo>
                <a:lnTo>
                  <a:pt x="1880844" y="2522429"/>
                </a:lnTo>
                <a:lnTo>
                  <a:pt x="2009535" y="179302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2770809" y="0"/>
            <a:ext cx="1172070" cy="3570426"/>
          </a:xfrm>
          <a:custGeom>
            <a:rect b="b" l="l" r="r" t="t"/>
            <a:pathLst>
              <a:path extrusionOk="0" h="21600" w="21600">
                <a:moveTo>
                  <a:pt x="11603" y="0"/>
                </a:moveTo>
                <a:lnTo>
                  <a:pt x="0" y="21600"/>
                </a:lnTo>
                <a:lnTo>
                  <a:pt x="10690" y="20324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3835223" y="3445179"/>
            <a:ext cx="841968" cy="1698300"/>
          </a:xfrm>
          <a:custGeom>
            <a:rect b="b" l="l" r="r" t="t"/>
            <a:pathLst>
              <a:path extrusionOk="0" h="21600" w="21600">
                <a:moveTo>
                  <a:pt x="13915" y="21600"/>
                </a:moveTo>
                <a:lnTo>
                  <a:pt x="21600" y="0"/>
                </a:lnTo>
                <a:lnTo>
                  <a:pt x="6732" y="268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2770334" y="3039892"/>
            <a:ext cx="1906902" cy="936306"/>
          </a:xfrm>
          <a:custGeom>
            <a:rect b="b" l="l" r="r" t="t"/>
            <a:pathLst>
              <a:path extrusionOk="0" h="21600" w="21600">
                <a:moveTo>
                  <a:pt x="21600" y="9350"/>
                </a:moveTo>
                <a:lnTo>
                  <a:pt x="5076" y="21600"/>
                </a:lnTo>
                <a:lnTo>
                  <a:pt x="0" y="12250"/>
                </a:lnTo>
                <a:lnTo>
                  <a:pt x="165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6702144" y="6"/>
            <a:ext cx="2441849" cy="5145755"/>
          </a:xfrm>
          <a:custGeom>
            <a:rect b="b" l="l" r="r" t="t"/>
            <a:pathLst>
              <a:path extrusionOk="0" h="2522429" w="1196985">
                <a:moveTo>
                  <a:pt x="359680" y="0"/>
                </a:moveTo>
                <a:lnTo>
                  <a:pt x="0" y="2037095"/>
                </a:lnTo>
                <a:lnTo>
                  <a:pt x="263687" y="1931527"/>
                </a:lnTo>
                <a:lnTo>
                  <a:pt x="405224" y="2059283"/>
                </a:lnTo>
                <a:lnTo>
                  <a:pt x="317639" y="2522429"/>
                </a:lnTo>
                <a:lnTo>
                  <a:pt x="1196986" y="2522429"/>
                </a:lnTo>
                <a:lnTo>
                  <a:pt x="1196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626700" y="1430148"/>
            <a:ext cx="52761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" name="Google Shape;34;p5"/>
          <p:cNvGrpSpPr/>
          <p:nvPr/>
        </p:nvGrpSpPr>
        <p:grpSpPr>
          <a:xfrm>
            <a:off x="6327842" y="0"/>
            <a:ext cx="1202103" cy="5143503"/>
            <a:chOff x="3475252" y="0"/>
            <a:chExt cx="1202103" cy="5143503"/>
          </a:xfrm>
        </p:grpSpPr>
        <p:sp>
          <p:nvSpPr>
            <p:cNvPr id="35" name="Google Shape;35;p5"/>
            <p:cNvSpPr/>
            <p:nvPr/>
          </p:nvSpPr>
          <p:spPr>
            <a:xfrm>
              <a:off x="3475252" y="0"/>
              <a:ext cx="1109160" cy="4303854"/>
            </a:xfrm>
            <a:custGeom>
              <a:rect b="b" l="l" r="r" t="t"/>
              <a:pathLst>
                <a:path extrusionOk="0" h="21600" w="21600">
                  <a:moveTo>
                    <a:pt x="14802" y="0"/>
                  </a:moveTo>
                  <a:lnTo>
                    <a:pt x="21600" y="0"/>
                  </a:lnTo>
                  <a:lnTo>
                    <a:pt x="7262" y="2091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4150099" y="4199096"/>
              <a:ext cx="527256" cy="94440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6322" y="3115"/>
                  </a:lnTo>
                  <a:lnTo>
                    <a:pt x="21600" y="0"/>
                  </a:lnTo>
                  <a:lnTo>
                    <a:pt x="14283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3475252" y="3938588"/>
              <a:ext cx="1202040" cy="626238"/>
            </a:xfrm>
            <a:custGeom>
              <a:rect b="b" l="l" r="r" t="t"/>
              <a:pathLst>
                <a:path extrusionOk="0" h="21600" w="21600">
                  <a:moveTo>
                    <a:pt x="0" y="12599"/>
                  </a:moveTo>
                  <a:lnTo>
                    <a:pt x="16414" y="0"/>
                  </a:lnTo>
                  <a:lnTo>
                    <a:pt x="21600" y="8985"/>
                  </a:lnTo>
                  <a:lnTo>
                    <a:pt x="5186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325375" y="836000"/>
            <a:ext cx="425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325375" y="1353949"/>
            <a:ext cx="4256100" cy="156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-970" y="1"/>
            <a:ext cx="4099451" cy="5145755"/>
          </a:xfrm>
          <a:custGeom>
            <a:rect b="b" l="l" r="r" t="t"/>
            <a:pathLst>
              <a:path extrusionOk="0" h="2522429" w="2009535">
                <a:moveTo>
                  <a:pt x="1578387" y="1949978"/>
                </a:moveTo>
                <a:lnTo>
                  <a:pt x="1358608" y="1751220"/>
                </a:lnTo>
                <a:lnTo>
                  <a:pt x="1358842" y="1750986"/>
                </a:lnTo>
                <a:lnTo>
                  <a:pt x="1667606" y="0"/>
                </a:lnTo>
                <a:lnTo>
                  <a:pt x="0" y="0"/>
                </a:lnTo>
                <a:lnTo>
                  <a:pt x="0" y="2522429"/>
                </a:lnTo>
                <a:lnTo>
                  <a:pt x="1880844" y="2522429"/>
                </a:lnTo>
                <a:lnTo>
                  <a:pt x="2009535" y="179302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2770809" y="0"/>
            <a:ext cx="1172070" cy="3570426"/>
          </a:xfrm>
          <a:custGeom>
            <a:rect b="b" l="l" r="r" t="t"/>
            <a:pathLst>
              <a:path extrusionOk="0" h="21600" w="21600">
                <a:moveTo>
                  <a:pt x="11603" y="0"/>
                </a:moveTo>
                <a:lnTo>
                  <a:pt x="0" y="21600"/>
                </a:lnTo>
                <a:lnTo>
                  <a:pt x="10690" y="20324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3835223" y="3445179"/>
            <a:ext cx="841968" cy="1698300"/>
          </a:xfrm>
          <a:custGeom>
            <a:rect b="b" l="l" r="r" t="t"/>
            <a:pathLst>
              <a:path extrusionOk="0" h="21600" w="21600">
                <a:moveTo>
                  <a:pt x="13915" y="21600"/>
                </a:moveTo>
                <a:lnTo>
                  <a:pt x="21600" y="0"/>
                </a:lnTo>
                <a:lnTo>
                  <a:pt x="6732" y="268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2770334" y="3039892"/>
            <a:ext cx="1906902" cy="936306"/>
          </a:xfrm>
          <a:custGeom>
            <a:rect b="b" l="l" r="r" t="t"/>
            <a:pathLst>
              <a:path extrusionOk="0" h="21600" w="21600">
                <a:moveTo>
                  <a:pt x="21600" y="9350"/>
                </a:moveTo>
                <a:lnTo>
                  <a:pt x="5076" y="21600"/>
                </a:lnTo>
                <a:lnTo>
                  <a:pt x="0" y="12250"/>
                </a:lnTo>
                <a:lnTo>
                  <a:pt x="165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6702144" y="6"/>
            <a:ext cx="2441849" cy="5145755"/>
          </a:xfrm>
          <a:custGeom>
            <a:rect b="b" l="l" r="r" t="t"/>
            <a:pathLst>
              <a:path extrusionOk="0" h="2522429" w="1196985">
                <a:moveTo>
                  <a:pt x="359680" y="0"/>
                </a:moveTo>
                <a:lnTo>
                  <a:pt x="0" y="2037095"/>
                </a:lnTo>
                <a:lnTo>
                  <a:pt x="263687" y="1931527"/>
                </a:lnTo>
                <a:lnTo>
                  <a:pt x="405224" y="2059283"/>
                </a:lnTo>
                <a:lnTo>
                  <a:pt x="317639" y="2522429"/>
                </a:lnTo>
                <a:lnTo>
                  <a:pt x="1196986" y="2522429"/>
                </a:lnTo>
                <a:lnTo>
                  <a:pt x="1196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" name="Google Shape;48;p7"/>
          <p:cNvGrpSpPr/>
          <p:nvPr/>
        </p:nvGrpSpPr>
        <p:grpSpPr>
          <a:xfrm>
            <a:off x="6327842" y="0"/>
            <a:ext cx="1202103" cy="5143503"/>
            <a:chOff x="3475252" y="0"/>
            <a:chExt cx="1202103" cy="5143503"/>
          </a:xfrm>
        </p:grpSpPr>
        <p:sp>
          <p:nvSpPr>
            <p:cNvPr id="49" name="Google Shape;49;p7"/>
            <p:cNvSpPr/>
            <p:nvPr/>
          </p:nvSpPr>
          <p:spPr>
            <a:xfrm>
              <a:off x="3475252" y="0"/>
              <a:ext cx="1109160" cy="4303854"/>
            </a:xfrm>
            <a:custGeom>
              <a:rect b="b" l="l" r="r" t="t"/>
              <a:pathLst>
                <a:path extrusionOk="0" h="21600" w="21600">
                  <a:moveTo>
                    <a:pt x="14802" y="0"/>
                  </a:moveTo>
                  <a:lnTo>
                    <a:pt x="21600" y="0"/>
                  </a:lnTo>
                  <a:lnTo>
                    <a:pt x="7262" y="2091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4150099" y="4199096"/>
              <a:ext cx="527256" cy="94440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6322" y="3115"/>
                  </a:lnTo>
                  <a:lnTo>
                    <a:pt x="21600" y="0"/>
                  </a:lnTo>
                  <a:lnTo>
                    <a:pt x="14283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3475252" y="3938588"/>
              <a:ext cx="1202040" cy="626238"/>
            </a:xfrm>
            <a:custGeom>
              <a:rect b="b" l="l" r="r" t="t"/>
              <a:pathLst>
                <a:path extrusionOk="0" h="21600" w="21600">
                  <a:moveTo>
                    <a:pt x="0" y="12599"/>
                  </a:moveTo>
                  <a:lnTo>
                    <a:pt x="16414" y="0"/>
                  </a:lnTo>
                  <a:lnTo>
                    <a:pt x="21600" y="8985"/>
                  </a:lnTo>
                  <a:lnTo>
                    <a:pt x="5186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626700" y="1430150"/>
            <a:ext cx="2465100" cy="322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3437676" y="1430150"/>
            <a:ext cx="2465100" cy="322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8"/>
          <p:cNvGrpSpPr/>
          <p:nvPr/>
        </p:nvGrpSpPr>
        <p:grpSpPr>
          <a:xfrm>
            <a:off x="7637092" y="0"/>
            <a:ext cx="1202103" cy="5143503"/>
            <a:chOff x="3475252" y="0"/>
            <a:chExt cx="1202103" cy="5143503"/>
          </a:xfrm>
        </p:grpSpPr>
        <p:sp>
          <p:nvSpPr>
            <p:cNvPr id="58" name="Google Shape;58;p8"/>
            <p:cNvSpPr/>
            <p:nvPr/>
          </p:nvSpPr>
          <p:spPr>
            <a:xfrm>
              <a:off x="3475252" y="0"/>
              <a:ext cx="1109160" cy="4303854"/>
            </a:xfrm>
            <a:custGeom>
              <a:rect b="b" l="l" r="r" t="t"/>
              <a:pathLst>
                <a:path extrusionOk="0" h="21600" w="21600">
                  <a:moveTo>
                    <a:pt x="14802" y="0"/>
                  </a:moveTo>
                  <a:lnTo>
                    <a:pt x="21600" y="0"/>
                  </a:lnTo>
                  <a:lnTo>
                    <a:pt x="7262" y="2091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8"/>
            <p:cNvSpPr/>
            <p:nvPr/>
          </p:nvSpPr>
          <p:spPr>
            <a:xfrm>
              <a:off x="4150099" y="4199096"/>
              <a:ext cx="527256" cy="94440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6322" y="3115"/>
                  </a:lnTo>
                  <a:lnTo>
                    <a:pt x="21600" y="0"/>
                  </a:lnTo>
                  <a:lnTo>
                    <a:pt x="14283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3475252" y="3938588"/>
              <a:ext cx="1202040" cy="626238"/>
            </a:xfrm>
            <a:custGeom>
              <a:rect b="b" l="l" r="r" t="t"/>
              <a:pathLst>
                <a:path extrusionOk="0" h="21600" w="21600">
                  <a:moveTo>
                    <a:pt x="0" y="12599"/>
                  </a:moveTo>
                  <a:lnTo>
                    <a:pt x="16414" y="0"/>
                  </a:lnTo>
                  <a:lnTo>
                    <a:pt x="21600" y="8985"/>
                  </a:lnTo>
                  <a:lnTo>
                    <a:pt x="5186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8"/>
          <p:cNvSpPr txBox="1"/>
          <p:nvPr>
            <p:ph type="title"/>
          </p:nvPr>
        </p:nvSpPr>
        <p:spPr>
          <a:xfrm>
            <a:off x="626700" y="836000"/>
            <a:ext cx="65292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626600" y="1430150"/>
            <a:ext cx="2034000" cy="320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3" name="Google Shape;63;p8"/>
          <p:cNvSpPr txBox="1"/>
          <p:nvPr>
            <p:ph idx="2" type="body"/>
          </p:nvPr>
        </p:nvSpPr>
        <p:spPr>
          <a:xfrm>
            <a:off x="2874224" y="1430150"/>
            <a:ext cx="2034000" cy="320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4" name="Google Shape;64;p8"/>
          <p:cNvSpPr txBox="1"/>
          <p:nvPr>
            <p:ph idx="3" type="body"/>
          </p:nvPr>
        </p:nvSpPr>
        <p:spPr>
          <a:xfrm>
            <a:off x="5121848" y="1430150"/>
            <a:ext cx="2034000" cy="320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6702144" y="6"/>
            <a:ext cx="2441849" cy="5145755"/>
          </a:xfrm>
          <a:custGeom>
            <a:rect b="b" l="l" r="r" t="t"/>
            <a:pathLst>
              <a:path extrusionOk="0" h="2522429" w="1196985">
                <a:moveTo>
                  <a:pt x="359680" y="0"/>
                </a:moveTo>
                <a:lnTo>
                  <a:pt x="0" y="2037095"/>
                </a:lnTo>
                <a:lnTo>
                  <a:pt x="263687" y="1931527"/>
                </a:lnTo>
                <a:lnTo>
                  <a:pt x="405224" y="2059283"/>
                </a:lnTo>
                <a:lnTo>
                  <a:pt x="317639" y="2522429"/>
                </a:lnTo>
                <a:lnTo>
                  <a:pt x="1196986" y="2522429"/>
                </a:lnTo>
                <a:lnTo>
                  <a:pt x="1196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" name="Google Shape;68;p9"/>
          <p:cNvGrpSpPr/>
          <p:nvPr/>
        </p:nvGrpSpPr>
        <p:grpSpPr>
          <a:xfrm>
            <a:off x="6327842" y="0"/>
            <a:ext cx="1202103" cy="5143503"/>
            <a:chOff x="3475252" y="0"/>
            <a:chExt cx="1202103" cy="5143503"/>
          </a:xfrm>
        </p:grpSpPr>
        <p:sp>
          <p:nvSpPr>
            <p:cNvPr id="69" name="Google Shape;69;p9"/>
            <p:cNvSpPr/>
            <p:nvPr/>
          </p:nvSpPr>
          <p:spPr>
            <a:xfrm>
              <a:off x="3475252" y="0"/>
              <a:ext cx="1109160" cy="4303854"/>
            </a:xfrm>
            <a:custGeom>
              <a:rect b="b" l="l" r="r" t="t"/>
              <a:pathLst>
                <a:path extrusionOk="0" h="21600" w="21600">
                  <a:moveTo>
                    <a:pt x="14802" y="0"/>
                  </a:moveTo>
                  <a:lnTo>
                    <a:pt x="21600" y="0"/>
                  </a:lnTo>
                  <a:lnTo>
                    <a:pt x="7262" y="2091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4150099" y="4199096"/>
              <a:ext cx="527256" cy="94440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6322" y="3115"/>
                  </a:lnTo>
                  <a:lnTo>
                    <a:pt x="21600" y="0"/>
                  </a:lnTo>
                  <a:lnTo>
                    <a:pt x="14283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3475252" y="3938588"/>
              <a:ext cx="1202040" cy="626238"/>
            </a:xfrm>
            <a:custGeom>
              <a:rect b="b" l="l" r="r" t="t"/>
              <a:pathLst>
                <a:path extrusionOk="0" h="21600" w="21600">
                  <a:moveTo>
                    <a:pt x="0" y="12599"/>
                  </a:moveTo>
                  <a:lnTo>
                    <a:pt x="16414" y="0"/>
                  </a:lnTo>
                  <a:lnTo>
                    <a:pt x="21600" y="8985"/>
                  </a:lnTo>
                  <a:lnTo>
                    <a:pt x="5186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" name="Google Shape;72;p9"/>
          <p:cNvSpPr txBox="1"/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Wide">
  <p:cSld name="TITLE_ONLY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0"/>
          <p:cNvGrpSpPr/>
          <p:nvPr/>
        </p:nvGrpSpPr>
        <p:grpSpPr>
          <a:xfrm>
            <a:off x="7637092" y="0"/>
            <a:ext cx="1202103" cy="5143503"/>
            <a:chOff x="3475252" y="0"/>
            <a:chExt cx="1202103" cy="5143503"/>
          </a:xfrm>
        </p:grpSpPr>
        <p:sp>
          <p:nvSpPr>
            <p:cNvPr id="76" name="Google Shape;76;p10"/>
            <p:cNvSpPr/>
            <p:nvPr/>
          </p:nvSpPr>
          <p:spPr>
            <a:xfrm>
              <a:off x="3475252" y="0"/>
              <a:ext cx="1109160" cy="4303854"/>
            </a:xfrm>
            <a:custGeom>
              <a:rect b="b" l="l" r="r" t="t"/>
              <a:pathLst>
                <a:path extrusionOk="0" h="21600" w="21600">
                  <a:moveTo>
                    <a:pt x="14802" y="0"/>
                  </a:moveTo>
                  <a:lnTo>
                    <a:pt x="21600" y="0"/>
                  </a:lnTo>
                  <a:lnTo>
                    <a:pt x="7262" y="2091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4150099" y="4199096"/>
              <a:ext cx="527256" cy="94440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6322" y="3115"/>
                  </a:lnTo>
                  <a:lnTo>
                    <a:pt x="21600" y="0"/>
                  </a:lnTo>
                  <a:lnTo>
                    <a:pt x="14283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3475252" y="3938588"/>
              <a:ext cx="1202040" cy="626238"/>
            </a:xfrm>
            <a:custGeom>
              <a:rect b="b" l="l" r="r" t="t"/>
              <a:pathLst>
                <a:path extrusionOk="0" h="21600" w="21600">
                  <a:moveTo>
                    <a:pt x="0" y="12599"/>
                  </a:moveTo>
                  <a:lnTo>
                    <a:pt x="16414" y="0"/>
                  </a:lnTo>
                  <a:lnTo>
                    <a:pt x="21600" y="8985"/>
                  </a:lnTo>
                  <a:lnTo>
                    <a:pt x="5186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10"/>
          <p:cNvSpPr txBox="1"/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b="1" sz="32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b="1" sz="32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b="1" sz="32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b="1" sz="32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b="1" sz="32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b="1" sz="32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b="1" sz="32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b="1" sz="32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b="1" sz="32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6700" y="1430148"/>
            <a:ext cx="52761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 Light"/>
              <a:buChar char="▸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 Light"/>
              <a:buChar char="▹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 Light"/>
              <a:buChar char="■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 Light"/>
              <a:buChar char="●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 Light"/>
              <a:buChar char="○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 Light"/>
              <a:buChar char="■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 Light"/>
              <a:buChar char="●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 Light"/>
              <a:buChar char="○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Kulim Park Light"/>
              <a:buChar char="■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b="1" sz="13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r">
              <a:buNone/>
              <a:defRPr b="1" sz="13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 algn="r">
              <a:buNone/>
              <a:defRPr b="1" sz="13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 algn="r">
              <a:buNone/>
              <a:defRPr b="1" sz="13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 algn="r">
              <a:buNone/>
              <a:defRPr b="1" sz="13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 algn="r">
              <a:buNone/>
              <a:defRPr b="1" sz="13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 algn="r">
              <a:buNone/>
              <a:defRPr b="1" sz="13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 algn="r">
              <a:buNone/>
              <a:defRPr b="1" sz="13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 algn="r">
              <a:buNone/>
              <a:defRPr b="1" sz="13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burnoutminer/heights-and-weights-datase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fonts.google.com/specimen/Kulim+Park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jpg"/><Relationship Id="rId4" Type="http://schemas.openxmlformats.org/officeDocument/2006/relationships/image" Target="../media/image8.jpg"/><Relationship Id="rId5" Type="http://schemas.openxmlformats.org/officeDocument/2006/relationships/image" Target="../media/image5.jpg"/><Relationship Id="rId6" Type="http://schemas.openxmlformats.org/officeDocument/2006/relationships/image" Target="../media/image9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twitter.com/googledocs/status/730087240156643328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idx="4294967295" type="ctrTitle"/>
          </p:nvPr>
        </p:nvSpPr>
        <p:spPr>
          <a:xfrm>
            <a:off x="151275" y="264750"/>
            <a:ext cx="5004900" cy="170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CAPSTONE</a:t>
            </a:r>
            <a:r>
              <a:rPr lang="en" sz="4100"/>
              <a:t> </a:t>
            </a:r>
            <a:r>
              <a:rPr lang="en" sz="4200"/>
              <a:t>PROJECT</a:t>
            </a:r>
            <a:endParaRPr sz="4200"/>
          </a:p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151275" y="2565750"/>
            <a:ext cx="7433400" cy="34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2000">
                <a:latin typeface="Kulim Park"/>
                <a:ea typeface="Kulim Park"/>
                <a:cs typeface="Kulim Park"/>
                <a:sym typeface="Kulim Park"/>
              </a:rPr>
              <a:t>AN ANALYSIS  OF HEIGHT AND WEIGHT OF DIFFERENT HUMANS OF 18 YEARS OF AGE</a:t>
            </a:r>
            <a:endParaRPr b="1" sz="2000">
              <a:latin typeface="Kulim Park"/>
              <a:ea typeface="Kulim Park"/>
              <a:cs typeface="Kulim Park"/>
              <a:sym typeface="Kulim Par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idx="4294967295" type="ctrTitle"/>
          </p:nvPr>
        </p:nvSpPr>
        <p:spPr>
          <a:xfrm>
            <a:off x="4619975" y="286075"/>
            <a:ext cx="3925500" cy="1518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lt1"/>
                </a:solidFill>
              </a:rPr>
              <a:t>EXPLORATORY DATA ANALYSIS</a:t>
            </a:r>
            <a:endParaRPr sz="3500">
              <a:solidFill>
                <a:schemeClr val="lt1"/>
              </a:solidFill>
            </a:endParaRPr>
          </a:p>
        </p:txBody>
      </p:sp>
      <p:sp>
        <p:nvSpPr>
          <p:cNvPr id="170" name="Google Shape;170;p23"/>
          <p:cNvSpPr txBox="1"/>
          <p:nvPr>
            <p:ph idx="4294967295" type="subTitle"/>
          </p:nvPr>
        </p:nvSpPr>
        <p:spPr>
          <a:xfrm>
            <a:off x="4744425" y="2061770"/>
            <a:ext cx="3925500" cy="406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We explored the data for trends and patterns.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Both univariate and bivariate analysis were conducted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Univariate statistics summarize only one variable at a time.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Bivariate statistics compare two variables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3441892" y="2461889"/>
            <a:ext cx="277249" cy="26472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" name="Google Shape;172;p23"/>
          <p:cNvGrpSpPr/>
          <p:nvPr/>
        </p:nvGrpSpPr>
        <p:grpSpPr>
          <a:xfrm>
            <a:off x="3097725" y="975249"/>
            <a:ext cx="1187822" cy="1188140"/>
            <a:chOff x="6654650" y="3665275"/>
            <a:chExt cx="409100" cy="409125"/>
          </a:xfrm>
        </p:grpSpPr>
        <p:sp>
          <p:nvSpPr>
            <p:cNvPr id="173" name="Google Shape;173;p23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" name="Google Shape;175;p23"/>
          <p:cNvGrpSpPr/>
          <p:nvPr/>
        </p:nvGrpSpPr>
        <p:grpSpPr>
          <a:xfrm rot="1057031">
            <a:off x="1953010" y="1909261"/>
            <a:ext cx="784787" cy="784846"/>
            <a:chOff x="570875" y="4322250"/>
            <a:chExt cx="443300" cy="443325"/>
          </a:xfrm>
        </p:grpSpPr>
        <p:sp>
          <p:nvSpPr>
            <p:cNvPr id="176" name="Google Shape;176;p23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23"/>
          <p:cNvSpPr/>
          <p:nvPr/>
        </p:nvSpPr>
        <p:spPr>
          <a:xfrm rot="2466642">
            <a:off x="2041086" y="1205503"/>
            <a:ext cx="385213" cy="3678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 rot="-1609441">
            <a:off x="2604445" y="1436939"/>
            <a:ext cx="277205" cy="26468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 rot="2926250">
            <a:off x="4285316" y="1646635"/>
            <a:ext cx="207604" cy="19822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 rot="-1609151">
            <a:off x="3421388" y="318670"/>
            <a:ext cx="187044" cy="17859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626700" y="1430150"/>
            <a:ext cx="2465100" cy="322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90" name="Google Shape;190;p24"/>
          <p:cNvSpPr txBox="1"/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</a:t>
            </a:r>
            <a:r>
              <a:rPr lang="en"/>
              <a:t>a</a:t>
            </a:r>
            <a:r>
              <a:rPr lang="en"/>
              <a:t>lso </a:t>
            </a:r>
            <a:r>
              <a:rPr lang="en"/>
              <a:t>s</a:t>
            </a:r>
            <a:r>
              <a:rPr lang="en"/>
              <a:t>plit </a:t>
            </a:r>
            <a:r>
              <a:rPr lang="en"/>
              <a:t>y</a:t>
            </a:r>
            <a:r>
              <a:rPr lang="en"/>
              <a:t>our </a:t>
            </a:r>
            <a:r>
              <a:rPr lang="en"/>
              <a:t>c</a:t>
            </a:r>
            <a:r>
              <a:rPr lang="en"/>
              <a:t>ontent</a:t>
            </a:r>
            <a:endParaRPr/>
          </a:p>
        </p:txBody>
      </p:sp>
      <p:sp>
        <p:nvSpPr>
          <p:cNvPr id="191" name="Google Shape;191;p24"/>
          <p:cNvSpPr txBox="1"/>
          <p:nvPr>
            <p:ph idx="2" type="body"/>
          </p:nvPr>
        </p:nvSpPr>
        <p:spPr>
          <a:xfrm>
            <a:off x="3437676" y="1430150"/>
            <a:ext cx="2465100" cy="322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ebony and of outer space. It </a:t>
            </a:r>
            <a:r>
              <a:rPr lang="en"/>
              <a:t>has been the symbolic color of elegance, solemnity and authority.</a:t>
            </a:r>
            <a:endParaRPr/>
          </a:p>
        </p:txBody>
      </p:sp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" name="Google Shape;193;p24"/>
          <p:cNvPicPr preferRelativeResize="0"/>
          <p:nvPr/>
        </p:nvPicPr>
        <p:blipFill rotWithShape="1">
          <a:blip r:embed="rId3">
            <a:alphaModFix/>
          </a:blip>
          <a:srcRect b="0" l="14406" r="14413" t="0"/>
          <a:stretch/>
        </p:blipFill>
        <p:spPr>
          <a:xfrm>
            <a:off x="6703191" y="1"/>
            <a:ext cx="2440800" cy="5143500"/>
          </a:xfrm>
          <a:custGeom>
            <a:rect b="b" l="l" r="r" t="t"/>
            <a:pathLst>
              <a:path extrusionOk="0" h="21600" w="21600">
                <a:moveTo>
                  <a:pt x="6491" y="0"/>
                </a:moveTo>
                <a:lnTo>
                  <a:pt x="0" y="17444"/>
                </a:lnTo>
                <a:lnTo>
                  <a:pt x="4757" y="16540"/>
                </a:lnTo>
                <a:lnTo>
                  <a:pt x="7312" y="17634"/>
                </a:lnTo>
                <a:lnTo>
                  <a:pt x="5732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491" y="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626700" y="836000"/>
            <a:ext cx="65292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626600" y="1430150"/>
            <a:ext cx="2034000" cy="320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00" name="Google Shape;200;p25"/>
          <p:cNvSpPr txBox="1"/>
          <p:nvPr>
            <p:ph idx="2" type="body"/>
          </p:nvPr>
        </p:nvSpPr>
        <p:spPr>
          <a:xfrm>
            <a:off x="2874224" y="1430150"/>
            <a:ext cx="2034000" cy="320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01" name="Google Shape;201;p25"/>
          <p:cNvSpPr txBox="1"/>
          <p:nvPr>
            <p:ph idx="3" type="body"/>
          </p:nvPr>
        </p:nvSpPr>
        <p:spPr>
          <a:xfrm>
            <a:off x="5121848" y="1430150"/>
            <a:ext cx="2034000" cy="320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4325375" y="836000"/>
            <a:ext cx="425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4325375" y="1353949"/>
            <a:ext cx="4256100" cy="156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209" name="Google Shape;209;p2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0" name="Google Shape;210;p26"/>
          <p:cNvPicPr preferRelativeResize="0"/>
          <p:nvPr/>
        </p:nvPicPr>
        <p:blipFill rotWithShape="1">
          <a:blip r:embed="rId3">
            <a:alphaModFix/>
          </a:blip>
          <a:srcRect b="0" l="37527" r="9363" t="0"/>
          <a:stretch/>
        </p:blipFill>
        <p:spPr>
          <a:xfrm>
            <a:off x="0" y="0"/>
            <a:ext cx="4097520" cy="51435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0" y="21600"/>
                </a:lnTo>
                <a:lnTo>
                  <a:pt x="20218" y="21600"/>
                </a:lnTo>
                <a:lnTo>
                  <a:pt x="21600" y="15354"/>
                </a:lnTo>
                <a:lnTo>
                  <a:pt x="16966" y="16698"/>
                </a:lnTo>
                <a:lnTo>
                  <a:pt x="14603" y="14996"/>
                </a:lnTo>
                <a:lnTo>
                  <a:pt x="14607" y="14994"/>
                </a:lnTo>
                <a:lnTo>
                  <a:pt x="17925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idx="4294967295" type="title"/>
          </p:nvPr>
        </p:nvSpPr>
        <p:spPr>
          <a:xfrm>
            <a:off x="411625" y="397100"/>
            <a:ext cx="2640600" cy="69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solidFill>
                  <a:schemeClr val="accent6"/>
                </a:solidFill>
              </a:rPr>
              <a:t>Want big impact?</a:t>
            </a:r>
            <a:endParaRPr b="0" sz="25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6"/>
                </a:solidFill>
              </a:rPr>
              <a:t>Use big image.</a:t>
            </a:r>
            <a:endParaRPr sz="2500">
              <a:solidFill>
                <a:schemeClr val="accent6"/>
              </a:solidFill>
            </a:endParaRPr>
          </a:p>
        </p:txBody>
      </p:sp>
      <p:sp>
        <p:nvSpPr>
          <p:cNvPr id="216" name="Google Shape;216;p2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22" name="Google Shape;222;p2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3" name="Google Shape;223;p28"/>
          <p:cNvCxnSpPr>
            <a:stCxn id="224" idx="2"/>
            <a:endCxn id="225" idx="0"/>
          </p:cNvCxnSpPr>
          <p:nvPr/>
        </p:nvCxnSpPr>
        <p:spPr>
          <a:xfrm flipH="1" rot="-5400000">
            <a:off x="3623057" y="1719175"/>
            <a:ext cx="708300" cy="13893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26" name="Google Shape;226;p28"/>
          <p:cNvCxnSpPr>
            <a:stCxn id="227" idx="0"/>
            <a:endCxn id="224" idx="2"/>
          </p:cNvCxnSpPr>
          <p:nvPr/>
        </p:nvCxnSpPr>
        <p:spPr>
          <a:xfrm rot="-5400000">
            <a:off x="2233776" y="1719365"/>
            <a:ext cx="708300" cy="13890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28" name="Google Shape;228;p28"/>
          <p:cNvCxnSpPr>
            <a:stCxn id="227" idx="2"/>
            <a:endCxn id="229" idx="0"/>
          </p:cNvCxnSpPr>
          <p:nvPr/>
        </p:nvCxnSpPr>
        <p:spPr>
          <a:xfrm flipH="1" rot="-5400000">
            <a:off x="1850076" y="3211865"/>
            <a:ext cx="750000" cy="663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30" name="Google Shape;230;p28"/>
          <p:cNvCxnSpPr>
            <a:stCxn id="231" idx="0"/>
            <a:endCxn id="227" idx="2"/>
          </p:cNvCxnSpPr>
          <p:nvPr/>
        </p:nvCxnSpPr>
        <p:spPr>
          <a:xfrm rot="-5400000">
            <a:off x="1186800" y="3211754"/>
            <a:ext cx="750000" cy="663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32" name="Google Shape;232;p28"/>
          <p:cNvCxnSpPr>
            <a:stCxn id="225" idx="2"/>
            <a:endCxn id="233" idx="0"/>
          </p:cNvCxnSpPr>
          <p:nvPr/>
        </p:nvCxnSpPr>
        <p:spPr>
          <a:xfrm flipH="1" rot="-5400000">
            <a:off x="4628421" y="3211865"/>
            <a:ext cx="750000" cy="663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34" name="Google Shape;234;p28"/>
          <p:cNvCxnSpPr>
            <a:stCxn id="235" idx="0"/>
            <a:endCxn id="225" idx="2"/>
          </p:cNvCxnSpPr>
          <p:nvPr/>
        </p:nvCxnSpPr>
        <p:spPr>
          <a:xfrm rot="-5400000">
            <a:off x="3965145" y="3211754"/>
            <a:ext cx="750000" cy="663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24" name="Google Shape;224;p28"/>
          <p:cNvSpPr txBox="1"/>
          <p:nvPr/>
        </p:nvSpPr>
        <p:spPr>
          <a:xfrm>
            <a:off x="2678207" y="1659175"/>
            <a:ext cx="1208700" cy="400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Lorem Ipsum</a:t>
            </a:r>
            <a:endParaRPr sz="1000">
              <a:solidFill>
                <a:schemeClr val="lt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1289976" y="2768015"/>
            <a:ext cx="1206900" cy="40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Lorem Ipsum</a:t>
            </a:r>
            <a:endParaRPr sz="1000">
              <a:solidFill>
                <a:schemeClr val="lt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4068321" y="2768015"/>
            <a:ext cx="1206900" cy="40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Lorem Ipsum</a:t>
            </a:r>
            <a:endParaRPr sz="1000">
              <a:solidFill>
                <a:schemeClr val="lt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4731598" y="3918404"/>
            <a:ext cx="1206900" cy="40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rPr>
              <a:t>Lorem Ipsum</a:t>
            </a:r>
            <a:endParaRPr sz="1000">
              <a:solidFill>
                <a:schemeClr val="accent3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3405045" y="3918404"/>
            <a:ext cx="1206900" cy="40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rPr>
              <a:t>Lorem Ipsum</a:t>
            </a:r>
            <a:endParaRPr sz="1000">
              <a:solidFill>
                <a:schemeClr val="accent3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1953253" y="3918404"/>
            <a:ext cx="1206900" cy="40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rPr>
              <a:t>Lorem Ipsum</a:t>
            </a:r>
            <a:endParaRPr sz="1000">
              <a:solidFill>
                <a:schemeClr val="accent3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626700" y="3918404"/>
            <a:ext cx="1206900" cy="40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rPr>
              <a:t>Lorem Ipsum</a:t>
            </a:r>
            <a:endParaRPr sz="1000">
              <a:solidFill>
                <a:schemeClr val="accent3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41" name="Google Shape;241;p29"/>
          <p:cNvGraphicFramePr/>
          <p:nvPr/>
        </p:nvGraphicFramePr>
        <p:xfrm>
          <a:off x="6267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{2A7130AD-7767-4244-8B46-5682511D3775}</a:tableStyleId>
              </a:tblPr>
              <a:tblGrid>
                <a:gridCol w="1319025"/>
                <a:gridCol w="1319025"/>
                <a:gridCol w="1319025"/>
                <a:gridCol w="1319025"/>
              </a:tblGrid>
              <a:tr h="40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856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Yellow</a:t>
                      </a:r>
                      <a:endParaRPr sz="1100">
                        <a:solidFill>
                          <a:schemeClr val="accent3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ulim Park SemiBold"/>
                          <a:ea typeface="Kulim Park SemiBold"/>
                          <a:cs typeface="Kulim Park SemiBold"/>
                          <a:sym typeface="Kulim Park SemiBold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Kulim Park SemiBold"/>
                        <a:ea typeface="Kulim Park SemiBold"/>
                        <a:cs typeface="Kulim Park SemiBold"/>
                        <a:sym typeface="Kulim Park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ulim Park SemiBold"/>
                          <a:ea typeface="Kulim Park SemiBold"/>
                          <a:cs typeface="Kulim Park SemiBold"/>
                          <a:sym typeface="Kulim Park SemiBold"/>
                        </a:rPr>
                        <a:t>20</a:t>
                      </a:r>
                      <a:endParaRPr sz="1800">
                        <a:solidFill>
                          <a:schemeClr val="dk1"/>
                        </a:solidFill>
                        <a:latin typeface="Kulim Park SemiBold"/>
                        <a:ea typeface="Kulim Park SemiBold"/>
                        <a:cs typeface="Kulim Park SemiBold"/>
                        <a:sym typeface="Kulim Park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ulim Park SemiBold"/>
                          <a:ea typeface="Kulim Park SemiBold"/>
                          <a:cs typeface="Kulim Park SemiBold"/>
                          <a:sym typeface="Kulim Park SemiBold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Kulim Park SemiBold"/>
                        <a:ea typeface="Kulim Park SemiBold"/>
                        <a:cs typeface="Kulim Park SemiBold"/>
                        <a:sym typeface="Kulim Park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6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Blue</a:t>
                      </a:r>
                      <a:endParaRPr sz="1100">
                        <a:solidFill>
                          <a:schemeClr val="accent3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ulim Park SemiBold"/>
                          <a:ea typeface="Kulim Park SemiBold"/>
                          <a:cs typeface="Kulim Park SemiBold"/>
                          <a:sym typeface="Kulim Park SemiBold"/>
                        </a:rPr>
                        <a:t>30</a:t>
                      </a:r>
                      <a:endParaRPr sz="1800">
                        <a:solidFill>
                          <a:schemeClr val="dk1"/>
                        </a:solidFill>
                        <a:latin typeface="Kulim Park SemiBold"/>
                        <a:ea typeface="Kulim Park SemiBold"/>
                        <a:cs typeface="Kulim Park SemiBold"/>
                        <a:sym typeface="Kulim Park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ulim Park SemiBold"/>
                          <a:ea typeface="Kulim Park SemiBold"/>
                          <a:cs typeface="Kulim Park SemiBold"/>
                          <a:sym typeface="Kulim Park SemiBold"/>
                        </a:rPr>
                        <a:t>15</a:t>
                      </a:r>
                      <a:endParaRPr sz="1800">
                        <a:solidFill>
                          <a:schemeClr val="dk1"/>
                        </a:solidFill>
                        <a:latin typeface="Kulim Park SemiBold"/>
                        <a:ea typeface="Kulim Park SemiBold"/>
                        <a:cs typeface="Kulim Park SemiBold"/>
                        <a:sym typeface="Kulim Park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ulim Park SemiBold"/>
                          <a:ea typeface="Kulim Park SemiBold"/>
                          <a:cs typeface="Kulim Park SemiBold"/>
                          <a:sym typeface="Kulim Park SemiBold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Kulim Park SemiBold"/>
                        <a:ea typeface="Kulim Park SemiBold"/>
                        <a:cs typeface="Kulim Park SemiBold"/>
                        <a:sym typeface="Kulim Park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6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Orange</a:t>
                      </a:r>
                      <a:endParaRPr sz="1100">
                        <a:solidFill>
                          <a:schemeClr val="accent3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ulim Park SemiBold"/>
                          <a:ea typeface="Kulim Park SemiBold"/>
                          <a:cs typeface="Kulim Park SemiBold"/>
                          <a:sym typeface="Kulim Park SemiBold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Kulim Park SemiBold"/>
                        <a:ea typeface="Kulim Park SemiBold"/>
                        <a:cs typeface="Kulim Park SemiBold"/>
                        <a:sym typeface="Kulim Park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ulim Park SemiBold"/>
                          <a:ea typeface="Kulim Park SemiBold"/>
                          <a:cs typeface="Kulim Park SemiBold"/>
                          <a:sym typeface="Kulim Park SemiBold"/>
                        </a:rPr>
                        <a:t>24</a:t>
                      </a:r>
                      <a:endParaRPr sz="1800">
                        <a:solidFill>
                          <a:schemeClr val="dk1"/>
                        </a:solidFill>
                        <a:latin typeface="Kulim Park SemiBold"/>
                        <a:ea typeface="Kulim Park SemiBold"/>
                        <a:cs typeface="Kulim Park SemiBold"/>
                        <a:sym typeface="Kulim Park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ulim Park SemiBold"/>
                          <a:ea typeface="Kulim Park SemiBold"/>
                          <a:cs typeface="Kulim Park SemiBold"/>
                          <a:sym typeface="Kulim Park SemiBold"/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  <a:latin typeface="Kulim Park SemiBold"/>
                        <a:ea typeface="Kulim Park SemiBold"/>
                        <a:cs typeface="Kulim Park SemiBold"/>
                        <a:sym typeface="Kulim Park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2" name="Google Shape;242;p2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/>
          <p:nvPr/>
        </p:nvSpPr>
        <p:spPr>
          <a:xfrm>
            <a:off x="1988800" y="885042"/>
            <a:ext cx="6888004" cy="3456214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0"/>
          <p:cNvSpPr txBox="1"/>
          <p:nvPr>
            <p:ph idx="4294967295" type="title"/>
          </p:nvPr>
        </p:nvSpPr>
        <p:spPr>
          <a:xfrm>
            <a:off x="431000" y="424350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49" name="Google Shape;249;p30"/>
          <p:cNvSpPr/>
          <p:nvPr/>
        </p:nvSpPr>
        <p:spPr>
          <a:xfrm>
            <a:off x="3247787" y="1710370"/>
            <a:ext cx="671400" cy="1797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6"/>
                </a:solidFill>
                <a:latin typeface="Kulim Park"/>
                <a:ea typeface="Kulim Park"/>
                <a:cs typeface="Kulim Park"/>
                <a:sym typeface="Kulim Park"/>
              </a:rPr>
              <a:t>our office</a:t>
            </a:r>
            <a:endParaRPr sz="800">
              <a:solidFill>
                <a:schemeClr val="accent6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250" name="Google Shape;250;p3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51" name="Google Shape;251;p30"/>
          <p:cNvSpPr txBox="1"/>
          <p:nvPr>
            <p:ph idx="4294967295" type="body"/>
          </p:nvPr>
        </p:nvSpPr>
        <p:spPr>
          <a:xfrm>
            <a:off x="3104525" y="4804213"/>
            <a:ext cx="5605500" cy="17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2"/>
                </a:solidFill>
              </a:rPr>
              <a:t>Find more maps at </a:t>
            </a:r>
            <a:r>
              <a:rPr lang="en" sz="900" u="sng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accent2"/>
              </a:solidFill>
            </a:endParaRPr>
          </a:p>
          <a:p>
            <a:pPr indent="0" lvl="0" marL="0" rtl="0" algn="r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900">
              <a:solidFill>
                <a:schemeClr val="accent2"/>
              </a:solidFill>
            </a:endParaRPr>
          </a:p>
        </p:txBody>
      </p:sp>
      <p:sp>
        <p:nvSpPr>
          <p:cNvPr id="252" name="Google Shape;252;p30"/>
          <p:cNvSpPr/>
          <p:nvPr/>
        </p:nvSpPr>
        <p:spPr>
          <a:xfrm rot="5400000">
            <a:off x="2433875" y="1941675"/>
            <a:ext cx="168600" cy="1329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"/>
          <p:cNvSpPr/>
          <p:nvPr/>
        </p:nvSpPr>
        <p:spPr>
          <a:xfrm rot="5400000">
            <a:off x="3901325" y="3376250"/>
            <a:ext cx="168600" cy="1329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0"/>
          <p:cNvSpPr/>
          <p:nvPr/>
        </p:nvSpPr>
        <p:spPr>
          <a:xfrm rot="5400000">
            <a:off x="4810425" y="1733775"/>
            <a:ext cx="168600" cy="1329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0"/>
          <p:cNvSpPr/>
          <p:nvPr/>
        </p:nvSpPr>
        <p:spPr>
          <a:xfrm rot="5400000">
            <a:off x="5401450" y="3633825"/>
            <a:ext cx="168600" cy="1329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"/>
          <p:cNvSpPr/>
          <p:nvPr/>
        </p:nvSpPr>
        <p:spPr>
          <a:xfrm rot="5400000">
            <a:off x="7787550" y="3685000"/>
            <a:ext cx="168600" cy="1329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"/>
          <p:cNvSpPr/>
          <p:nvPr/>
        </p:nvSpPr>
        <p:spPr>
          <a:xfrm rot="5400000">
            <a:off x="7217875" y="2197550"/>
            <a:ext cx="168600" cy="1329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idx="4294967295" type="ctrTitle"/>
          </p:nvPr>
        </p:nvSpPr>
        <p:spPr>
          <a:xfrm>
            <a:off x="3009750" y="1746600"/>
            <a:ext cx="55065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200">
                <a:solidFill>
                  <a:schemeClr val="lt1"/>
                </a:solidFill>
              </a:rPr>
              <a:t>89,526,124</a:t>
            </a:r>
            <a:endParaRPr sz="9200">
              <a:solidFill>
                <a:schemeClr val="lt1"/>
              </a:solidFill>
            </a:endParaRPr>
          </a:p>
        </p:txBody>
      </p:sp>
      <p:sp>
        <p:nvSpPr>
          <p:cNvPr id="263" name="Google Shape;263;p31"/>
          <p:cNvSpPr txBox="1"/>
          <p:nvPr>
            <p:ph idx="4294967295" type="subTitle"/>
          </p:nvPr>
        </p:nvSpPr>
        <p:spPr>
          <a:xfrm>
            <a:off x="3009750" y="3003300"/>
            <a:ext cx="55065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100"/>
              <a:t>Whoa! That’s a big number, aren’t you proud?</a:t>
            </a:r>
            <a:endParaRPr sz="2100"/>
          </a:p>
        </p:txBody>
      </p:sp>
      <p:sp>
        <p:nvSpPr>
          <p:cNvPr id="264" name="Google Shape;264;p3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5" name="Google Shape;265;p31"/>
          <p:cNvPicPr preferRelativeResize="0"/>
          <p:nvPr/>
        </p:nvPicPr>
        <p:blipFill rotWithShape="1">
          <a:blip r:embed="rId3">
            <a:alphaModFix/>
          </a:blip>
          <a:srcRect b="0" l="20461" r="20467" t="0"/>
          <a:stretch/>
        </p:blipFill>
        <p:spPr>
          <a:xfrm>
            <a:off x="0" y="0"/>
            <a:ext cx="2025540" cy="51435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0" y="21600"/>
                </a:lnTo>
                <a:lnTo>
                  <a:pt x="18807" y="21600"/>
                </a:lnTo>
                <a:lnTo>
                  <a:pt x="21600" y="15354"/>
                </a:lnTo>
                <a:lnTo>
                  <a:pt x="12230" y="16698"/>
                </a:lnTo>
                <a:lnTo>
                  <a:pt x="7447" y="14996"/>
                </a:lnTo>
                <a:lnTo>
                  <a:pt x="7456" y="14994"/>
                </a:lnTo>
                <a:lnTo>
                  <a:pt x="14169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idx="4294967295" type="ctrTitle"/>
          </p:nvPr>
        </p:nvSpPr>
        <p:spPr>
          <a:xfrm>
            <a:off x="3117725" y="571800"/>
            <a:ext cx="51711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71" name="Google Shape;271;p32"/>
          <p:cNvSpPr txBox="1"/>
          <p:nvPr>
            <p:ph idx="4294967295" type="subTitle"/>
          </p:nvPr>
        </p:nvSpPr>
        <p:spPr>
          <a:xfrm>
            <a:off x="3117725" y="1411308"/>
            <a:ext cx="51711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72" name="Google Shape;272;p32"/>
          <p:cNvSpPr txBox="1"/>
          <p:nvPr>
            <p:ph idx="4294967295" type="ctrTitle"/>
          </p:nvPr>
        </p:nvSpPr>
        <p:spPr>
          <a:xfrm>
            <a:off x="3117725" y="3200693"/>
            <a:ext cx="51711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73" name="Google Shape;273;p32"/>
          <p:cNvSpPr txBox="1"/>
          <p:nvPr>
            <p:ph idx="4294967295" type="subTitle"/>
          </p:nvPr>
        </p:nvSpPr>
        <p:spPr>
          <a:xfrm>
            <a:off x="3117725" y="4040200"/>
            <a:ext cx="51711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74" name="Google Shape;274;p32"/>
          <p:cNvSpPr txBox="1"/>
          <p:nvPr>
            <p:ph idx="4294967295" type="ctrTitle"/>
          </p:nvPr>
        </p:nvSpPr>
        <p:spPr>
          <a:xfrm>
            <a:off x="3117725" y="1886246"/>
            <a:ext cx="51711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75" name="Google Shape;275;p32"/>
          <p:cNvSpPr txBox="1"/>
          <p:nvPr>
            <p:ph idx="4294967295" type="subTitle"/>
          </p:nvPr>
        </p:nvSpPr>
        <p:spPr>
          <a:xfrm>
            <a:off x="3117725" y="2725754"/>
            <a:ext cx="51711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76" name="Google Shape;276;p3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7" name="Google Shape;277;p32"/>
          <p:cNvPicPr preferRelativeResize="0"/>
          <p:nvPr/>
        </p:nvPicPr>
        <p:blipFill rotWithShape="1">
          <a:blip r:embed="rId3">
            <a:alphaModFix/>
          </a:blip>
          <a:srcRect b="0" l="20461" r="20467" t="0"/>
          <a:stretch/>
        </p:blipFill>
        <p:spPr>
          <a:xfrm>
            <a:off x="0" y="0"/>
            <a:ext cx="2025540" cy="51435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0" y="21600"/>
                </a:lnTo>
                <a:lnTo>
                  <a:pt x="18807" y="21600"/>
                </a:lnTo>
                <a:lnTo>
                  <a:pt x="21600" y="15354"/>
                </a:lnTo>
                <a:lnTo>
                  <a:pt x="12230" y="16698"/>
                </a:lnTo>
                <a:lnTo>
                  <a:pt x="7447" y="14996"/>
                </a:lnTo>
                <a:lnTo>
                  <a:pt x="7456" y="14994"/>
                </a:lnTo>
                <a:lnTo>
                  <a:pt x="14169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563675" y="810800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626700" y="1430148"/>
            <a:ext cx="52761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dataset being analyzed contains height and weight of individuals of 18 years of age.It was sourced from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 sz="2000"/>
              <a:t>.</a:t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/>
              <a:t>The data contains 3 columns,</a:t>
            </a:r>
            <a:endParaRPr sz="2000"/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Index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Height(Inches)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Weight(Pounds)</a:t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83" name="Google Shape;283;p3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4" name="Google Shape;284;p33"/>
          <p:cNvGrpSpPr/>
          <p:nvPr/>
        </p:nvGrpSpPr>
        <p:grpSpPr>
          <a:xfrm>
            <a:off x="5201724" y="3024885"/>
            <a:ext cx="2191824" cy="1228744"/>
            <a:chOff x="6038025" y="2598925"/>
            <a:chExt cx="2469661" cy="1384500"/>
          </a:xfrm>
        </p:grpSpPr>
        <p:cxnSp>
          <p:nvCxnSpPr>
            <p:cNvPr id="285" name="Google Shape;285;p33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6" name="Google Shape;286;p33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Vestibulum congue tempus</a:t>
              </a:r>
              <a:endParaRPr b="1" sz="12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  <p:sp>
          <p:nvSpPr>
            <p:cNvPr id="287" name="Google Shape;287;p33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3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3</a:t>
              </a:r>
              <a:endParaRPr sz="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</p:grpSp>
      <p:grpSp>
        <p:nvGrpSpPr>
          <p:cNvPr id="289" name="Google Shape;289;p33"/>
          <p:cNvGrpSpPr/>
          <p:nvPr/>
        </p:nvGrpSpPr>
        <p:grpSpPr>
          <a:xfrm>
            <a:off x="407711" y="2339308"/>
            <a:ext cx="2657822" cy="1228744"/>
            <a:chOff x="636321" y="1844098"/>
            <a:chExt cx="2994729" cy="1384500"/>
          </a:xfrm>
        </p:grpSpPr>
        <p:sp>
          <p:nvSpPr>
            <p:cNvPr id="290" name="Google Shape;290;p33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Vestibulum congue tempus</a:t>
              </a:r>
              <a:endParaRPr b="1" sz="12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  <p:cxnSp>
          <p:nvCxnSpPr>
            <p:cNvPr id="291" name="Google Shape;291;p33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2" name="Google Shape;292;p33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3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2</a:t>
              </a:r>
              <a:endParaRPr sz="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</p:grpSp>
      <p:grpSp>
        <p:nvGrpSpPr>
          <p:cNvPr id="294" name="Google Shape;294;p33"/>
          <p:cNvGrpSpPr/>
          <p:nvPr/>
        </p:nvGrpSpPr>
        <p:grpSpPr>
          <a:xfrm>
            <a:off x="4198915" y="1539508"/>
            <a:ext cx="3194633" cy="1228744"/>
            <a:chOff x="4908100" y="889950"/>
            <a:chExt cx="3599586" cy="1384500"/>
          </a:xfrm>
        </p:grpSpPr>
        <p:cxnSp>
          <p:nvCxnSpPr>
            <p:cNvPr id="295" name="Google Shape;295;p33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6" name="Google Shape;296;p33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Vestibulum congue tempus</a:t>
              </a:r>
              <a:endParaRPr b="1" sz="12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3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1</a:t>
              </a:r>
              <a:endParaRPr sz="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</p:grpSp>
      <p:grpSp>
        <p:nvGrpSpPr>
          <p:cNvPr id="299" name="Google Shape;299;p33"/>
          <p:cNvGrpSpPr/>
          <p:nvPr/>
        </p:nvGrpSpPr>
        <p:grpSpPr>
          <a:xfrm>
            <a:off x="2340925" y="1724290"/>
            <a:ext cx="3119395" cy="2886152"/>
            <a:chOff x="2991269" y="1153325"/>
            <a:chExt cx="3514811" cy="3252003"/>
          </a:xfrm>
        </p:grpSpPr>
        <p:sp>
          <p:nvSpPr>
            <p:cNvPr id="300" name="Google Shape;300;p33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01" name="Google Shape;301;p33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302" name="Google Shape;302;p33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303" name="Google Shape;303;p33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04" name="Google Shape;304;p33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5" name="Google Shape;305;p33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6" name="Google Shape;306;p33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307" name="Google Shape;307;p33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grpSp>
        <p:nvGrpSpPr>
          <p:cNvPr id="308" name="Google Shape;308;p33"/>
          <p:cNvGrpSpPr/>
          <p:nvPr/>
        </p:nvGrpSpPr>
        <p:grpSpPr>
          <a:xfrm>
            <a:off x="2340925" y="1724290"/>
            <a:ext cx="1563154" cy="2886152"/>
            <a:chOff x="2991269" y="1153325"/>
            <a:chExt cx="1761300" cy="3252003"/>
          </a:xfrm>
        </p:grpSpPr>
        <p:sp>
          <p:nvSpPr>
            <p:cNvPr id="309" name="Google Shape;309;p33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122431">
                <a:alpha val="7260"/>
              </a:srgbClr>
            </a:solidFill>
            <a:ln>
              <a:noFill/>
            </a:ln>
          </p:spPr>
        </p:sp>
        <p:sp>
          <p:nvSpPr>
            <p:cNvPr id="310" name="Google Shape;310;p33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122431">
                <a:alpha val="7260"/>
              </a:srgbClr>
            </a:solidFill>
            <a:ln>
              <a:noFill/>
            </a:ln>
          </p:spPr>
        </p:sp>
        <p:sp>
          <p:nvSpPr>
            <p:cNvPr id="311" name="Google Shape;311;p33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122431">
                <a:alpha val="7260"/>
              </a:srgbClr>
            </a:solidFill>
            <a:ln>
              <a:noFill/>
            </a:ln>
          </p:spPr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"/>
          <p:cNvSpPr txBox="1"/>
          <p:nvPr>
            <p:ph type="title"/>
          </p:nvPr>
        </p:nvSpPr>
        <p:spPr>
          <a:xfrm>
            <a:off x="626700" y="836000"/>
            <a:ext cx="65292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17" name="Google Shape;317;p34"/>
          <p:cNvSpPr txBox="1"/>
          <p:nvPr>
            <p:ph idx="1" type="body"/>
          </p:nvPr>
        </p:nvSpPr>
        <p:spPr>
          <a:xfrm>
            <a:off x="626600" y="1430150"/>
            <a:ext cx="2034000" cy="15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18" name="Google Shape;318;p34"/>
          <p:cNvSpPr txBox="1"/>
          <p:nvPr>
            <p:ph idx="2" type="body"/>
          </p:nvPr>
        </p:nvSpPr>
        <p:spPr>
          <a:xfrm>
            <a:off x="2874225" y="1430150"/>
            <a:ext cx="2034000" cy="15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19" name="Google Shape;319;p34"/>
          <p:cNvSpPr txBox="1"/>
          <p:nvPr>
            <p:ph idx="3" type="body"/>
          </p:nvPr>
        </p:nvSpPr>
        <p:spPr>
          <a:xfrm>
            <a:off x="5121849" y="1430150"/>
            <a:ext cx="2034000" cy="15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0" name="Google Shape;320;p3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1" name="Google Shape;321;p34"/>
          <p:cNvSpPr txBox="1"/>
          <p:nvPr>
            <p:ph idx="1" type="body"/>
          </p:nvPr>
        </p:nvSpPr>
        <p:spPr>
          <a:xfrm>
            <a:off x="626600" y="3170600"/>
            <a:ext cx="2034000" cy="15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22" name="Google Shape;322;p34"/>
          <p:cNvSpPr txBox="1"/>
          <p:nvPr>
            <p:ph idx="2" type="body"/>
          </p:nvPr>
        </p:nvSpPr>
        <p:spPr>
          <a:xfrm>
            <a:off x="2874225" y="3170600"/>
            <a:ext cx="2034000" cy="15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23" name="Google Shape;323;p34"/>
          <p:cNvSpPr txBox="1"/>
          <p:nvPr>
            <p:ph idx="3" type="body"/>
          </p:nvPr>
        </p:nvSpPr>
        <p:spPr>
          <a:xfrm>
            <a:off x="5121849" y="3170600"/>
            <a:ext cx="2034000" cy="15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"/>
          <p:cNvSpPr txBox="1"/>
          <p:nvPr>
            <p:ph idx="1" type="body"/>
          </p:nvPr>
        </p:nvSpPr>
        <p:spPr>
          <a:xfrm>
            <a:off x="702900" y="4406300"/>
            <a:ext cx="7433400" cy="34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329" name="Google Shape;329;p3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0" name="Google Shape;330;p35"/>
          <p:cNvCxnSpPr/>
          <p:nvPr/>
        </p:nvCxnSpPr>
        <p:spPr>
          <a:xfrm>
            <a:off x="702900" y="1074699"/>
            <a:ext cx="6303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35"/>
          <p:cNvCxnSpPr/>
          <p:nvPr/>
        </p:nvCxnSpPr>
        <p:spPr>
          <a:xfrm>
            <a:off x="702900" y="1784182"/>
            <a:ext cx="6303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35"/>
          <p:cNvCxnSpPr/>
          <p:nvPr/>
        </p:nvCxnSpPr>
        <p:spPr>
          <a:xfrm>
            <a:off x="702900" y="2493664"/>
            <a:ext cx="6303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35"/>
          <p:cNvCxnSpPr/>
          <p:nvPr/>
        </p:nvCxnSpPr>
        <p:spPr>
          <a:xfrm>
            <a:off x="702900" y="3203147"/>
            <a:ext cx="6303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35"/>
          <p:cNvCxnSpPr/>
          <p:nvPr/>
        </p:nvCxnSpPr>
        <p:spPr>
          <a:xfrm>
            <a:off x="702900" y="3934528"/>
            <a:ext cx="6303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35"/>
          <p:cNvSpPr txBox="1"/>
          <p:nvPr/>
        </p:nvSpPr>
        <p:spPr>
          <a:xfrm>
            <a:off x="702900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4000</a:t>
            </a:r>
            <a:endParaRPr sz="10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3000</a:t>
            </a:r>
            <a:endParaRPr sz="10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2000</a:t>
            </a:r>
            <a:endParaRPr sz="10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1000</a:t>
            </a:r>
            <a:endParaRPr sz="10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0</a:t>
            </a:r>
            <a:endParaRPr sz="10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336" name="Google Shape;336;p35"/>
          <p:cNvSpPr/>
          <p:nvPr/>
        </p:nvSpPr>
        <p:spPr>
          <a:xfrm rot="-197529">
            <a:off x="1228260" y="2318462"/>
            <a:ext cx="203736" cy="1553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5"/>
          <p:cNvSpPr/>
          <p:nvPr/>
        </p:nvSpPr>
        <p:spPr>
          <a:xfrm>
            <a:off x="1592872" y="1986873"/>
            <a:ext cx="20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5"/>
          <p:cNvSpPr/>
          <p:nvPr/>
        </p:nvSpPr>
        <p:spPr>
          <a:xfrm>
            <a:off x="1866512" y="2493664"/>
            <a:ext cx="20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5"/>
          <p:cNvSpPr/>
          <p:nvPr/>
        </p:nvSpPr>
        <p:spPr>
          <a:xfrm>
            <a:off x="2845724" y="2694727"/>
            <a:ext cx="20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5"/>
          <p:cNvSpPr/>
          <p:nvPr/>
        </p:nvSpPr>
        <p:spPr>
          <a:xfrm>
            <a:off x="3119364" y="2096343"/>
            <a:ext cx="20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5"/>
          <p:cNvSpPr/>
          <p:nvPr/>
        </p:nvSpPr>
        <p:spPr>
          <a:xfrm>
            <a:off x="3393003" y="1229023"/>
            <a:ext cx="20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5"/>
          <p:cNvSpPr/>
          <p:nvPr/>
        </p:nvSpPr>
        <p:spPr>
          <a:xfrm>
            <a:off x="4372216" y="2140119"/>
            <a:ext cx="20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5"/>
          <p:cNvSpPr/>
          <p:nvPr/>
        </p:nvSpPr>
        <p:spPr>
          <a:xfrm>
            <a:off x="4645855" y="1074575"/>
            <a:ext cx="20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5"/>
          <p:cNvSpPr/>
          <p:nvPr/>
        </p:nvSpPr>
        <p:spPr>
          <a:xfrm>
            <a:off x="4919495" y="2322562"/>
            <a:ext cx="20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5"/>
          <p:cNvSpPr/>
          <p:nvPr/>
        </p:nvSpPr>
        <p:spPr>
          <a:xfrm>
            <a:off x="5898707" y="2753101"/>
            <a:ext cx="20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5"/>
          <p:cNvSpPr/>
          <p:nvPr/>
        </p:nvSpPr>
        <p:spPr>
          <a:xfrm>
            <a:off x="6172347" y="1293618"/>
            <a:ext cx="20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5"/>
          <p:cNvSpPr/>
          <p:nvPr/>
        </p:nvSpPr>
        <p:spPr>
          <a:xfrm>
            <a:off x="6445986" y="1607409"/>
            <a:ext cx="20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"/>
          <p:cNvSpPr txBox="1"/>
          <p:nvPr>
            <p:ph idx="4294967295" type="body"/>
          </p:nvPr>
        </p:nvSpPr>
        <p:spPr>
          <a:xfrm>
            <a:off x="2149500" y="525975"/>
            <a:ext cx="2747400" cy="206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Mobile</a:t>
            </a:r>
            <a:r>
              <a:rPr b="1" lang="en" sz="180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 project</a:t>
            </a:r>
            <a:endParaRPr b="1" sz="1800">
              <a:solidFill>
                <a:schemeClr val="accent1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53" name="Google Shape;353;p3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4" name="Google Shape;354;p36"/>
          <p:cNvGrpSpPr/>
          <p:nvPr/>
        </p:nvGrpSpPr>
        <p:grpSpPr>
          <a:xfrm>
            <a:off x="5581800" y="373572"/>
            <a:ext cx="2119546" cy="4396359"/>
            <a:chOff x="2547150" y="238125"/>
            <a:chExt cx="2525675" cy="5238750"/>
          </a:xfrm>
        </p:grpSpPr>
        <p:sp>
          <p:nvSpPr>
            <p:cNvPr id="355" name="Google Shape;355;p36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59" name="Google Shape;359;p36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56281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5" name="Google Shape;365;p37"/>
          <p:cNvGrpSpPr/>
          <p:nvPr/>
        </p:nvGrpSpPr>
        <p:grpSpPr>
          <a:xfrm>
            <a:off x="5245702" y="465959"/>
            <a:ext cx="2736410" cy="4222433"/>
            <a:chOff x="2112475" y="238125"/>
            <a:chExt cx="3395050" cy="5238750"/>
          </a:xfrm>
        </p:grpSpPr>
        <p:sp>
          <p:nvSpPr>
            <p:cNvPr id="366" name="Google Shape;366;p37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0" name="Google Shape;37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2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7"/>
          <p:cNvSpPr txBox="1"/>
          <p:nvPr>
            <p:ph idx="4294967295" type="body"/>
          </p:nvPr>
        </p:nvSpPr>
        <p:spPr>
          <a:xfrm>
            <a:off x="2149500" y="525975"/>
            <a:ext cx="2747400" cy="206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Tablet</a:t>
            </a:r>
            <a:r>
              <a:rPr b="1" lang="en" sz="180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 project</a:t>
            </a:r>
            <a:endParaRPr b="1" sz="1800">
              <a:solidFill>
                <a:schemeClr val="accent1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7" name="Google Shape;377;p38"/>
          <p:cNvGrpSpPr/>
          <p:nvPr/>
        </p:nvGrpSpPr>
        <p:grpSpPr>
          <a:xfrm>
            <a:off x="3557374" y="1934504"/>
            <a:ext cx="4542205" cy="2661224"/>
            <a:chOff x="1177450" y="241631"/>
            <a:chExt cx="6173152" cy="3616776"/>
          </a:xfrm>
        </p:grpSpPr>
        <p:sp>
          <p:nvSpPr>
            <p:cNvPr id="378" name="Google Shape;378;p38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2" name="Google Shape;382;p38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4064550" y="2081225"/>
            <a:ext cx="3530550" cy="22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8"/>
          <p:cNvSpPr txBox="1"/>
          <p:nvPr>
            <p:ph idx="4294967295" type="body"/>
          </p:nvPr>
        </p:nvSpPr>
        <p:spPr>
          <a:xfrm>
            <a:off x="2149500" y="525975"/>
            <a:ext cx="5963100" cy="111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Desktop</a:t>
            </a:r>
            <a:r>
              <a:rPr b="1" lang="en" sz="180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 project</a:t>
            </a:r>
            <a:endParaRPr b="1" sz="1800">
              <a:solidFill>
                <a:schemeClr val="accent1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9"/>
          <p:cNvSpPr txBox="1"/>
          <p:nvPr>
            <p:ph idx="4294967295" type="ctrTitle"/>
          </p:nvPr>
        </p:nvSpPr>
        <p:spPr>
          <a:xfrm>
            <a:off x="4136725" y="440350"/>
            <a:ext cx="4480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>
                <a:solidFill>
                  <a:schemeClr val="accent4"/>
                </a:solidFill>
              </a:rPr>
              <a:t>Thanks</a:t>
            </a:r>
            <a:r>
              <a:rPr lang="en" sz="7600">
                <a:solidFill>
                  <a:schemeClr val="accent4"/>
                </a:solidFill>
              </a:rPr>
              <a:t>!</a:t>
            </a:r>
            <a:endParaRPr sz="7600">
              <a:solidFill>
                <a:schemeClr val="accent4"/>
              </a:solidFill>
            </a:endParaRPr>
          </a:p>
        </p:txBody>
      </p:sp>
      <p:sp>
        <p:nvSpPr>
          <p:cNvPr id="389" name="Google Shape;389;p39"/>
          <p:cNvSpPr txBox="1"/>
          <p:nvPr>
            <p:ph idx="4294967295" type="subTitle"/>
          </p:nvPr>
        </p:nvSpPr>
        <p:spPr>
          <a:xfrm>
            <a:off x="4136725" y="1639975"/>
            <a:ext cx="4480800" cy="166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rPr>
              <a:t>Any questions?</a:t>
            </a:r>
            <a:endParaRPr b="1" sz="1700">
              <a:solidFill>
                <a:schemeClr val="accent3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/>
              <a:t>You can find me at @username &amp; user@mail.me</a:t>
            </a: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</p:txBody>
      </p:sp>
      <p:sp>
        <p:nvSpPr>
          <p:cNvPr id="390" name="Google Shape;390;p3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1" name="Google Shape;391;p39"/>
          <p:cNvPicPr preferRelativeResize="0"/>
          <p:nvPr/>
        </p:nvPicPr>
        <p:blipFill rotWithShape="1">
          <a:blip r:embed="rId3">
            <a:alphaModFix/>
          </a:blip>
          <a:srcRect b="0" l="46865" r="0" t="0"/>
          <a:stretch/>
        </p:blipFill>
        <p:spPr>
          <a:xfrm>
            <a:off x="0" y="0"/>
            <a:ext cx="4097520" cy="51435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0" y="21600"/>
                </a:lnTo>
                <a:lnTo>
                  <a:pt x="20218" y="21600"/>
                </a:lnTo>
                <a:lnTo>
                  <a:pt x="21600" y="15354"/>
                </a:lnTo>
                <a:lnTo>
                  <a:pt x="16966" y="16698"/>
                </a:lnTo>
                <a:lnTo>
                  <a:pt x="14603" y="14996"/>
                </a:lnTo>
                <a:lnTo>
                  <a:pt x="14607" y="14994"/>
                </a:lnTo>
                <a:lnTo>
                  <a:pt x="17925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0"/>
          <p:cNvSpPr txBox="1"/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97" name="Google Shape;397;p40"/>
          <p:cNvSpPr txBox="1"/>
          <p:nvPr>
            <p:ph idx="1" type="body"/>
          </p:nvPr>
        </p:nvSpPr>
        <p:spPr>
          <a:xfrm>
            <a:off x="626700" y="1430148"/>
            <a:ext cx="52761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398" name="Google Shape;398;p4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1"/>
          <p:cNvSpPr txBox="1"/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4" name="Google Shape;404;p41"/>
          <p:cNvSpPr txBox="1"/>
          <p:nvPr>
            <p:ph idx="1" type="body"/>
          </p:nvPr>
        </p:nvSpPr>
        <p:spPr>
          <a:xfrm>
            <a:off x="626700" y="1430148"/>
            <a:ext cx="52761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Titles: Kulim Park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Body copy: Kulim Park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https://fonts.google.com/specimen/Kulim+Park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5" name="Google Shape;405;p41"/>
          <p:cNvSpPr txBox="1"/>
          <p:nvPr/>
        </p:nvSpPr>
        <p:spPr>
          <a:xfrm>
            <a:off x="626700" y="4104575"/>
            <a:ext cx="53970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/>
                </a:solidFill>
                <a:latin typeface="Kulim Park"/>
                <a:ea typeface="Kulim Park"/>
                <a:cs typeface="Kulim Park"/>
                <a:sym typeface="Kulim Park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6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6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406" name="Google Shape;406;p4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2"/>
          <p:cNvSpPr/>
          <p:nvPr/>
        </p:nvSpPr>
        <p:spPr>
          <a:xfrm>
            <a:off x="702898" y="735575"/>
            <a:ext cx="2997259" cy="442051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B6AB1">
                    <a:alpha val="47490"/>
                  </a:srgbClr>
                </a:solidFill>
                <a:latin typeface="Kulim Park"/>
              </a:rPr>
              <a:t>2</a:t>
            </a:r>
          </a:p>
        </p:txBody>
      </p:sp>
      <p:sp>
        <p:nvSpPr>
          <p:cNvPr id="412" name="Google Shape;412;p42"/>
          <p:cNvSpPr txBox="1"/>
          <p:nvPr>
            <p:ph type="ctrTitle"/>
          </p:nvPr>
        </p:nvSpPr>
        <p:spPr>
          <a:xfrm>
            <a:off x="702900" y="3004250"/>
            <a:ext cx="5026200" cy="1050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413" name="Google Shape;413;p42"/>
          <p:cNvSpPr txBox="1"/>
          <p:nvPr>
            <p:ph idx="1" type="subTitle"/>
          </p:nvPr>
        </p:nvSpPr>
        <p:spPr>
          <a:xfrm>
            <a:off x="702900" y="4075901"/>
            <a:ext cx="5026200" cy="36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research questions are:</a:t>
            </a:r>
            <a:endParaRPr sz="3100"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525825" y="1525400"/>
            <a:ext cx="5276100" cy="27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Is there a relationship between  height and weight 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How are individuals distributed according to their weight?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Does the height of an individual affect their BMI?</a:t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3"/>
          <p:cNvSpPr txBox="1"/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19" name="Google Shape;419;p4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0" name="Google Shape;420;p43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DEC</a:t>
            </a:r>
            <a:endParaRPr sz="1000">
              <a:solidFill>
                <a:schemeClr val="lt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421" name="Google Shape;421;p43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NOV</a:t>
            </a:r>
            <a:endParaRPr sz="1000">
              <a:solidFill>
                <a:schemeClr val="lt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422" name="Google Shape;422;p43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OCT</a:t>
            </a:r>
            <a:endParaRPr sz="1000">
              <a:solidFill>
                <a:schemeClr val="lt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423" name="Google Shape;423;p43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SEP</a:t>
            </a:r>
            <a:endParaRPr sz="1000">
              <a:solidFill>
                <a:schemeClr val="lt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424" name="Google Shape;424;p43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AUG</a:t>
            </a:r>
            <a:endParaRPr sz="1000">
              <a:solidFill>
                <a:schemeClr val="lt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425" name="Google Shape;425;p43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JUL</a:t>
            </a:r>
            <a:endParaRPr sz="1000">
              <a:solidFill>
                <a:schemeClr val="lt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426" name="Google Shape;426;p43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Kulim Park"/>
                <a:ea typeface="Kulim Park"/>
                <a:cs typeface="Kulim Park"/>
                <a:sym typeface="Kulim Park"/>
              </a:rPr>
              <a:t>JUN</a:t>
            </a:r>
            <a:endParaRPr sz="1000">
              <a:solidFill>
                <a:schemeClr val="accent6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427" name="Google Shape;427;p43"/>
          <p:cNvSpPr/>
          <p:nvPr/>
        </p:nvSpPr>
        <p:spPr>
          <a:xfrm>
            <a:off x="1811709" y="2780525"/>
            <a:ext cx="2125800" cy="3690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Kulim Park"/>
                <a:ea typeface="Kulim Park"/>
                <a:cs typeface="Kulim Park"/>
                <a:sym typeface="Kulim Park"/>
              </a:rPr>
              <a:t>MAY</a:t>
            </a:r>
            <a:endParaRPr sz="1000">
              <a:solidFill>
                <a:schemeClr val="accent6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428" name="Google Shape;428;p43"/>
          <p:cNvSpPr/>
          <p:nvPr/>
        </p:nvSpPr>
        <p:spPr>
          <a:xfrm>
            <a:off x="626700" y="2281925"/>
            <a:ext cx="1463400" cy="9135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Kulim Park"/>
                <a:ea typeface="Kulim Park"/>
                <a:cs typeface="Kulim Park"/>
                <a:sym typeface="Kulim Park"/>
              </a:rPr>
              <a:t>FEB</a:t>
            </a:r>
            <a:endParaRPr sz="1000">
              <a:solidFill>
                <a:schemeClr val="accent6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429" name="Google Shape;429;p43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430" name="Google Shape;430;p43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31" name="Google Shape;431;p43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cxnSp>
        <p:nvCxnSpPr>
          <p:cNvPr id="432" name="Google Shape;432;p43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33" name="Google Shape;433;p43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Red is the colour of danger and courage</a:t>
            </a:r>
            <a:endParaRPr sz="9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cxnSp>
        <p:nvCxnSpPr>
          <p:cNvPr id="434" name="Google Shape;434;p43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35" name="Google Shape;435;p43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cxnSp>
        <p:nvCxnSpPr>
          <p:cNvPr id="436" name="Google Shape;436;p43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37" name="Google Shape;437;p43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cxnSp>
        <p:nvCxnSpPr>
          <p:cNvPr id="438" name="Google Shape;438;p43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39" name="Google Shape;439;p43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cxnSp>
        <p:nvCxnSpPr>
          <p:cNvPr id="440" name="Google Shape;440;p43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41" name="Google Shape;441;p43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cxnSp>
        <p:nvCxnSpPr>
          <p:cNvPr id="442" name="Google Shape;442;p43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43" name="Google Shape;443;p43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cxnSp>
        <p:nvCxnSpPr>
          <p:cNvPr id="444" name="Google Shape;444;p43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45" name="Google Shape;445;p43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cxnSp>
        <p:nvCxnSpPr>
          <p:cNvPr id="446" name="Google Shape;446;p43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47" name="Google Shape;447;p43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cxnSp>
        <p:nvCxnSpPr>
          <p:cNvPr id="448" name="Google Shape;448;p43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49" name="Google Shape;449;p43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Red is the colour of danger and courage</a:t>
            </a:r>
            <a:endParaRPr sz="9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cxnSp>
        <p:nvCxnSpPr>
          <p:cNvPr id="450" name="Google Shape;450;p43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51" name="Google Shape;451;p43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cxnSp>
        <p:nvCxnSpPr>
          <p:cNvPr id="452" name="Google Shape;452;p43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53" name="Google Shape;453;p43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4"/>
          <p:cNvSpPr txBox="1"/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59" name="Google Shape;459;p4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0" name="Google Shape;460;p44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44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2" name="Google Shape;462;p44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63" name="Google Shape;463;p44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4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Kulim Park"/>
                  <a:ea typeface="Kulim Park"/>
                  <a:cs typeface="Kulim Park"/>
                  <a:sym typeface="Kulim Park"/>
                </a:rPr>
                <a:t>1</a:t>
              </a:r>
              <a:endParaRPr sz="6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</p:grpSp>
      <p:grpSp>
        <p:nvGrpSpPr>
          <p:cNvPr id="465" name="Google Shape;465;p44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66" name="Google Shape;466;p44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4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Kulim Park"/>
                  <a:ea typeface="Kulim Park"/>
                  <a:cs typeface="Kulim Park"/>
                  <a:sym typeface="Kulim Park"/>
                </a:rPr>
                <a:t>3</a:t>
              </a:r>
              <a:endParaRPr sz="6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</p:grpSp>
      <p:grpSp>
        <p:nvGrpSpPr>
          <p:cNvPr id="468" name="Google Shape;468;p44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69" name="Google Shape;469;p44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4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Kulim Park"/>
                  <a:ea typeface="Kulim Park"/>
                  <a:cs typeface="Kulim Park"/>
                  <a:sym typeface="Kulim Park"/>
                </a:rPr>
                <a:t>5</a:t>
              </a:r>
              <a:endParaRPr sz="6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</p:grpSp>
      <p:grpSp>
        <p:nvGrpSpPr>
          <p:cNvPr id="471" name="Google Shape;471;p44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72" name="Google Shape;472;p44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4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Kulim Park"/>
                  <a:ea typeface="Kulim Park"/>
                  <a:cs typeface="Kulim Park"/>
                  <a:sym typeface="Kulim Park"/>
                </a:rPr>
                <a:t>6</a:t>
              </a:r>
              <a:endParaRPr sz="6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</p:grpSp>
      <p:grpSp>
        <p:nvGrpSpPr>
          <p:cNvPr id="474" name="Google Shape;474;p44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75" name="Google Shape;475;p44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4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Kulim Park"/>
                  <a:ea typeface="Kulim Park"/>
                  <a:cs typeface="Kulim Park"/>
                  <a:sym typeface="Kulim Park"/>
                </a:rPr>
                <a:t>4</a:t>
              </a:r>
              <a:endParaRPr sz="6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</p:grpSp>
      <p:grpSp>
        <p:nvGrpSpPr>
          <p:cNvPr id="477" name="Google Shape;477;p44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78" name="Google Shape;478;p44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4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Kulim Park"/>
                  <a:ea typeface="Kulim Park"/>
                  <a:cs typeface="Kulim Park"/>
                  <a:sym typeface="Kulim Park"/>
                </a:rPr>
                <a:t>2</a:t>
              </a:r>
              <a:endParaRPr sz="6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</p:grpSp>
      <p:sp>
        <p:nvSpPr>
          <p:cNvPr id="480" name="Google Shape;480;p44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481" name="Google Shape;481;p44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Red is the colour of danger and courage</a:t>
            </a:r>
            <a:endParaRPr sz="9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482" name="Google Shape;482;p44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483" name="Google Shape;483;p44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484" name="Google Shape;484;p44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485" name="Google Shape;485;p44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5"/>
          <p:cNvSpPr txBox="1"/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91" name="Google Shape;491;p4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92" name="Google Shape;492;p45"/>
          <p:cNvGraphicFramePr/>
          <p:nvPr/>
        </p:nvGraphicFramePr>
        <p:xfrm>
          <a:off x="62675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{2A7130AD-7767-4244-8B46-5682511D3775}</a:tableStyleId>
              </a:tblPr>
              <a:tblGrid>
                <a:gridCol w="1170725"/>
                <a:gridCol w="401975"/>
                <a:gridCol w="401975"/>
                <a:gridCol w="401975"/>
                <a:gridCol w="401975"/>
                <a:gridCol w="401975"/>
                <a:gridCol w="401975"/>
                <a:gridCol w="401975"/>
                <a:gridCol w="401975"/>
                <a:gridCol w="401975"/>
                <a:gridCol w="401975"/>
                <a:gridCol w="401975"/>
                <a:gridCol w="401975"/>
                <a:gridCol w="401975"/>
                <a:gridCol w="401975"/>
              </a:tblGrid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Week 1</a:t>
                      </a:r>
                      <a:endParaRPr b="1"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Week 2</a:t>
                      </a:r>
                      <a:endParaRPr b="1"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6"/>
          <p:cNvSpPr txBox="1"/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98" name="Google Shape;498;p4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9" name="Google Shape;499;p46"/>
          <p:cNvSpPr/>
          <p:nvPr/>
        </p:nvSpPr>
        <p:spPr>
          <a:xfrm>
            <a:off x="286775" y="1363400"/>
            <a:ext cx="42063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STRENGTHS</a:t>
            </a:r>
            <a:endParaRPr b="1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500" name="Google Shape;500;p46"/>
          <p:cNvSpPr/>
          <p:nvPr/>
        </p:nvSpPr>
        <p:spPr>
          <a:xfrm>
            <a:off x="4667075" y="1363400"/>
            <a:ext cx="42063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WEAKNESSES</a:t>
            </a:r>
            <a:endParaRPr b="1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501" name="Google Shape;501;p46"/>
          <p:cNvSpPr/>
          <p:nvPr/>
        </p:nvSpPr>
        <p:spPr>
          <a:xfrm>
            <a:off x="286775" y="3121900"/>
            <a:ext cx="42063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Black is the color of ebony and of outer space</a:t>
            </a:r>
            <a:endParaRPr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OPPORTUNITIES</a:t>
            </a:r>
            <a:endParaRPr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502" name="Google Shape;502;p46"/>
          <p:cNvSpPr/>
          <p:nvPr/>
        </p:nvSpPr>
        <p:spPr>
          <a:xfrm>
            <a:off x="4667075" y="3121900"/>
            <a:ext cx="42063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White is the color of milk and fresh snow</a:t>
            </a:r>
            <a:endParaRPr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THREATS</a:t>
            </a:r>
            <a:endParaRPr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503" name="Google Shape;503;p46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6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6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6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6"/>
          <p:cNvSpPr/>
          <p:nvPr/>
        </p:nvSpPr>
        <p:spPr>
          <a:xfrm>
            <a:off x="3842100" y="2242577"/>
            <a:ext cx="292131" cy="44220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Kulim Park"/>
              </a:rPr>
              <a:t>S</a:t>
            </a:r>
          </a:p>
        </p:txBody>
      </p:sp>
      <p:sp>
        <p:nvSpPr>
          <p:cNvPr id="508" name="Google Shape;508;p46"/>
          <p:cNvSpPr/>
          <p:nvPr/>
        </p:nvSpPr>
        <p:spPr>
          <a:xfrm>
            <a:off x="4857720" y="2250297"/>
            <a:ext cx="620701" cy="43232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Kulim Park"/>
              </a:rPr>
              <a:t>W</a:t>
            </a:r>
          </a:p>
        </p:txBody>
      </p:sp>
      <p:sp>
        <p:nvSpPr>
          <p:cNvPr id="509" name="Google Shape;509;p46"/>
          <p:cNvSpPr/>
          <p:nvPr/>
        </p:nvSpPr>
        <p:spPr>
          <a:xfrm>
            <a:off x="3807513" y="3348952"/>
            <a:ext cx="423065" cy="44281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Kulim Park"/>
              </a:rPr>
              <a:t>O</a:t>
            </a:r>
          </a:p>
        </p:txBody>
      </p:sp>
      <p:sp>
        <p:nvSpPr>
          <p:cNvPr id="510" name="Google Shape;510;p46"/>
          <p:cNvSpPr/>
          <p:nvPr/>
        </p:nvSpPr>
        <p:spPr>
          <a:xfrm>
            <a:off x="4971979" y="3356672"/>
            <a:ext cx="318688" cy="43232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Kulim Park"/>
              </a:rPr>
              <a:t>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7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Key Activities</a:t>
            </a:r>
            <a:endParaRPr b="1" sz="9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Insert your content</a:t>
            </a:r>
            <a:endParaRPr b="1" sz="8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516" name="Google Shape;516;p47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Key Resources</a:t>
            </a:r>
            <a:endParaRPr b="1" sz="9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Insert your content</a:t>
            </a:r>
            <a:endParaRPr b="1" sz="9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517" name="Google Shape;517;p47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Value Propositions</a:t>
            </a:r>
            <a:endParaRPr b="1" sz="9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Insert your content</a:t>
            </a:r>
            <a:endParaRPr b="1" sz="9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518" name="Google Shape;518;p47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Customer Relationships</a:t>
            </a:r>
            <a:endParaRPr b="1" sz="9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Insert your content</a:t>
            </a:r>
            <a:endParaRPr b="1" sz="9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519" name="Google Shape;519;p47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Channels</a:t>
            </a:r>
            <a:endParaRPr b="1" sz="9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Insert your content</a:t>
            </a:r>
            <a:endParaRPr b="1" sz="9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520" name="Google Shape;520;p47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Customer Segments</a:t>
            </a:r>
            <a:endParaRPr b="1" sz="9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Insert your content</a:t>
            </a:r>
            <a:endParaRPr b="1" sz="9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521" name="Google Shape;521;p47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Key Partners</a:t>
            </a:r>
            <a:endParaRPr b="1" sz="9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Insert your content</a:t>
            </a:r>
            <a:endParaRPr b="1" sz="8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522" name="Google Shape;522;p47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Cost Structure</a:t>
            </a:r>
            <a:endParaRPr b="1" sz="9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Insert your content</a:t>
            </a:r>
            <a:endParaRPr b="1" sz="9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523" name="Google Shape;523;p47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Revenue Streams</a:t>
            </a:r>
            <a:endParaRPr b="1" sz="9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Insert your content</a:t>
            </a:r>
            <a:endParaRPr b="1" sz="9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524" name="Google Shape;524;p47"/>
          <p:cNvSpPr/>
          <p:nvPr/>
        </p:nvSpPr>
        <p:spPr>
          <a:xfrm>
            <a:off x="4279907" y="3732570"/>
            <a:ext cx="215901" cy="214638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25" name="Google Shape;525;p47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526" name="Google Shape;526;p47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7" name="Google Shape;527;p47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8" name="Google Shape;528;p47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529" name="Google Shape;529;p47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0" name="Google Shape;530;p47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1" name="Google Shape;531;p47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2" name="Google Shape;532;p47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3" name="Google Shape;533;p47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34" name="Google Shape;534;p47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535" name="Google Shape;535;p4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6" name="Google Shape;536;p4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7" name="Google Shape;537;p4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8" name="Google Shape;538;p4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9" name="Google Shape;539;p4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0" name="Google Shape;540;p4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41" name="Google Shape;541;p47"/>
          <p:cNvSpPr txBox="1"/>
          <p:nvPr>
            <p:ph type="title"/>
          </p:nvPr>
        </p:nvSpPr>
        <p:spPr>
          <a:xfrm>
            <a:off x="262200" y="0"/>
            <a:ext cx="5276100" cy="46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42" name="Google Shape;542;p4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3" name="Google Shape;543;p47"/>
          <p:cNvSpPr/>
          <p:nvPr/>
        </p:nvSpPr>
        <p:spPr>
          <a:xfrm>
            <a:off x="6866281" y="543303"/>
            <a:ext cx="215257" cy="193236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4" name="Google Shape;544;p47"/>
          <p:cNvSpPr/>
          <p:nvPr/>
        </p:nvSpPr>
        <p:spPr>
          <a:xfrm>
            <a:off x="1702716" y="543215"/>
            <a:ext cx="207088" cy="207075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5" name="Google Shape;545;p47"/>
          <p:cNvSpPr/>
          <p:nvPr/>
        </p:nvSpPr>
        <p:spPr>
          <a:xfrm>
            <a:off x="8608585" y="543301"/>
            <a:ext cx="197012" cy="20770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6" name="Google Shape;546;p47"/>
          <p:cNvSpPr/>
          <p:nvPr/>
        </p:nvSpPr>
        <p:spPr>
          <a:xfrm>
            <a:off x="3424268" y="543232"/>
            <a:ext cx="209587" cy="20960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47" name="Google Shape;547;p47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548" name="Google Shape;548;p47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9" name="Google Shape;549;p47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0" name="Google Shape;550;p47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8"/>
          <p:cNvSpPr txBox="1"/>
          <p:nvPr>
            <p:ph type="title"/>
          </p:nvPr>
        </p:nvSpPr>
        <p:spPr>
          <a:xfrm>
            <a:off x="576175" y="108925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56" name="Google Shape;556;p4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7" name="Google Shape;557;p48"/>
          <p:cNvGrpSpPr/>
          <p:nvPr/>
        </p:nvGrpSpPr>
        <p:grpSpPr>
          <a:xfrm>
            <a:off x="473942" y="763012"/>
            <a:ext cx="3981550" cy="3893691"/>
            <a:chOff x="3778727" y="4460423"/>
            <a:chExt cx="720160" cy="647438"/>
          </a:xfrm>
        </p:grpSpPr>
        <p:sp>
          <p:nvSpPr>
            <p:cNvPr id="558" name="Google Shape;558;p48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  <p:sp>
          <p:nvSpPr>
            <p:cNvPr id="559" name="Google Shape;559;p48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  <p:sp>
          <p:nvSpPr>
            <p:cNvPr id="560" name="Google Shape;560;p48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  <p:sp>
          <p:nvSpPr>
            <p:cNvPr id="561" name="Google Shape;561;p48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  <p:sp>
          <p:nvSpPr>
            <p:cNvPr id="562" name="Google Shape;562;p48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  <p:sp>
          <p:nvSpPr>
            <p:cNvPr id="563" name="Google Shape;563;p48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  <p:sp>
          <p:nvSpPr>
            <p:cNvPr id="564" name="Google Shape;564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</p:grpSp>
      <p:cxnSp>
        <p:nvCxnSpPr>
          <p:cNvPr id="565" name="Google Shape;565;p48"/>
          <p:cNvCxnSpPr/>
          <p:nvPr/>
        </p:nvCxnSpPr>
        <p:spPr>
          <a:xfrm>
            <a:off x="4154950" y="1950075"/>
            <a:ext cx="105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66" name="Google Shape;566;p48"/>
          <p:cNvSpPr txBox="1"/>
          <p:nvPr/>
        </p:nvSpPr>
        <p:spPr>
          <a:xfrm>
            <a:off x="5273450" y="1778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Insert your content</a:t>
            </a:r>
            <a:endParaRPr sz="10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cxnSp>
        <p:nvCxnSpPr>
          <p:cNvPr id="567" name="Google Shape;567;p48"/>
          <p:cNvCxnSpPr/>
          <p:nvPr/>
        </p:nvCxnSpPr>
        <p:spPr>
          <a:xfrm>
            <a:off x="3999275" y="2431700"/>
            <a:ext cx="1212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68" name="Google Shape;568;p48"/>
          <p:cNvSpPr txBox="1"/>
          <p:nvPr/>
        </p:nvSpPr>
        <p:spPr>
          <a:xfrm>
            <a:off x="5273450" y="2259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Insert your content</a:t>
            </a:r>
            <a:endParaRPr sz="10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cxnSp>
        <p:nvCxnSpPr>
          <p:cNvPr id="569" name="Google Shape;569;p48"/>
          <p:cNvCxnSpPr/>
          <p:nvPr/>
        </p:nvCxnSpPr>
        <p:spPr>
          <a:xfrm>
            <a:off x="3778050" y="2913325"/>
            <a:ext cx="1433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70" name="Google Shape;570;p48"/>
          <p:cNvSpPr txBox="1"/>
          <p:nvPr/>
        </p:nvSpPr>
        <p:spPr>
          <a:xfrm>
            <a:off x="5273450" y="2741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Insert your content</a:t>
            </a:r>
            <a:endParaRPr sz="10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cxnSp>
        <p:nvCxnSpPr>
          <p:cNvPr id="571" name="Google Shape;571;p48"/>
          <p:cNvCxnSpPr/>
          <p:nvPr/>
        </p:nvCxnSpPr>
        <p:spPr>
          <a:xfrm>
            <a:off x="3589600" y="3394925"/>
            <a:ext cx="1622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72" name="Google Shape;572;p48"/>
          <p:cNvSpPr txBox="1"/>
          <p:nvPr/>
        </p:nvSpPr>
        <p:spPr>
          <a:xfrm>
            <a:off x="5273450" y="3222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Insert your content</a:t>
            </a:r>
            <a:endParaRPr sz="10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cxnSp>
        <p:nvCxnSpPr>
          <p:cNvPr id="573" name="Google Shape;573;p48"/>
          <p:cNvCxnSpPr/>
          <p:nvPr/>
        </p:nvCxnSpPr>
        <p:spPr>
          <a:xfrm>
            <a:off x="3384750" y="3876550"/>
            <a:ext cx="1827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74" name="Google Shape;574;p48"/>
          <p:cNvSpPr txBox="1"/>
          <p:nvPr/>
        </p:nvSpPr>
        <p:spPr>
          <a:xfrm>
            <a:off x="5273450" y="3704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Insert your content</a:t>
            </a:r>
            <a:endParaRPr sz="10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cxnSp>
        <p:nvCxnSpPr>
          <p:cNvPr id="575" name="Google Shape;575;p48"/>
          <p:cNvCxnSpPr/>
          <p:nvPr/>
        </p:nvCxnSpPr>
        <p:spPr>
          <a:xfrm>
            <a:off x="3171725" y="4358150"/>
            <a:ext cx="2031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76" name="Google Shape;576;p48"/>
          <p:cNvSpPr txBox="1"/>
          <p:nvPr/>
        </p:nvSpPr>
        <p:spPr>
          <a:xfrm>
            <a:off x="5273450" y="4186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Insert your content</a:t>
            </a:r>
            <a:endParaRPr sz="10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9"/>
          <p:cNvSpPr txBox="1"/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82" name="Google Shape;582;p4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3" name="Google Shape;583;p49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6945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84" name="Google Shape;584;p49"/>
          <p:cNvSpPr txBox="1"/>
          <p:nvPr/>
        </p:nvSpPr>
        <p:spPr>
          <a:xfrm>
            <a:off x="6995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Imani Jackson</a:t>
            </a:r>
            <a:br>
              <a:rPr lang="en">
                <a:latin typeface="Kulim Park"/>
                <a:ea typeface="Kulim Park"/>
                <a:cs typeface="Kulim Park"/>
                <a:sym typeface="Kulim Park"/>
              </a:rPr>
            </a:br>
            <a:r>
              <a:rPr lang="en" sz="8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JOB TITLE</a:t>
            </a:r>
            <a:endParaRPr sz="8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Blue is the colour of the clear sky and the deep sea</a:t>
            </a:r>
            <a:endParaRPr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Kulim Park"/>
              <a:ea typeface="Kulim Park"/>
              <a:cs typeface="Kulim Park"/>
              <a:sym typeface="Kulim Park"/>
            </a:endParaRPr>
          </a:p>
        </p:txBody>
      </p:sp>
      <p:pic>
        <p:nvPicPr>
          <p:cNvPr id="585" name="Google Shape;585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42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86" name="Google Shape;586;p49"/>
          <p:cNvSpPr txBox="1"/>
          <p:nvPr/>
        </p:nvSpPr>
        <p:spPr>
          <a:xfrm>
            <a:off x="26792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Marcos Galán</a:t>
            </a:r>
            <a:br>
              <a:rPr lang="en">
                <a:latin typeface="Kulim Park"/>
                <a:ea typeface="Kulim Park"/>
                <a:cs typeface="Kulim Park"/>
                <a:sym typeface="Kulim Park"/>
              </a:rPr>
            </a:br>
            <a:r>
              <a:rPr lang="en" sz="8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JOB TITLE</a:t>
            </a:r>
            <a:endParaRPr sz="8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Blue is the colour of the clear sky and the deep sea</a:t>
            </a:r>
            <a:endParaRPr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Kulim Park"/>
              <a:ea typeface="Kulim Park"/>
              <a:cs typeface="Kulim Park"/>
              <a:sym typeface="Kulim Park"/>
            </a:endParaRPr>
          </a:p>
        </p:txBody>
      </p:sp>
      <p:pic>
        <p:nvPicPr>
          <p:cNvPr id="587" name="Google Shape;587;p49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6539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88" name="Google Shape;588;p49"/>
          <p:cNvSpPr txBox="1"/>
          <p:nvPr/>
        </p:nvSpPr>
        <p:spPr>
          <a:xfrm>
            <a:off x="46590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Ixchel Valdía</a:t>
            </a:r>
            <a:br>
              <a:rPr lang="en">
                <a:latin typeface="Kulim Park"/>
                <a:ea typeface="Kulim Park"/>
                <a:cs typeface="Kulim Park"/>
                <a:sym typeface="Kulim Park"/>
              </a:rPr>
            </a:br>
            <a:r>
              <a:rPr lang="en" sz="8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JOB TITLE</a:t>
            </a:r>
            <a:endParaRPr sz="8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Blue is the colour of the clear sky and the deep sea</a:t>
            </a:r>
            <a:endParaRPr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Kulim Park"/>
              <a:ea typeface="Kulim Park"/>
              <a:cs typeface="Kulim Park"/>
              <a:sym typeface="Kulim Park"/>
            </a:endParaRPr>
          </a:p>
        </p:txBody>
      </p:sp>
      <p:pic>
        <p:nvPicPr>
          <p:cNvPr id="589" name="Google Shape;589;p49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6337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90" name="Google Shape;590;p49"/>
          <p:cNvSpPr txBox="1"/>
          <p:nvPr/>
        </p:nvSpPr>
        <p:spPr>
          <a:xfrm>
            <a:off x="66387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Nils Årud</a:t>
            </a:r>
            <a:br>
              <a:rPr lang="en">
                <a:latin typeface="Kulim Park"/>
                <a:ea typeface="Kulim Park"/>
                <a:cs typeface="Kulim Park"/>
                <a:sym typeface="Kulim Park"/>
              </a:rPr>
            </a:br>
            <a:r>
              <a:rPr lang="en" sz="8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JOB TITLE</a:t>
            </a:r>
            <a:endParaRPr sz="8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Blue is the colour of the clear sky and the deep sea</a:t>
            </a:r>
            <a:endParaRPr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Kulim Park"/>
              <a:ea typeface="Kulim Park"/>
              <a:cs typeface="Kulim Park"/>
              <a:sym typeface="Kulim Park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0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50"/>
          <p:cNvSpPr txBox="1"/>
          <p:nvPr>
            <p:ph type="title"/>
          </p:nvPr>
        </p:nvSpPr>
        <p:spPr>
          <a:xfrm>
            <a:off x="467100" y="0"/>
            <a:ext cx="5276100" cy="4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grpSp>
        <p:nvGrpSpPr>
          <p:cNvPr id="597" name="Google Shape;597;p50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598" name="Google Shape;598;p50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50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50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50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50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50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50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50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50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50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50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50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50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50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50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50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50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50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50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50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50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50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50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50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50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50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50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50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6" name="Google Shape;626;p50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Google Shape;627;p50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50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50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0" name="Google Shape;630;p50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50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2" name="Google Shape;632;p50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50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50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50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50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50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8" name="Google Shape;638;p50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50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50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50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Google Shape;642;p50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50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4" name="Google Shape;644;p5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5" name="Google Shape;645;p50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646" name="Google Shape;646;p50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50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50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50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50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" name="Google Shape;651;p50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" name="Google Shape;652;p50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50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50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5" name="Google Shape;655;p50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50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7" name="Google Shape;657;p50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50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50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50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50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50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50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50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50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50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50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68" name="Google Shape;668;p50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669" name="Google Shape;669;p50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670" name="Google Shape;670;p50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LOW VALUE 1</a:t>
            </a:r>
            <a:endParaRPr sz="8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671" name="Google Shape;671;p50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HIGH VALUE 1</a:t>
            </a:r>
            <a:endParaRPr sz="8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672" name="Google Shape;672;p50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LOW VALUE 2</a:t>
            </a:r>
            <a:endParaRPr sz="8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673" name="Google Shape;673;p50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HIGH VALUE 2</a:t>
            </a:r>
            <a:endParaRPr sz="8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674" name="Google Shape;674;p50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Our company</a:t>
            </a:r>
            <a:endParaRPr sz="800">
              <a:solidFill>
                <a:schemeClr val="lt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675" name="Google Shape;675;p50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Competitor</a:t>
            </a:r>
            <a:endParaRPr sz="800">
              <a:solidFill>
                <a:schemeClr val="lt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676" name="Google Shape;676;p50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6"/>
                </a:solidFill>
                <a:latin typeface="Kulim Park"/>
                <a:ea typeface="Kulim Park"/>
                <a:cs typeface="Kulim Park"/>
                <a:sym typeface="Kulim Park"/>
              </a:rPr>
              <a:t>Competitor</a:t>
            </a:r>
            <a:endParaRPr sz="800">
              <a:solidFill>
                <a:schemeClr val="accent6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677" name="Google Shape;677;p50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Competitor</a:t>
            </a:r>
            <a:endParaRPr sz="800">
              <a:solidFill>
                <a:schemeClr val="lt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678" name="Google Shape;678;p50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6"/>
                </a:solidFill>
                <a:latin typeface="Kulim Park"/>
                <a:ea typeface="Kulim Park"/>
                <a:cs typeface="Kulim Park"/>
                <a:sym typeface="Kulim Park"/>
              </a:rPr>
              <a:t>Competitor</a:t>
            </a:r>
            <a:endParaRPr sz="800">
              <a:solidFill>
                <a:schemeClr val="accent6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679" name="Google Shape;679;p50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6"/>
                </a:solidFill>
                <a:latin typeface="Kulim Park"/>
                <a:ea typeface="Kulim Park"/>
                <a:cs typeface="Kulim Park"/>
                <a:sym typeface="Kulim Park"/>
              </a:rPr>
              <a:t>Competitor</a:t>
            </a:r>
            <a:endParaRPr sz="800">
              <a:solidFill>
                <a:schemeClr val="accent6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680" name="Google Shape;680;p50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Competitor</a:t>
            </a:r>
            <a:endParaRPr sz="800">
              <a:solidFill>
                <a:schemeClr val="lt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1"/>
          <p:cNvSpPr txBox="1"/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86" name="Google Shape;686;p5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87" name="Google Shape;687;p51"/>
          <p:cNvGraphicFramePr/>
          <p:nvPr/>
        </p:nvGraphicFramePr>
        <p:xfrm>
          <a:off x="684475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{1551C1E8-99AC-4E56-BF43-400A798E014C}</a:tableStyleId>
              </a:tblPr>
              <a:tblGrid>
                <a:gridCol w="755875"/>
                <a:gridCol w="866375"/>
                <a:gridCol w="866375"/>
                <a:gridCol w="866375"/>
                <a:gridCol w="866375"/>
                <a:gridCol w="866375"/>
                <a:gridCol w="866375"/>
                <a:gridCol w="8663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6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SUNDAY</a:t>
                      </a:r>
                      <a:endParaRPr sz="700">
                        <a:solidFill>
                          <a:schemeClr val="accent6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6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MONDAY</a:t>
                      </a:r>
                      <a:endParaRPr sz="700">
                        <a:solidFill>
                          <a:schemeClr val="accent6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6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TUESDAY</a:t>
                      </a:r>
                      <a:endParaRPr sz="700">
                        <a:solidFill>
                          <a:schemeClr val="accent6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6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WEDNESDAY</a:t>
                      </a:r>
                      <a:endParaRPr sz="700">
                        <a:solidFill>
                          <a:schemeClr val="accent6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6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THURSDAY</a:t>
                      </a:r>
                      <a:endParaRPr sz="700">
                        <a:solidFill>
                          <a:schemeClr val="accent6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6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FRIDAY</a:t>
                      </a:r>
                      <a:endParaRPr sz="700">
                        <a:solidFill>
                          <a:schemeClr val="accent6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6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SATURDAY</a:t>
                      </a:r>
                      <a:endParaRPr sz="700">
                        <a:solidFill>
                          <a:schemeClr val="accent6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9:00 - 9:45</a:t>
                      </a:r>
                      <a:endParaRPr sz="7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10:00 - 10:45</a:t>
                      </a:r>
                      <a:endParaRPr sz="7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11:00 - 11:45</a:t>
                      </a:r>
                      <a:endParaRPr sz="7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12:00 - 13:15</a:t>
                      </a:r>
                      <a:endParaRPr sz="7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13:30 - 14:15</a:t>
                      </a:r>
                      <a:endParaRPr sz="7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14:30 - 15:15</a:t>
                      </a:r>
                      <a:endParaRPr sz="7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15:30 - 16:15</a:t>
                      </a:r>
                      <a:endParaRPr sz="7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52"/>
          <p:cNvSpPr txBox="1"/>
          <p:nvPr>
            <p:ph idx="4294967295" type="body"/>
          </p:nvPr>
        </p:nvSpPr>
        <p:spPr>
          <a:xfrm>
            <a:off x="60961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14859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▸"/>
            </a:pPr>
            <a:r>
              <a:rPr lang="en" sz="900"/>
              <a:t>Resize them without losing quality.</a:t>
            </a:r>
            <a:endParaRPr sz="900"/>
          </a:p>
          <a:p>
            <a:pPr indent="-14859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▸"/>
            </a:pPr>
            <a:r>
              <a:rPr lang="en" sz="900"/>
              <a:t>Change fill color and opacity.</a:t>
            </a:r>
            <a:endParaRPr sz="900"/>
          </a:p>
          <a:p>
            <a:pPr indent="-14859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▸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grpSp>
        <p:nvGrpSpPr>
          <p:cNvPr id="693" name="Google Shape;693;p52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694" name="Google Shape;694;p52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5" name="Google Shape;695;p52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6" name="Google Shape;696;p52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7" name="Google Shape;697;p52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8" name="Google Shape;698;p52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9" name="Google Shape;699;p52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00" name="Google Shape;700;p52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701" name="Google Shape;701;p52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2" name="Google Shape;702;p52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03" name="Google Shape;703;p52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704" name="Google Shape;704;p52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5" name="Google Shape;705;p52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06" name="Google Shape;706;p52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7" name="Google Shape;707;p52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08" name="Google Shape;708;p52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709" name="Google Shape;709;p52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0" name="Google Shape;710;p52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1" name="Google Shape;711;p52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12" name="Google Shape;712;p52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713" name="Google Shape;713;p52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4" name="Google Shape;714;p52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5" name="Google Shape;715;p52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6" name="Google Shape;716;p52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17" name="Google Shape;717;p52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18" name="Google Shape;718;p52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719" name="Google Shape;719;p52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0" name="Google Shape;720;p52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1" name="Google Shape;721;p52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2" name="Google Shape;722;p52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3" name="Google Shape;723;p52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4" name="Google Shape;724;p52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5" name="Google Shape;725;p52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6" name="Google Shape;726;p52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7" name="Google Shape;727;p52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8" name="Google Shape;728;p52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9" name="Google Shape;729;p52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0" name="Google Shape;730;p52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1" name="Google Shape;731;p52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2" name="Google Shape;732;p52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3" name="Google Shape;733;p52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4" name="Google Shape;734;p52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5" name="Google Shape;735;p52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6" name="Google Shape;736;p52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7" name="Google Shape;737;p52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8" name="Google Shape;738;p52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39" name="Google Shape;739;p52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740" name="Google Shape;740;p52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1" name="Google Shape;741;p52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2" name="Google Shape;742;p52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743" name="Google Shape;743;p52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4" name="Google Shape;744;p52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5" name="Google Shape;745;p52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6" name="Google Shape;746;p52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747" name="Google Shape;747;p52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8" name="Google Shape;748;p52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9" name="Google Shape;749;p52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50" name="Google Shape;750;p52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751" name="Google Shape;751;p52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2" name="Google Shape;752;p52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3" name="Google Shape;753;p52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4" name="Google Shape;754;p52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55" name="Google Shape;755;p52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6" name="Google Shape;756;p52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7" name="Google Shape;757;p52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8" name="Google Shape;758;p52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59" name="Google Shape;759;p52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760" name="Google Shape;760;p52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1" name="Google Shape;761;p52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62" name="Google Shape;762;p52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763" name="Google Shape;763;p52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4" name="Google Shape;764;p52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65" name="Google Shape;765;p52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766" name="Google Shape;766;p52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7" name="Google Shape;767;p52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68" name="Google Shape;768;p52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769" name="Google Shape;769;p52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0" name="Google Shape;770;p52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71" name="Google Shape;771;p52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772" name="Google Shape;772;p52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3" name="Google Shape;773;p52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4" name="Google Shape;774;p52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5" name="Google Shape;775;p52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76" name="Google Shape;776;p52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777" name="Google Shape;777;p52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8" name="Google Shape;778;p52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79" name="Google Shape;779;p52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780" name="Google Shape;780;p52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1" name="Google Shape;781;p52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2" name="Google Shape;782;p52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83" name="Google Shape;783;p52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84" name="Google Shape;784;p52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785" name="Google Shape;785;p52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6" name="Google Shape;786;p52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87" name="Google Shape;787;p52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788" name="Google Shape;788;p52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9" name="Google Shape;789;p52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0" name="Google Shape;790;p52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1" name="Google Shape;791;p52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2" name="Google Shape;792;p52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93" name="Google Shape;793;p52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794" name="Google Shape;794;p52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5" name="Google Shape;795;p52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96" name="Google Shape;796;p52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797" name="Google Shape;797;p52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8" name="Google Shape;798;p52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9" name="Google Shape;799;p52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0" name="Google Shape;800;p52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1" name="Google Shape;801;p52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02" name="Google Shape;802;p52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803" name="Google Shape;803;p52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4" name="Google Shape;804;p52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5" name="Google Shape;805;p52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6" name="Google Shape;806;p52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7" name="Google Shape;807;p52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08" name="Google Shape;808;p52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809" name="Google Shape;809;p52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0" name="Google Shape;810;p52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1" name="Google Shape;811;p52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2" name="Google Shape;812;p52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13" name="Google Shape;813;p52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4" name="Google Shape;814;p52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5" name="Google Shape;815;p52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16" name="Google Shape;816;p52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817" name="Google Shape;817;p52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8" name="Google Shape;818;p52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19" name="Google Shape;819;p52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820" name="Google Shape;820;p52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1" name="Google Shape;821;p52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22" name="Google Shape;822;p52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823" name="Google Shape;823;p52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4" name="Google Shape;824;p52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25" name="Google Shape;825;p52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26" name="Google Shape;826;p52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827" name="Google Shape;827;p5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8" name="Google Shape;828;p5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29" name="Google Shape;829;p52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830" name="Google Shape;830;p52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1" name="Google Shape;831;p52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2" name="Google Shape;832;p52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3" name="Google Shape;833;p52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4" name="Google Shape;834;p52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35" name="Google Shape;835;p52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836" name="Google Shape;836;p52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7" name="Google Shape;837;p52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38" name="Google Shape;838;p52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9" name="Google Shape;839;p52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40" name="Google Shape;840;p52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841" name="Google Shape;841;p52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2" name="Google Shape;842;p52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43" name="Google Shape;843;p52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844" name="Google Shape;844;p52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5" name="Google Shape;845;p52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46" name="Google Shape;846;p52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47" name="Google Shape;847;p52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848" name="Google Shape;848;p52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9" name="Google Shape;849;p52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50" name="Google Shape;850;p52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851" name="Google Shape;851;p52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2" name="Google Shape;852;p52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3" name="Google Shape;853;p52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54" name="Google Shape;854;p52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5" name="Google Shape;855;p52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56" name="Google Shape;856;p52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857" name="Google Shape;857;p52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8" name="Google Shape;858;p52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59" name="Google Shape;859;p52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860" name="Google Shape;860;p52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1" name="Google Shape;861;p52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2" name="Google Shape;862;p52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3" name="Google Shape;863;p52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64" name="Google Shape;864;p52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865" name="Google Shape;865;p52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6" name="Google Shape;866;p52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7" name="Google Shape;867;p52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68" name="Google Shape;868;p52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869" name="Google Shape;869;p52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0" name="Google Shape;870;p52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1" name="Google Shape;871;p52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872" name="Google Shape;872;p52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3" name="Google Shape;873;p52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4" name="Google Shape;874;p52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5" name="Google Shape;875;p52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876" name="Google Shape;876;p52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7" name="Google Shape;877;p52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8" name="Google Shape;878;p52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9" name="Google Shape;879;p52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0" name="Google Shape;880;p52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81" name="Google Shape;881;p52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882" name="Google Shape;882;p52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3" name="Google Shape;883;p52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84" name="Google Shape;884;p52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885" name="Google Shape;885;p52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6" name="Google Shape;886;p52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7" name="Google Shape;887;p52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8" name="Google Shape;888;p52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9" name="Google Shape;889;p52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90" name="Google Shape;890;p52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91" name="Google Shape;891;p52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892" name="Google Shape;892;p52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3" name="Google Shape;893;p52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94" name="Google Shape;894;p52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895" name="Google Shape;895;p52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6" name="Google Shape;896;p52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7" name="Google Shape;897;p52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8" name="Google Shape;898;p52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99" name="Google Shape;899;p52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00" name="Google Shape;900;p52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901" name="Google Shape;901;p52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2" name="Google Shape;902;p52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3" name="Google Shape;903;p52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04" name="Google Shape;904;p52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905" name="Google Shape;905;p52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6" name="Google Shape;906;p52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7" name="Google Shape;907;p52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08" name="Google Shape;908;p52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09" name="Google Shape;909;p52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0" name="Google Shape;910;p52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11" name="Google Shape;911;p52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912" name="Google Shape;912;p52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3" name="Google Shape;913;p52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4" name="Google Shape;914;p52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15" name="Google Shape;915;p52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16" name="Google Shape;916;p52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917" name="Google Shape;917;p52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8" name="Google Shape;918;p52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9" name="Google Shape;919;p52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20" name="Google Shape;920;p52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21" name="Google Shape;921;p52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922" name="Google Shape;922;p52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3" name="Google Shape;923;p52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4" name="Google Shape;924;p52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5" name="Google Shape;925;p52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6" name="Google Shape;926;p52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27" name="Google Shape;927;p52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928" name="Google Shape;928;p52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9" name="Google Shape;929;p52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0" name="Google Shape;930;p52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31" name="Google Shape;931;p52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932" name="Google Shape;932;p52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3" name="Google Shape;933;p52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4" name="Google Shape;934;p52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35" name="Google Shape;935;p52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936" name="Google Shape;936;p52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7" name="Google Shape;937;p52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8" name="Google Shape;938;p52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9" name="Google Shape;939;p52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0" name="Google Shape;940;p52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41" name="Google Shape;941;p52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942" name="Google Shape;942;p52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3" name="Google Shape;943;p52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4" name="Google Shape;944;p52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5" name="Google Shape;945;p52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6" name="Google Shape;946;p52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47" name="Google Shape;947;p52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948" name="Google Shape;948;p52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9" name="Google Shape;949;p52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50" name="Google Shape;950;p52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951" name="Google Shape;951;p5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2" name="Google Shape;952;p5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3" name="Google Shape;953;p5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4" name="Google Shape;954;p5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5" name="Google Shape;955;p5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6" name="Google Shape;956;p5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57" name="Google Shape;957;p52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58" name="Google Shape;958;p52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959" name="Google Shape;959;p52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0" name="Google Shape;960;p52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1" name="Google Shape;961;p52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2" name="Google Shape;962;p52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3" name="Google Shape;963;p52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64" name="Google Shape;964;p52"/>
          <p:cNvGrpSpPr/>
          <p:nvPr/>
        </p:nvGrpSpPr>
        <p:grpSpPr>
          <a:xfrm>
            <a:off x="6097818" y="1642611"/>
            <a:ext cx="432570" cy="421334"/>
            <a:chOff x="5926225" y="921350"/>
            <a:chExt cx="517800" cy="504350"/>
          </a:xfrm>
        </p:grpSpPr>
        <p:sp>
          <p:nvSpPr>
            <p:cNvPr id="965" name="Google Shape;965;p52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966" name="Google Shape;966;p52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967" name="Google Shape;967;p52"/>
          <p:cNvSpPr/>
          <p:nvPr/>
        </p:nvSpPr>
        <p:spPr>
          <a:xfrm>
            <a:off x="6291738" y="1878668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8" name="Google Shape;968;p52"/>
          <p:cNvGrpSpPr/>
          <p:nvPr/>
        </p:nvGrpSpPr>
        <p:grpSpPr>
          <a:xfrm>
            <a:off x="6982805" y="1621992"/>
            <a:ext cx="432570" cy="421334"/>
            <a:chOff x="5926225" y="921350"/>
            <a:chExt cx="517800" cy="504350"/>
          </a:xfrm>
        </p:grpSpPr>
        <p:sp>
          <p:nvSpPr>
            <p:cNvPr id="969" name="Google Shape;969;p52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52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1" name="Google Shape;971;p52"/>
          <p:cNvSpPr/>
          <p:nvPr/>
        </p:nvSpPr>
        <p:spPr>
          <a:xfrm>
            <a:off x="7176726" y="1858049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2" name="Google Shape;972;p52"/>
          <p:cNvGrpSpPr/>
          <p:nvPr/>
        </p:nvGrpSpPr>
        <p:grpSpPr>
          <a:xfrm>
            <a:off x="6098085" y="2371034"/>
            <a:ext cx="1075937" cy="1047989"/>
            <a:chOff x="5926225" y="921350"/>
            <a:chExt cx="517800" cy="504350"/>
          </a:xfrm>
        </p:grpSpPr>
        <p:sp>
          <p:nvSpPr>
            <p:cNvPr id="973" name="Google Shape;973;p52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4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52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4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5" name="Google Shape;975;p52"/>
          <p:cNvSpPr/>
          <p:nvPr/>
        </p:nvSpPr>
        <p:spPr>
          <a:xfrm>
            <a:off x="6580398" y="2958130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5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7" name="Google Shape;977;p52"/>
          <p:cNvSpPr txBox="1"/>
          <p:nvPr>
            <p:ph idx="4294967295" type="body"/>
          </p:nvPr>
        </p:nvSpPr>
        <p:spPr>
          <a:xfrm>
            <a:off x="6096175" y="4223575"/>
            <a:ext cx="15429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Find</a:t>
            </a:r>
            <a:r>
              <a:rPr b="1" lang="en" sz="900"/>
              <a:t>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Hypothesis:</a:t>
            </a:r>
            <a:endParaRPr sz="3100"/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525825" y="1525400"/>
            <a:ext cx="5676300" cy="27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There is no relationship between a person’s Height and their Weight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The Height of an individual does not affect their BM1</a:t>
            </a:r>
            <a:endParaRPr sz="20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2" name="Google Shape;982;p53"/>
          <p:cNvGrpSpPr/>
          <p:nvPr/>
        </p:nvGrpSpPr>
        <p:grpSpPr>
          <a:xfrm>
            <a:off x="2525488" y="1550127"/>
            <a:ext cx="445718" cy="445753"/>
            <a:chOff x="3706812" y="1035050"/>
            <a:chExt cx="4792662" cy="4787899"/>
          </a:xfrm>
        </p:grpSpPr>
        <p:sp>
          <p:nvSpPr>
            <p:cNvPr id="983" name="Google Shape;983;p53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53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53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53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53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53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9" name="Google Shape;989;p53"/>
          <p:cNvGrpSpPr/>
          <p:nvPr/>
        </p:nvGrpSpPr>
        <p:grpSpPr>
          <a:xfrm>
            <a:off x="1245993" y="1550157"/>
            <a:ext cx="443331" cy="445437"/>
            <a:chOff x="1400175" y="1220787"/>
            <a:chExt cx="4473575" cy="4476750"/>
          </a:xfrm>
        </p:grpSpPr>
        <p:sp>
          <p:nvSpPr>
            <p:cNvPr id="990" name="Google Shape;990;p53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53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53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53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4" name="Google Shape;994;p53"/>
          <p:cNvGrpSpPr/>
          <p:nvPr/>
        </p:nvGrpSpPr>
        <p:grpSpPr>
          <a:xfrm>
            <a:off x="604646" y="1550171"/>
            <a:ext cx="446045" cy="445465"/>
            <a:chOff x="1649412" y="927100"/>
            <a:chExt cx="5011737" cy="5016500"/>
          </a:xfrm>
        </p:grpSpPr>
        <p:sp>
          <p:nvSpPr>
            <p:cNvPr id="995" name="Google Shape;995;p53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53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53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8" name="Google Shape;998;p53"/>
          <p:cNvGrpSpPr/>
          <p:nvPr/>
        </p:nvGrpSpPr>
        <p:grpSpPr>
          <a:xfrm>
            <a:off x="1884997" y="1550424"/>
            <a:ext cx="444870" cy="445286"/>
            <a:chOff x="1301750" y="920750"/>
            <a:chExt cx="5095875" cy="5100637"/>
          </a:xfrm>
        </p:grpSpPr>
        <p:sp>
          <p:nvSpPr>
            <p:cNvPr id="999" name="Google Shape;999;p53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53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53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53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53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4" name="Google Shape;1004;p53"/>
          <p:cNvGrpSpPr/>
          <p:nvPr/>
        </p:nvGrpSpPr>
        <p:grpSpPr>
          <a:xfrm>
            <a:off x="3808170" y="1550333"/>
            <a:ext cx="445621" cy="445591"/>
            <a:chOff x="5732756" y="2682276"/>
            <a:chExt cx="719905" cy="719856"/>
          </a:xfrm>
        </p:grpSpPr>
        <p:sp>
          <p:nvSpPr>
            <p:cNvPr id="1005" name="Google Shape;1005;p53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53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53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8" name="Google Shape;1008;p53"/>
          <p:cNvGrpSpPr/>
          <p:nvPr/>
        </p:nvGrpSpPr>
        <p:grpSpPr>
          <a:xfrm>
            <a:off x="4449487" y="1550327"/>
            <a:ext cx="445627" cy="445604"/>
            <a:chOff x="6768809" y="2682265"/>
            <a:chExt cx="719915" cy="719877"/>
          </a:xfrm>
        </p:grpSpPr>
        <p:sp>
          <p:nvSpPr>
            <p:cNvPr id="1009" name="Google Shape;1009;p53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53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53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53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3" name="Google Shape;1013;p53"/>
          <p:cNvGrpSpPr/>
          <p:nvPr/>
        </p:nvGrpSpPr>
        <p:grpSpPr>
          <a:xfrm>
            <a:off x="5090809" y="1550356"/>
            <a:ext cx="445753" cy="445545"/>
            <a:chOff x="7804870" y="2682313"/>
            <a:chExt cx="720118" cy="719782"/>
          </a:xfrm>
        </p:grpSpPr>
        <p:sp>
          <p:nvSpPr>
            <p:cNvPr id="1014" name="Google Shape;1014;p53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53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53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53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53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9" name="Google Shape;1019;p53"/>
          <p:cNvGrpSpPr/>
          <p:nvPr/>
        </p:nvGrpSpPr>
        <p:grpSpPr>
          <a:xfrm>
            <a:off x="5732257" y="1550125"/>
            <a:ext cx="446293" cy="446006"/>
            <a:chOff x="8841135" y="2681940"/>
            <a:chExt cx="720990" cy="720527"/>
          </a:xfrm>
        </p:grpSpPr>
        <p:sp>
          <p:nvSpPr>
            <p:cNvPr id="1020" name="Google Shape;1020;p53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53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53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53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53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53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6" name="Google Shape;1026;p53"/>
          <p:cNvGrpSpPr/>
          <p:nvPr/>
        </p:nvGrpSpPr>
        <p:grpSpPr>
          <a:xfrm>
            <a:off x="3166255" y="1550057"/>
            <a:ext cx="445260" cy="445260"/>
            <a:chOff x="4103687" y="1439862"/>
            <a:chExt cx="3986212" cy="3986211"/>
          </a:xfrm>
        </p:grpSpPr>
        <p:sp>
          <p:nvSpPr>
            <p:cNvPr id="1027" name="Google Shape;1027;p53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53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9" name="Google Shape;1029;p53"/>
          <p:cNvGrpSpPr/>
          <p:nvPr/>
        </p:nvGrpSpPr>
        <p:grpSpPr>
          <a:xfrm>
            <a:off x="6374245" y="1550361"/>
            <a:ext cx="445803" cy="445535"/>
            <a:chOff x="9878272" y="2682320"/>
            <a:chExt cx="720199" cy="719767"/>
          </a:xfrm>
        </p:grpSpPr>
        <p:sp>
          <p:nvSpPr>
            <p:cNvPr id="1030" name="Google Shape;1030;p53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53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53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3" name="Google Shape;1033;p53"/>
          <p:cNvGrpSpPr/>
          <p:nvPr/>
        </p:nvGrpSpPr>
        <p:grpSpPr>
          <a:xfrm>
            <a:off x="7015743" y="1550278"/>
            <a:ext cx="445700" cy="445701"/>
            <a:chOff x="10914618" y="2682187"/>
            <a:chExt cx="720033" cy="720033"/>
          </a:xfrm>
        </p:grpSpPr>
        <p:sp>
          <p:nvSpPr>
            <p:cNvPr id="1034" name="Google Shape;1034;p53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53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53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53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53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53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0" name="Google Shape;1040;p53"/>
          <p:cNvGrpSpPr/>
          <p:nvPr/>
        </p:nvGrpSpPr>
        <p:grpSpPr>
          <a:xfrm>
            <a:off x="1239264" y="843057"/>
            <a:ext cx="361521" cy="445816"/>
            <a:chOff x="1582665" y="1011072"/>
            <a:chExt cx="584040" cy="720220"/>
          </a:xfrm>
        </p:grpSpPr>
        <p:sp>
          <p:nvSpPr>
            <p:cNvPr id="1041" name="Google Shape;1041;p53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53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53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53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53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6" name="Google Shape;1046;p53"/>
          <p:cNvGrpSpPr/>
          <p:nvPr/>
        </p:nvGrpSpPr>
        <p:grpSpPr>
          <a:xfrm>
            <a:off x="1840648" y="843078"/>
            <a:ext cx="379481" cy="445796"/>
            <a:chOff x="2554206" y="1011105"/>
            <a:chExt cx="613055" cy="720187"/>
          </a:xfrm>
        </p:grpSpPr>
        <p:sp>
          <p:nvSpPr>
            <p:cNvPr id="1047" name="Google Shape;1047;p53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53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53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0" name="Google Shape;1050;p53"/>
          <p:cNvGrpSpPr/>
          <p:nvPr/>
        </p:nvGrpSpPr>
        <p:grpSpPr>
          <a:xfrm>
            <a:off x="6388823" y="797418"/>
            <a:ext cx="460705" cy="491455"/>
            <a:chOff x="9901824" y="937343"/>
            <a:chExt cx="744273" cy="793950"/>
          </a:xfrm>
        </p:grpSpPr>
        <p:grpSp>
          <p:nvGrpSpPr>
            <p:cNvPr id="1051" name="Google Shape;1051;p53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52" name="Google Shape;1052;p53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53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53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53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53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53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53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53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53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53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62" name="Google Shape;1062;p53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53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53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53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53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53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8" name="Google Shape;1068;p53"/>
          <p:cNvGrpSpPr/>
          <p:nvPr/>
        </p:nvGrpSpPr>
        <p:grpSpPr>
          <a:xfrm>
            <a:off x="2459992" y="843244"/>
            <a:ext cx="369868" cy="445629"/>
            <a:chOff x="3554761" y="1011374"/>
            <a:chExt cx="597525" cy="719918"/>
          </a:xfrm>
        </p:grpSpPr>
        <p:sp>
          <p:nvSpPr>
            <p:cNvPr id="1069" name="Google Shape;1069;p53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53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53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53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3" name="Google Shape;1073;p53"/>
          <p:cNvGrpSpPr/>
          <p:nvPr/>
        </p:nvGrpSpPr>
        <p:grpSpPr>
          <a:xfrm>
            <a:off x="3069722" y="843032"/>
            <a:ext cx="370755" cy="445841"/>
            <a:chOff x="4539787" y="1011032"/>
            <a:chExt cx="598958" cy="720261"/>
          </a:xfrm>
        </p:grpSpPr>
        <p:sp>
          <p:nvSpPr>
            <p:cNvPr id="1074" name="Google Shape;1074;p53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53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53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53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53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9" name="Google Shape;1079;p53"/>
          <p:cNvGrpSpPr/>
          <p:nvPr/>
        </p:nvGrpSpPr>
        <p:grpSpPr>
          <a:xfrm>
            <a:off x="3680340" y="843140"/>
            <a:ext cx="366917" cy="445733"/>
            <a:chOff x="5526246" y="1011207"/>
            <a:chExt cx="592758" cy="720086"/>
          </a:xfrm>
        </p:grpSpPr>
        <p:sp>
          <p:nvSpPr>
            <p:cNvPr id="1080" name="Google Shape;1080;p53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53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53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53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53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53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6" name="Google Shape;1086;p53"/>
          <p:cNvGrpSpPr/>
          <p:nvPr/>
        </p:nvGrpSpPr>
        <p:grpSpPr>
          <a:xfrm>
            <a:off x="635108" y="843134"/>
            <a:ext cx="364294" cy="445740"/>
            <a:chOff x="606645" y="1011196"/>
            <a:chExt cx="588520" cy="720096"/>
          </a:xfrm>
        </p:grpSpPr>
        <p:sp>
          <p:nvSpPr>
            <p:cNvPr id="1087" name="Google Shape;1087;p53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53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53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53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1" name="Google Shape;1091;p53"/>
          <p:cNvGrpSpPr/>
          <p:nvPr/>
        </p:nvGrpSpPr>
        <p:grpSpPr>
          <a:xfrm>
            <a:off x="7089391" y="843111"/>
            <a:ext cx="298405" cy="445762"/>
            <a:chOff x="11033597" y="1011159"/>
            <a:chExt cx="482075" cy="720133"/>
          </a:xfrm>
        </p:grpSpPr>
        <p:sp>
          <p:nvSpPr>
            <p:cNvPr id="1092" name="Google Shape;1092;p53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53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53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53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6" name="Google Shape;1096;p53"/>
          <p:cNvGrpSpPr/>
          <p:nvPr/>
        </p:nvGrpSpPr>
        <p:grpSpPr>
          <a:xfrm>
            <a:off x="5688256" y="797418"/>
            <a:ext cx="460705" cy="491455"/>
            <a:chOff x="8770051" y="937343"/>
            <a:chExt cx="744273" cy="793950"/>
          </a:xfrm>
        </p:grpSpPr>
        <p:sp>
          <p:nvSpPr>
            <p:cNvPr id="1097" name="Google Shape;1097;p53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53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53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53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53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2" name="Google Shape;1102;p53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103" name="Google Shape;1103;p53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53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53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53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1107;p53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53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53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53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53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53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13" name="Google Shape;1113;p53"/>
          <p:cNvGrpSpPr/>
          <p:nvPr/>
        </p:nvGrpSpPr>
        <p:grpSpPr>
          <a:xfrm>
            <a:off x="4287120" y="797418"/>
            <a:ext cx="460705" cy="491455"/>
            <a:chOff x="6506504" y="937343"/>
            <a:chExt cx="744273" cy="793950"/>
          </a:xfrm>
        </p:grpSpPr>
        <p:sp>
          <p:nvSpPr>
            <p:cNvPr id="1114" name="Google Shape;1114;p53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53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53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17" name="Google Shape;1117;p53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18" name="Google Shape;1118;p53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53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53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53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53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123;p53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53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53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53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53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8" name="Google Shape;1128;p53"/>
          <p:cNvGrpSpPr/>
          <p:nvPr/>
        </p:nvGrpSpPr>
        <p:grpSpPr>
          <a:xfrm>
            <a:off x="4987688" y="797418"/>
            <a:ext cx="460705" cy="491455"/>
            <a:chOff x="7638277" y="937343"/>
            <a:chExt cx="744273" cy="793950"/>
          </a:xfrm>
        </p:grpSpPr>
        <p:sp>
          <p:nvSpPr>
            <p:cNvPr id="1129" name="Google Shape;1129;p53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53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53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53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3" name="Google Shape;1133;p53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134" name="Google Shape;1134;p53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53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53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53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53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53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53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53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53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53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44" name="Google Shape;1144;p53"/>
          <p:cNvGrpSpPr/>
          <p:nvPr/>
        </p:nvGrpSpPr>
        <p:grpSpPr>
          <a:xfrm>
            <a:off x="2527798" y="2986973"/>
            <a:ext cx="445779" cy="400764"/>
            <a:chOff x="3778727" y="4460423"/>
            <a:chExt cx="720160" cy="647438"/>
          </a:xfrm>
        </p:grpSpPr>
        <p:sp>
          <p:nvSpPr>
            <p:cNvPr id="1145" name="Google Shape;1145;p53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53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53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53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53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53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5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2" name="Google Shape;1152;p53"/>
          <p:cNvGrpSpPr/>
          <p:nvPr/>
        </p:nvGrpSpPr>
        <p:grpSpPr>
          <a:xfrm>
            <a:off x="604683" y="2972048"/>
            <a:ext cx="445680" cy="430613"/>
            <a:chOff x="557494" y="4436312"/>
            <a:chExt cx="720000" cy="695660"/>
          </a:xfrm>
        </p:grpSpPr>
        <p:sp>
          <p:nvSpPr>
            <p:cNvPr id="1153" name="Google Shape;1153;p53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53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53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53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53"/>
          <p:cNvGrpSpPr/>
          <p:nvPr/>
        </p:nvGrpSpPr>
        <p:grpSpPr>
          <a:xfrm>
            <a:off x="3809905" y="2964459"/>
            <a:ext cx="445833" cy="445792"/>
            <a:chOff x="5926265" y="4424051"/>
            <a:chExt cx="720246" cy="720181"/>
          </a:xfrm>
        </p:grpSpPr>
        <p:sp>
          <p:nvSpPr>
            <p:cNvPr id="1158" name="Google Shape;1158;p53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53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53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53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2" name="Google Shape;1162;p53"/>
          <p:cNvGrpSpPr/>
          <p:nvPr/>
        </p:nvGrpSpPr>
        <p:grpSpPr>
          <a:xfrm>
            <a:off x="1245666" y="2984013"/>
            <a:ext cx="445680" cy="406684"/>
            <a:chOff x="1631150" y="4455641"/>
            <a:chExt cx="720000" cy="657002"/>
          </a:xfrm>
        </p:grpSpPr>
        <p:sp>
          <p:nvSpPr>
            <p:cNvPr id="1163" name="Google Shape;1163;p53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53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53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53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53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8" name="Google Shape;1168;p53"/>
          <p:cNvGrpSpPr/>
          <p:nvPr/>
        </p:nvGrpSpPr>
        <p:grpSpPr>
          <a:xfrm>
            <a:off x="1886695" y="2983429"/>
            <a:ext cx="445680" cy="407853"/>
            <a:chOff x="2704878" y="4454697"/>
            <a:chExt cx="720000" cy="658889"/>
          </a:xfrm>
        </p:grpSpPr>
        <p:sp>
          <p:nvSpPr>
            <p:cNvPr id="1169" name="Google Shape;1169;p53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53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53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53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53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53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5" name="Google Shape;1175;p53"/>
          <p:cNvGrpSpPr/>
          <p:nvPr/>
        </p:nvGrpSpPr>
        <p:grpSpPr>
          <a:xfrm>
            <a:off x="3168966" y="2985387"/>
            <a:ext cx="445549" cy="403935"/>
            <a:chOff x="4852681" y="4457861"/>
            <a:chExt cx="719788" cy="652561"/>
          </a:xfrm>
        </p:grpSpPr>
        <p:sp>
          <p:nvSpPr>
            <p:cNvPr id="1176" name="Google Shape;1176;p53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53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53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9" name="Google Shape;1179;p53"/>
          <p:cNvGrpSpPr/>
          <p:nvPr/>
        </p:nvGrpSpPr>
        <p:grpSpPr>
          <a:xfrm>
            <a:off x="4451127" y="2975824"/>
            <a:ext cx="445818" cy="423063"/>
            <a:chOff x="7000306" y="4442411"/>
            <a:chExt cx="720224" cy="683463"/>
          </a:xfrm>
        </p:grpSpPr>
        <p:sp>
          <p:nvSpPr>
            <p:cNvPr id="1180" name="Google Shape;1180;p53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53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53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53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53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53"/>
          <p:cNvGrpSpPr/>
          <p:nvPr/>
        </p:nvGrpSpPr>
        <p:grpSpPr>
          <a:xfrm>
            <a:off x="5092335" y="2973621"/>
            <a:ext cx="445779" cy="427468"/>
            <a:chOff x="8074325" y="4438852"/>
            <a:chExt cx="720160" cy="690579"/>
          </a:xfrm>
        </p:grpSpPr>
        <p:sp>
          <p:nvSpPr>
            <p:cNvPr id="1186" name="Google Shape;1186;p53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53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53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53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53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53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53"/>
          <p:cNvGrpSpPr/>
          <p:nvPr/>
        </p:nvGrpSpPr>
        <p:grpSpPr>
          <a:xfrm>
            <a:off x="6374680" y="2987570"/>
            <a:ext cx="445629" cy="399565"/>
            <a:chOff x="9878975" y="4425243"/>
            <a:chExt cx="719918" cy="645502"/>
          </a:xfrm>
        </p:grpSpPr>
        <p:sp>
          <p:nvSpPr>
            <p:cNvPr id="1193" name="Google Shape;1193;p53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53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53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6" name="Google Shape;1196;p53"/>
          <p:cNvGrpSpPr/>
          <p:nvPr/>
        </p:nvGrpSpPr>
        <p:grpSpPr>
          <a:xfrm>
            <a:off x="7015697" y="2976371"/>
            <a:ext cx="445785" cy="421964"/>
            <a:chOff x="10914544" y="4407150"/>
            <a:chExt cx="720170" cy="681687"/>
          </a:xfrm>
        </p:grpSpPr>
        <p:sp>
          <p:nvSpPr>
            <p:cNvPr id="1197" name="Google Shape;1197;p53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53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53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53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1" name="Google Shape;1201;p53"/>
          <p:cNvGrpSpPr/>
          <p:nvPr/>
        </p:nvGrpSpPr>
        <p:grpSpPr>
          <a:xfrm>
            <a:off x="5733487" y="2984485"/>
            <a:ext cx="445805" cy="405735"/>
            <a:chOff x="8843122" y="4420259"/>
            <a:chExt cx="720202" cy="655469"/>
          </a:xfrm>
        </p:grpSpPr>
        <p:sp>
          <p:nvSpPr>
            <p:cNvPr id="1202" name="Google Shape;1202;p53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53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53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53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53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53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8" name="Google Shape;1208;p53"/>
          <p:cNvGrpSpPr/>
          <p:nvPr/>
        </p:nvGrpSpPr>
        <p:grpSpPr>
          <a:xfrm>
            <a:off x="2536357" y="2283047"/>
            <a:ext cx="445812" cy="394518"/>
            <a:chOff x="1510757" y="3225422"/>
            <a:chExt cx="720214" cy="637347"/>
          </a:xfrm>
        </p:grpSpPr>
        <p:sp>
          <p:nvSpPr>
            <p:cNvPr id="1209" name="Google Shape;1209;p53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53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53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53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53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53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53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6" name="Google Shape;1216;p53"/>
          <p:cNvGrpSpPr/>
          <p:nvPr/>
        </p:nvGrpSpPr>
        <p:grpSpPr>
          <a:xfrm>
            <a:off x="3227748" y="2300567"/>
            <a:ext cx="445767" cy="359478"/>
            <a:chOff x="2595501" y="3253725"/>
            <a:chExt cx="720141" cy="580739"/>
          </a:xfrm>
        </p:grpSpPr>
        <p:sp>
          <p:nvSpPr>
            <p:cNvPr id="1217" name="Google Shape;1217;p53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53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53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53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1" name="Google Shape;1221;p53"/>
          <p:cNvGrpSpPr/>
          <p:nvPr/>
        </p:nvGrpSpPr>
        <p:grpSpPr>
          <a:xfrm>
            <a:off x="4610419" y="2257535"/>
            <a:ext cx="443879" cy="445541"/>
            <a:chOff x="4764809" y="3184208"/>
            <a:chExt cx="717090" cy="719775"/>
          </a:xfrm>
        </p:grpSpPr>
        <p:sp>
          <p:nvSpPr>
            <p:cNvPr id="1222" name="Google Shape;1222;p53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53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53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5" name="Google Shape;1225;p53"/>
          <p:cNvGrpSpPr/>
          <p:nvPr/>
        </p:nvGrpSpPr>
        <p:grpSpPr>
          <a:xfrm>
            <a:off x="3919095" y="2286500"/>
            <a:ext cx="445746" cy="387612"/>
            <a:chOff x="3680173" y="3231000"/>
            <a:chExt cx="720106" cy="626190"/>
          </a:xfrm>
        </p:grpSpPr>
        <p:sp>
          <p:nvSpPr>
            <p:cNvPr id="1226" name="Google Shape;1226;p53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53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53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9" name="Google Shape;1229;p53"/>
          <p:cNvGrpSpPr/>
          <p:nvPr/>
        </p:nvGrpSpPr>
        <p:grpSpPr>
          <a:xfrm>
            <a:off x="5991182" y="2257496"/>
            <a:ext cx="443283" cy="445620"/>
            <a:chOff x="6931035" y="3184144"/>
            <a:chExt cx="716128" cy="719903"/>
          </a:xfrm>
        </p:grpSpPr>
        <p:sp>
          <p:nvSpPr>
            <p:cNvPr id="1230" name="Google Shape;1230;p53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53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53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53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53"/>
          <p:cNvGrpSpPr/>
          <p:nvPr/>
        </p:nvGrpSpPr>
        <p:grpSpPr>
          <a:xfrm>
            <a:off x="5299876" y="2257448"/>
            <a:ext cx="445727" cy="445714"/>
            <a:chOff x="5846429" y="3184067"/>
            <a:chExt cx="720076" cy="720055"/>
          </a:xfrm>
        </p:grpSpPr>
        <p:sp>
          <p:nvSpPr>
            <p:cNvPr id="1235" name="Google Shape;1235;p53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53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53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53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9" name="Google Shape;1239;p53"/>
          <p:cNvGrpSpPr/>
          <p:nvPr/>
        </p:nvGrpSpPr>
        <p:grpSpPr>
          <a:xfrm>
            <a:off x="1987081" y="2257393"/>
            <a:ext cx="303698" cy="445825"/>
            <a:chOff x="655600" y="3183978"/>
            <a:chExt cx="490627" cy="720234"/>
          </a:xfrm>
        </p:grpSpPr>
        <p:sp>
          <p:nvSpPr>
            <p:cNvPr id="1240" name="Google Shape;1240;p53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53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53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53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53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5" name="Google Shape;1245;p53"/>
          <p:cNvGrpSpPr/>
          <p:nvPr/>
        </p:nvGrpSpPr>
        <p:grpSpPr>
          <a:xfrm>
            <a:off x="6680043" y="2257509"/>
            <a:ext cx="189785" cy="445592"/>
            <a:chOff x="8011692" y="3184166"/>
            <a:chExt cx="306600" cy="719859"/>
          </a:xfrm>
        </p:grpSpPr>
        <p:sp>
          <p:nvSpPr>
            <p:cNvPr id="1246" name="Google Shape;1246;p53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53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53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53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53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53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2" name="Google Shape;1252;p53"/>
          <p:cNvGrpSpPr/>
          <p:nvPr/>
        </p:nvGrpSpPr>
        <p:grpSpPr>
          <a:xfrm>
            <a:off x="7114830" y="2257259"/>
            <a:ext cx="246199" cy="445516"/>
            <a:chOff x="4556125" y="630237"/>
            <a:chExt cx="3081338" cy="5568950"/>
          </a:xfrm>
        </p:grpSpPr>
        <p:sp>
          <p:nvSpPr>
            <p:cNvPr id="1253" name="Google Shape;1253;p53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53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53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53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53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53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53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0" name="Google Shape;1260;p53"/>
          <p:cNvGrpSpPr/>
          <p:nvPr/>
        </p:nvGrpSpPr>
        <p:grpSpPr>
          <a:xfrm>
            <a:off x="1295853" y="2257459"/>
            <a:ext cx="445768" cy="445697"/>
            <a:chOff x="1674084" y="3214987"/>
            <a:chExt cx="720142" cy="720027"/>
          </a:xfrm>
        </p:grpSpPr>
        <p:sp>
          <p:nvSpPr>
            <p:cNvPr id="1261" name="Google Shape;1261;p53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53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53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53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53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53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53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53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53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53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53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53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3" name="Google Shape;1273;p53"/>
          <p:cNvGrpSpPr/>
          <p:nvPr/>
        </p:nvGrpSpPr>
        <p:grpSpPr>
          <a:xfrm>
            <a:off x="604694" y="2257421"/>
            <a:ext cx="445578" cy="445773"/>
            <a:chOff x="557511" y="3214925"/>
            <a:chExt cx="719836" cy="720150"/>
          </a:xfrm>
        </p:grpSpPr>
        <p:sp>
          <p:nvSpPr>
            <p:cNvPr id="1274" name="Google Shape;1274;p53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53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53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53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8" name="Google Shape;1278;p53"/>
          <p:cNvGrpSpPr/>
          <p:nvPr/>
        </p:nvGrpSpPr>
        <p:grpSpPr>
          <a:xfrm>
            <a:off x="548577" y="3693756"/>
            <a:ext cx="445905" cy="400522"/>
            <a:chOff x="1147762" y="1131887"/>
            <a:chExt cx="5137150" cy="4619626"/>
          </a:xfrm>
        </p:grpSpPr>
        <p:sp>
          <p:nvSpPr>
            <p:cNvPr id="1279" name="Google Shape;1279;p53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53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53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2" name="Google Shape;1282;p53"/>
          <p:cNvGrpSpPr/>
          <p:nvPr/>
        </p:nvGrpSpPr>
        <p:grpSpPr>
          <a:xfrm>
            <a:off x="1345906" y="3687410"/>
            <a:ext cx="445901" cy="413282"/>
            <a:chOff x="1570037" y="1341437"/>
            <a:chExt cx="4943475" cy="4576762"/>
          </a:xfrm>
        </p:grpSpPr>
        <p:sp>
          <p:nvSpPr>
            <p:cNvPr id="1283" name="Google Shape;1283;p53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53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53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53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53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53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9" name="Google Shape;1289;p53"/>
          <p:cNvGrpSpPr/>
          <p:nvPr/>
        </p:nvGrpSpPr>
        <p:grpSpPr>
          <a:xfrm>
            <a:off x="3831229" y="3671511"/>
            <a:ext cx="441332" cy="445721"/>
            <a:chOff x="5770007" y="5489899"/>
            <a:chExt cx="712976" cy="720067"/>
          </a:xfrm>
        </p:grpSpPr>
        <p:sp>
          <p:nvSpPr>
            <p:cNvPr id="1290" name="Google Shape;1290;p53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53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53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53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53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53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53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53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8" name="Google Shape;1298;p53"/>
          <p:cNvGrpSpPr/>
          <p:nvPr/>
        </p:nvGrpSpPr>
        <p:grpSpPr>
          <a:xfrm>
            <a:off x="4624020" y="3693981"/>
            <a:ext cx="445651" cy="400824"/>
            <a:chOff x="7050768" y="5526199"/>
            <a:chExt cx="719953" cy="647534"/>
          </a:xfrm>
        </p:grpSpPr>
        <p:sp>
          <p:nvSpPr>
            <p:cNvPr id="1299" name="Google Shape;1299;p53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53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53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53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53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53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53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53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53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53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53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53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1" name="Google Shape;1311;p53"/>
          <p:cNvGrpSpPr/>
          <p:nvPr/>
        </p:nvGrpSpPr>
        <p:grpSpPr>
          <a:xfrm>
            <a:off x="6218536" y="3694051"/>
            <a:ext cx="445681" cy="400651"/>
            <a:chOff x="9626723" y="5526313"/>
            <a:chExt cx="720002" cy="647256"/>
          </a:xfrm>
        </p:grpSpPr>
        <p:sp>
          <p:nvSpPr>
            <p:cNvPr id="1312" name="Google Shape;1312;p53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53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53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53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53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53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53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53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53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53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53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53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4" name="Google Shape;1324;p53"/>
          <p:cNvGrpSpPr/>
          <p:nvPr/>
        </p:nvGrpSpPr>
        <p:grpSpPr>
          <a:xfrm>
            <a:off x="7015776" y="3671488"/>
            <a:ext cx="445582" cy="445743"/>
            <a:chOff x="10914672" y="5489861"/>
            <a:chExt cx="719842" cy="720102"/>
          </a:xfrm>
        </p:grpSpPr>
        <p:sp>
          <p:nvSpPr>
            <p:cNvPr id="1325" name="Google Shape;1325;p53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53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53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53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53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53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53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53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53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53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53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53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7" name="Google Shape;1337;p53"/>
          <p:cNvGrpSpPr/>
          <p:nvPr/>
        </p:nvGrpSpPr>
        <p:grpSpPr>
          <a:xfrm>
            <a:off x="5421236" y="3681752"/>
            <a:ext cx="445821" cy="425246"/>
            <a:chOff x="8338678" y="5506443"/>
            <a:chExt cx="720227" cy="686988"/>
          </a:xfrm>
        </p:grpSpPr>
        <p:sp>
          <p:nvSpPr>
            <p:cNvPr id="1338" name="Google Shape;1338;p53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53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53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53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53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53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4" name="Google Shape;1344;p53"/>
          <p:cNvGrpSpPr/>
          <p:nvPr/>
        </p:nvGrpSpPr>
        <p:grpSpPr>
          <a:xfrm>
            <a:off x="2142893" y="3736342"/>
            <a:ext cx="1336824" cy="316035"/>
            <a:chOff x="3042485" y="5594633"/>
            <a:chExt cx="2159652" cy="510557"/>
          </a:xfrm>
        </p:grpSpPr>
        <p:sp>
          <p:nvSpPr>
            <p:cNvPr id="1345" name="Google Shape;1345;p53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53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53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53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53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53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53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53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53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53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53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53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53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53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53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0" name="Google Shape;1360;p53"/>
          <p:cNvGrpSpPr/>
          <p:nvPr/>
        </p:nvGrpSpPr>
        <p:grpSpPr>
          <a:xfrm>
            <a:off x="1345783" y="4379878"/>
            <a:ext cx="445738" cy="442950"/>
            <a:chOff x="1442627" y="5710929"/>
            <a:chExt cx="594318" cy="590600"/>
          </a:xfrm>
        </p:grpSpPr>
        <p:sp>
          <p:nvSpPr>
            <p:cNvPr id="1361" name="Google Shape;1361;p53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53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53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53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5" name="Google Shape;1365;p53"/>
          <p:cNvGrpSpPr/>
          <p:nvPr/>
        </p:nvGrpSpPr>
        <p:grpSpPr>
          <a:xfrm>
            <a:off x="6254633" y="4378458"/>
            <a:ext cx="373053" cy="445791"/>
            <a:chOff x="8095060" y="5664590"/>
            <a:chExt cx="497404" cy="594389"/>
          </a:xfrm>
        </p:grpSpPr>
        <p:grpSp>
          <p:nvGrpSpPr>
            <p:cNvPr id="1366" name="Google Shape;1366;p53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67" name="Google Shape;1367;p53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53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9" name="Google Shape;1369;p53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0" name="Google Shape;1370;p53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71" name="Google Shape;1371;p53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53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53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4" name="Google Shape;1374;p53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75" name="Google Shape;1375;p53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53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53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8" name="Google Shape;1378;p53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79" name="Google Shape;1379;p53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53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53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82" name="Google Shape;1382;p53"/>
          <p:cNvGrpSpPr/>
          <p:nvPr/>
        </p:nvGrpSpPr>
        <p:grpSpPr>
          <a:xfrm>
            <a:off x="2337425" y="4378486"/>
            <a:ext cx="557162" cy="445734"/>
            <a:chOff x="4607809" y="5664627"/>
            <a:chExt cx="742883" cy="594312"/>
          </a:xfrm>
        </p:grpSpPr>
        <p:sp>
          <p:nvSpPr>
            <p:cNvPr id="1383" name="Google Shape;1383;p53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53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53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53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53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53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53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53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1" name="Google Shape;1391;p53"/>
          <p:cNvGrpSpPr/>
          <p:nvPr/>
        </p:nvGrpSpPr>
        <p:grpSpPr>
          <a:xfrm>
            <a:off x="3440490" y="4378543"/>
            <a:ext cx="1079865" cy="445620"/>
            <a:chOff x="2571250" y="5664711"/>
            <a:chExt cx="1439820" cy="594160"/>
          </a:xfrm>
        </p:grpSpPr>
        <p:sp>
          <p:nvSpPr>
            <p:cNvPr id="1392" name="Google Shape;1392;p53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53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53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3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53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53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53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53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53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53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53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53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53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53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53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53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53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53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53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53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53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53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53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53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6" name="Google Shape;1416;p53"/>
          <p:cNvGrpSpPr/>
          <p:nvPr/>
        </p:nvGrpSpPr>
        <p:grpSpPr>
          <a:xfrm>
            <a:off x="5066259" y="4378335"/>
            <a:ext cx="642470" cy="446036"/>
            <a:chOff x="6332670" y="5663946"/>
            <a:chExt cx="856627" cy="594715"/>
          </a:xfrm>
        </p:grpSpPr>
        <p:grpSp>
          <p:nvGrpSpPr>
            <p:cNvPr id="1417" name="Google Shape;1417;p53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18" name="Google Shape;1418;p53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53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0" name="Google Shape;1420;p53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421" name="Google Shape;1421;p53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53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3" name="Google Shape;1423;p53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424" name="Google Shape;1424;p53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5" name="Google Shape;1425;p53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26" name="Google Shape;1426;p53"/>
          <p:cNvSpPr txBox="1"/>
          <p:nvPr>
            <p:ph type="title"/>
          </p:nvPr>
        </p:nvSpPr>
        <p:spPr>
          <a:xfrm>
            <a:off x="626700" y="455000"/>
            <a:ext cx="52761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427" name="Google Shape;1427;p5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54"/>
          <p:cNvSpPr txBox="1"/>
          <p:nvPr/>
        </p:nvSpPr>
        <p:spPr>
          <a:xfrm>
            <a:off x="908200" y="2298050"/>
            <a:ext cx="6224700" cy="1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✋👆👉👍👤👦👧👨👩👪💃🏃💑❤😂😉😋😒😭👶😸🐟🍒🍔💣📌📖🔨🎃🎈🎨🏈🏰🌏🔌🔑</a:t>
            </a:r>
            <a:r>
              <a:rPr lang="en" sz="3200">
                <a:solidFill>
                  <a:schemeClr val="lt1"/>
                </a:solidFill>
                <a:highlight>
                  <a:schemeClr val="dk1"/>
                </a:highlight>
                <a:latin typeface="Kulim Park"/>
                <a:ea typeface="Kulim Park"/>
                <a:cs typeface="Kulim Park"/>
                <a:sym typeface="Kulim Park"/>
              </a:rPr>
              <a:t> and many more...</a:t>
            </a:r>
            <a:endParaRPr sz="3200">
              <a:solidFill>
                <a:schemeClr val="lt1"/>
              </a:solidFill>
              <a:highlight>
                <a:schemeClr val="dk1"/>
              </a:highlight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433" name="Google Shape;1433;p5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4" name="Google Shape;1434;p54"/>
          <p:cNvSpPr txBox="1"/>
          <p:nvPr>
            <p:ph idx="4294967295" type="body"/>
          </p:nvPr>
        </p:nvSpPr>
        <p:spPr>
          <a:xfrm>
            <a:off x="908309" y="932625"/>
            <a:ext cx="62247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9" name="Google Shape;1439;p5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0" name="Google Shape;1440;p55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41" name="Google Shape;1441;p55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442" name="Google Shape;1442;p55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443" name="Google Shape;1443;p55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44" name="Google Shape;1444;p55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45" name="Google Shape;1445;p55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446" name="Google Shape;1446;p55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47" name="Google Shape;1447;p55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48" name="Google Shape;1448;p55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449" name="Google Shape;1449;p55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50" name="Google Shape;1450;p55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51" name="Google Shape;1451;p55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452" name="Google Shape;1452;p55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53" name="Google Shape;1453;p55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the data test hypothesis</a:t>
            </a:r>
            <a:endParaRPr sz="3100"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525825" y="1525400"/>
            <a:ext cx="5676300" cy="27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Plotting visualizations such as scatter plots and  Correlation Matrix will be used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Using statistical tests such as Pearson’s r test</a:t>
            </a:r>
            <a:endParaRPr sz="20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the findings be used</a:t>
            </a:r>
            <a:endParaRPr sz="3100"/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525825" y="1525400"/>
            <a:ext cx="5676300" cy="27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Our hypothesis will be used  by health experts to:</a:t>
            </a:r>
            <a:endParaRPr sz="1800"/>
          </a:p>
          <a:p>
            <a:pPr indent="-342900" lvl="0" marL="914400" rtl="0" algn="l">
              <a:spcBef>
                <a:spcPts val="8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Implementing health programmes such as fitness awareness and nutrition awareness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Know the health status of 18 year olds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Our hypothesis will be used by the local community to;</a:t>
            </a:r>
            <a:endParaRPr sz="1800"/>
          </a:p>
          <a:p>
            <a:pPr indent="-342900" lvl="0" marL="914400" rtl="0" algn="l">
              <a:spcBef>
                <a:spcPts val="8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Inform them how their height affects their weight and also make people aware of their weight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454100" y="191625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one </a:t>
            </a:r>
            <a:endParaRPr sz="3100"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851500" y="3782925"/>
            <a:ext cx="5350500" cy="89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can see that there is a  moderate positive relationship of 0.5 between height and weight,as height increases weight increases</a:t>
            </a:r>
            <a:endParaRPr sz="13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825" y="816975"/>
            <a:ext cx="4237949" cy="27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454100" y="191625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Two</a:t>
            </a:r>
            <a:endParaRPr sz="3100"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379700" y="1190600"/>
            <a:ext cx="5350500" cy="89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Kulim Park"/>
                <a:ea typeface="Kulim Park"/>
                <a:cs typeface="Kulim Park"/>
                <a:sym typeface="Kulim Park"/>
              </a:rPr>
              <a:t>Test report</a:t>
            </a:r>
            <a:endParaRPr b="1" sz="1500"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>
                <a:latin typeface="Kulim Park"/>
                <a:ea typeface="Kulim Park"/>
                <a:cs typeface="Kulim Park"/>
                <a:sym typeface="Kulim Park"/>
              </a:rPr>
              <a:t>Correlation </a:t>
            </a:r>
            <a:r>
              <a:rPr b="1" lang="en" sz="1500">
                <a:latin typeface="Kulim Park"/>
                <a:ea typeface="Kulim Park"/>
                <a:cs typeface="Kulim Park"/>
                <a:sym typeface="Kulim Park"/>
              </a:rPr>
              <a:t>coefficient:-0.1215</a:t>
            </a:r>
            <a:endParaRPr b="1" sz="1500"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>
                <a:latin typeface="Kulim Park"/>
                <a:ea typeface="Kulim Park"/>
                <a:cs typeface="Kulim Park"/>
                <a:sym typeface="Kulim Park"/>
              </a:rPr>
              <a:t>P-value:7.2693e-83</a:t>
            </a:r>
            <a:endParaRPr b="1" sz="1500"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Hence we will reject the null hypothesis because the P-value is less than  the alpha value,hence we can conclude that there is a significant  correlation between the height and BMI and hence Height affects the BMI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454100" y="191625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Summary</a:t>
            </a:r>
            <a:endParaRPr sz="3100"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379700" y="1190600"/>
            <a:ext cx="5350500" cy="89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Kulim Park"/>
                <a:ea typeface="Kulim Park"/>
                <a:cs typeface="Kulim Park"/>
                <a:sym typeface="Kulim Park"/>
              </a:rPr>
              <a:t>Hypothesis 1 has been rejected</a:t>
            </a:r>
            <a:r>
              <a:rPr lang="en" sz="1400"/>
              <a:t> - </a:t>
            </a:r>
            <a:r>
              <a:rPr lang="en" sz="1600"/>
              <a:t>We reject the null hypothesis and conclude that there is a relationship between Height and Weight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>
                <a:latin typeface="Kulim Park"/>
                <a:ea typeface="Kulim Park"/>
                <a:cs typeface="Kulim Park"/>
                <a:sym typeface="Kulim Park"/>
              </a:rPr>
              <a:t>Hypothesis 2 has been rejected- </a:t>
            </a:r>
            <a:r>
              <a:rPr lang="en" sz="1600"/>
              <a:t>We reject the null hypothesis and conclude that Height affects BMI of an individual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regory template">
  <a:themeElements>
    <a:clrScheme name="Custom 347">
      <a:dk1>
        <a:srgbClr val="122431"/>
      </a:dk1>
      <a:lt1>
        <a:srgbClr val="FFFFFF"/>
      </a:lt1>
      <a:dk2>
        <a:srgbClr val="84898D"/>
      </a:dk2>
      <a:lt2>
        <a:srgbClr val="ECEFF3"/>
      </a:lt2>
      <a:accent1>
        <a:srgbClr val="FEC200"/>
      </a:accent1>
      <a:accent2>
        <a:srgbClr val="A2EAE9"/>
      </a:accent2>
      <a:accent3>
        <a:srgbClr val="0B6AB1"/>
      </a:accent3>
      <a:accent4>
        <a:srgbClr val="FF981F"/>
      </a:accent4>
      <a:accent5>
        <a:srgbClr val="FFE03F"/>
      </a:accent5>
      <a:accent6>
        <a:srgbClr val="023E69"/>
      </a:accent6>
      <a:hlink>
        <a:srgbClr val="0B6AB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