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26/07/2021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26/07/2021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4" Type="http://schemas.openxmlformats.org/officeDocument/2006/relationships/hyperlink" Target="https://datatracker.ietf.org/doc/html/bcp25"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www.jiscmail.ac.uk/cgi-bin/webadmin?SUBED1=SARAH&amp;A=1"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github.com/danielkinguk/sarah/tree/main/IETF-111/Materials" TargetMode="External"/><Relationship Id="rId5" Type="http://schemas.openxmlformats.org/officeDocument/2006/relationships/hyperlink" Target="https://etherpad.wikimedia.org/p/routing-research-revitalizing-Internet-28-07-21" TargetMode="External"/><Relationship Id="rId4" Type="http://schemas.openxmlformats.org/officeDocument/2006/relationships/hyperlink" Target="https://youtu.be/xMoaj4w3R6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pPr algn="ctr"/>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1053075"/>
            <a:ext cx="10924769" cy="5308722"/>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4"/>
              </a:rPr>
              <a:t>https://youtu.be/xMoaj4w3R6k</a:t>
            </a:r>
            <a:endParaRPr lang="en-GB" dirty="0"/>
          </a:p>
          <a:p>
            <a:r>
              <a:rPr lang="en-GB" dirty="0" err="1"/>
              <a:t>Etherpad</a:t>
            </a:r>
            <a:r>
              <a:rPr lang="en-GB" dirty="0"/>
              <a:t> (notes, comments)</a:t>
            </a:r>
          </a:p>
          <a:p>
            <a:pPr lvl="1"/>
            <a:r>
              <a:rPr lang="en-GB" dirty="0">
                <a:hlinkClick r:id="rId5"/>
              </a:rPr>
              <a:t>https://etherpad.wikimedia.org/p/routing-research-revitalizing-Internet-28-07-21</a:t>
            </a:r>
            <a:r>
              <a:rPr lang="en-GB" dirty="0"/>
              <a:t> </a:t>
            </a:r>
          </a:p>
          <a:p>
            <a:r>
              <a:rPr lang="en-GB" dirty="0"/>
              <a:t>Materials</a:t>
            </a:r>
          </a:p>
          <a:p>
            <a:pPr lvl="1"/>
            <a:r>
              <a:rPr lang="en-GB" dirty="0">
                <a:hlinkClick r:id="rId6"/>
              </a:rPr>
              <a:t>https://github.com/danielkinguk/sarah/tree/main/IETF-111/Materials</a:t>
            </a:r>
            <a:r>
              <a:rPr lang="en-GB" dirty="0"/>
              <a:t> </a:t>
            </a:r>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7"/>
              </a:rPr>
              <a:t>https://www.jiscmail.ac.uk/cgi-bin/webadmin?SUBED1=SARAH&amp;A=1</a:t>
            </a:r>
            <a:endParaRPr lang="en-GB" sz="2600" dirty="0"/>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p:txBody>
          <a:bodyPr>
            <a:normAutofit fontScale="92500" lnSpcReduction="20000"/>
          </a:bodyPr>
          <a:lstStyle/>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Algebraic Analysis and Design of Vectoring Protocols</a:t>
            </a:r>
            <a:r>
              <a:rPr lang="en-GB" dirty="0"/>
              <a:t>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a:t>
            </a:r>
            <a:r>
              <a:rPr lang="en-GB">
                <a:solidFill>
                  <a:srgbClr val="000000"/>
                </a:solidFill>
                <a:effectLst/>
                <a:latin typeface="Calibri" panose="020F0502020204030204" pitchFamily="34" charset="0"/>
                <a:ea typeface="Times New Roman" panose="02020603050405020304" pitchFamily="18" charset="0"/>
              </a:rPr>
              <a:t>do better </a:t>
            </a:r>
            <a:r>
              <a:rPr lang="en-GB" dirty="0">
                <a:solidFill>
                  <a:srgbClr val="000000"/>
                </a:solidFill>
                <a:effectLst/>
                <a:latin typeface="Calibri" panose="020F0502020204030204" pitchFamily="34" charset="0"/>
                <a:ea typeface="Times New Roman" panose="02020603050405020304" pitchFamily="18" charset="0"/>
              </a:rPr>
              <a:t>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1212</TotalTime>
  <Words>797</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Evolving and Revitalizing the Internet</vt:lpstr>
      <vt:lpstr>Note Well</vt:lpstr>
      <vt:lpstr>Logistics</vt:lpstr>
      <vt:lpstr>Related Work</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22</cp:revision>
  <dcterms:created xsi:type="dcterms:W3CDTF">2020-11-09T12:04:56Z</dcterms:created>
  <dcterms:modified xsi:type="dcterms:W3CDTF">2021-07-26T10:34:18Z</dcterms:modified>
</cp:coreProperties>
</file>