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Bootstrap für UX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 umfassender Kurs für Studierende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Bootstrap Grid-System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Das Fundament für responsive Layouts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Bootstrap Grid-System 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12-Spalten-System für flexible Layouts</a:t>
            </a:r>
          </a:p>
          <a:p>
            <a:r>
              <a:t>• Container → Rows → Columns</a:t>
            </a:r>
          </a:p>
          <a:p>
            <a:r>
              <a:t>• Responsive Breakpoints: xs, sm, md, lg, xl, xxl</a:t>
            </a:r>
          </a:p>
          <a:p>
            <a:r>
              <a:t>• Mobile-first Ansatz</a:t>
            </a:r>
          </a:p>
          <a:p>
            <a:r>
              <a:t>• Klassen: .container, .row, .col-*</a:t>
            </a:r>
          </a:p>
          <a:p>
            <a:r>
              <a:t>• Automatische Anpassung an Bildschirmgrößen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Container-Typen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.container: Feste Breite, zentriert, responsive</a:t>
            </a:r>
          </a:p>
          <a:p>
            <a:r>
              <a:t>• .container-fluid: Volle Breite auf allen Geräten</a:t>
            </a:r>
          </a:p>
          <a:p>
            <a:r>
              <a:t>• .container-{breakpoint}: 100% Breite bis zum Breakpoint</a:t>
            </a:r>
          </a:p>
          <a:p>
            <a:r>
              <a:t>• Breakpoints: sm (576px), md (768px), lg (992px), xl (1200px), xxl (1400px)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Spalten und Zeilen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.row: Erzeugt eine horizontale Gruppe von Spalten</a:t>
            </a:r>
          </a:p>
          <a:p>
            <a:r>
              <a:t>• .col-*: Definiert die Spaltenbreite (1-12)</a:t>
            </a:r>
          </a:p>
          <a:p>
            <a:r>
              <a:t>• .col-{breakpoint}-*: Responsive Spaltenbreite</a:t>
            </a:r>
          </a:p>
          <a:p>
            <a:r>
              <a:t>• Beispiel: .col-md-6 (50% Breite ab mittleren Geräten)</a:t>
            </a:r>
          </a:p>
          <a:p>
            <a:r>
              <a:t>• Auto-Layout: .col oder .col-auto</a:t>
            </a:r>
          </a:p>
          <a:p>
            <a:r>
              <a:t>• Verschachtelte Grids möglich (Rows innerhalb von Columns)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Offset: .offset-*-* (Verschieben von Spalten)</a:t>
            </a:r>
          </a:p>
          <a:p>
            <a:r>
              <a:t>• Order: .order-*-* (Ändern der Reihenfolge)</a:t>
            </a:r>
          </a:p>
          <a:p>
            <a:r>
              <a:t>• Alignment: .align-items-*, .align-self-*</a:t>
            </a:r>
          </a:p>
          <a:p>
            <a:r>
              <a:t>• Justify Content: .justify-content-*</a:t>
            </a:r>
          </a:p>
          <a:p>
            <a:r>
              <a:t>• Display Utilities: .d-none, .d-{breakpoint}-block</a:t>
            </a:r>
          </a:p>
          <a:p>
            <a:r>
              <a:t>• Margin und Padding: .m-*, .p-*, .mx-*, .py-*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Bootstrap-Komponenten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Fertige UI-Elemente für moderne Websites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Navigationskomponenten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Navbar: Responsive Navigationsleiste</a:t>
            </a:r>
          </a:p>
          <a:p>
            <a:r>
              <a:t>• Nav: Tabs, Pills, vertikale Navigation</a:t>
            </a:r>
          </a:p>
          <a:p>
            <a:r>
              <a:t>• Breadcrumb: Navigationspfad</a:t>
            </a:r>
          </a:p>
          <a:p>
            <a:r>
              <a:t>• Pagination: Seitennummerierung</a:t>
            </a:r>
          </a:p>
          <a:p>
            <a:r>
              <a:t>• Dropdown: Ausklappbare Menüs</a:t>
            </a:r>
          </a:p>
          <a:p>
            <a:r>
              <a:t>• Offcanvas: Seitliche Navigationsleiste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Inhaltskomponenten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Cards: Flexible Container für Inhalte</a:t>
            </a:r>
          </a:p>
          <a:p>
            <a:r>
              <a:t>• Carousel: Bildslider</a:t>
            </a:r>
          </a:p>
          <a:p>
            <a:r>
              <a:t>• Modal: Dialogfenster</a:t>
            </a:r>
          </a:p>
          <a:p>
            <a:r>
              <a:t>• Accordion: Ausklappbare Panels</a:t>
            </a:r>
          </a:p>
          <a:p>
            <a:r>
              <a:t>• Tabs: Tabbed Interface</a:t>
            </a:r>
          </a:p>
          <a:p>
            <a:r>
              <a:t>• List Group: Formatierte Listen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Formularkomponenten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 Controls: Input, Textarea, Select</a:t>
            </a:r>
          </a:p>
          <a:p>
            <a:r>
              <a:t>• Checks &amp; Radios: Checkboxen und Radiobuttons</a:t>
            </a:r>
          </a:p>
          <a:p>
            <a:r>
              <a:t>• Input Group: Kombinierte Eingabefelder</a:t>
            </a:r>
          </a:p>
          <a:p>
            <a:r>
              <a:t>• Floating Labels: Schwebende Beschriftungen</a:t>
            </a:r>
          </a:p>
          <a:p>
            <a:r>
              <a:t>• Form Validation: Validierung von Eingaben</a:t>
            </a:r>
          </a:p>
          <a:p>
            <a:r>
              <a:t>• Range: Schieberegler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Feedback-Komponenten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Alert: Benachrichtigungen und Warnungen</a:t>
            </a:r>
          </a:p>
          <a:p>
            <a:r>
              <a:t>• Badge: Kleine Zähler oder Labels</a:t>
            </a:r>
          </a:p>
          <a:p>
            <a:r>
              <a:t>• Progress: Fortschrittsbalken</a:t>
            </a:r>
          </a:p>
          <a:p>
            <a:r>
              <a:t>• Spinner: Ladeanzeigen</a:t>
            </a:r>
          </a:p>
          <a:p>
            <a:r>
              <a:t>• Toast: Temporäre Benachrichtigungen</a:t>
            </a:r>
          </a:p>
          <a:p>
            <a:r>
              <a:t>• Tooltip &amp; Popover: Informations-Overlays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Einführung in Bootstrap</a:t>
            </a:r>
          </a:p>
          <a:p>
            <a:r>
              <a:t>• HTML/CSS Grundlagen (Wiederholung)</a:t>
            </a:r>
          </a:p>
          <a:p>
            <a:r>
              <a:t>• Bootstrap Grid-System</a:t>
            </a:r>
          </a:p>
          <a:p>
            <a:r>
              <a:t>• Bootstrap-Komponenten</a:t>
            </a:r>
          </a:p>
          <a:p>
            <a:r>
              <a:t>• Responsives Design mit Bootstrap</a:t>
            </a:r>
          </a:p>
          <a:p>
            <a:r>
              <a:t>• Figma Dev Mode zu Bootstrap</a:t>
            </a:r>
          </a:p>
          <a:p>
            <a:r>
              <a:t>• Praktische Übungen</a:t>
            </a:r>
          </a:p>
          <a:p>
            <a:r>
              <a:t>• Ressourcen und weiterführende Materialien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Responsives Design mit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Optimale Darstellung auf allen Geräten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Design Prinzipien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Mobile-first Ansatz: Design für kleine Bildschirme zuerst</a:t>
            </a:r>
          </a:p>
          <a:p>
            <a:r>
              <a:t>• Fluid Grids: Relative statt absolute Größen</a:t>
            </a:r>
          </a:p>
          <a:p>
            <a:r>
              <a:t>• Flexible Bilder: max-width: 100%</a:t>
            </a:r>
          </a:p>
          <a:p>
            <a:r>
              <a:t>• Media Queries: Anpassung an verschiedene Bildschirmgrößen</a:t>
            </a:r>
          </a:p>
          <a:p>
            <a:r>
              <a:t>• Viewport Meta-Tag: &lt;meta name="viewport" content="width=device-width, initial-scale=1"&gt;</a:t>
            </a:r>
          </a:p>
          <a:p>
            <a:r>
              <a:t>• Bootstrap implementiert all diese Prinzipien automatisch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Breakpoints in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 Small (xs): &lt; 576px (Smartphones)</a:t>
            </a:r>
          </a:p>
          <a:p>
            <a:r>
              <a:t>• Small (sm): ≥ 576px (Große Smartphones, kleine Tablets)</a:t>
            </a:r>
          </a:p>
          <a:p>
            <a:r>
              <a:t>• Medium (md): ≥ 768px (Tablets)</a:t>
            </a:r>
          </a:p>
          <a:p>
            <a:r>
              <a:t>• Large (lg): ≥ 992px (Desktops)</a:t>
            </a:r>
          </a:p>
          <a:p>
            <a:r>
              <a:t>• Extra Large (xl): ≥ 1200px (Große Desktops)</a:t>
            </a:r>
          </a:p>
          <a:p>
            <a:r>
              <a:t>• Extra Extra Large (xxl): ≥ 1400px (Sehr große Displays)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Display: .d-none, .d-{breakpoint}-block</a:t>
            </a:r>
          </a:p>
          <a:p>
            <a:r>
              <a:t>• Flexbox: .d-flex, .flex-{breakpoint}-row</a:t>
            </a:r>
          </a:p>
          <a:p>
            <a:r>
              <a:t>• Text Alignment: .text-{breakpoint}-center</a:t>
            </a:r>
          </a:p>
          <a:p>
            <a:r>
              <a:t>• Spacing: .m-{breakpoint}-*, .p-{breakpoint}-*</a:t>
            </a:r>
          </a:p>
          <a:p>
            <a:r>
              <a:t>• Visibility: .visible, .invisible</a:t>
            </a:r>
          </a:p>
          <a:p>
            <a:r>
              <a:t>• Responsive Images: .img-fluid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Testen auf verschiedenen Geräten und Browsern</a:t>
            </a:r>
          </a:p>
          <a:p>
            <a:r>
              <a:t>• Verwenden der Browser-Entwicklertools für Simulation</a:t>
            </a:r>
          </a:p>
          <a:p>
            <a:r>
              <a:t>• Vermeiden von festen Breiten (px)</a:t>
            </a:r>
          </a:p>
          <a:p>
            <a:r>
              <a:t>• Bilder optimieren für schnellere Ladezeiten</a:t>
            </a:r>
          </a:p>
          <a:p>
            <a:r>
              <a:t>• Touch-freundliche Elemente (min. 44x44px)</a:t>
            </a:r>
          </a:p>
          <a:p>
            <a:r>
              <a:t>• Berücksichtigen von Bildschirmorientierung (Portrait/Landscape)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Figma Dev Mode zu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Vom Design zur Implementierung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Figma Dev Mode?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Brücke zwischen Design und Entwicklung</a:t>
            </a:r>
          </a:p>
          <a:p>
            <a:r>
              <a:t>• Zugriff auf Design-Tokens und CSS-Eigenschaften</a:t>
            </a:r>
          </a:p>
          <a:p>
            <a:r>
              <a:t>• Inspektion von Komponenten und Layouts</a:t>
            </a:r>
          </a:p>
          <a:p>
            <a:r>
              <a:t>• Export von Assets und Code</a:t>
            </a:r>
          </a:p>
          <a:p>
            <a:r>
              <a:t>• Verbesserte Zusammenarbeit zwischen Designern und Entwicklern</a:t>
            </a:r>
          </a:p>
          <a:p>
            <a:r>
              <a:t>• Veröffentlicht 2023 als Nachfolger des Inspect-Modus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Figma Dev Mode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Code-Panel: CSS, iOS, Android Code</a:t>
            </a:r>
          </a:p>
          <a:p>
            <a:r>
              <a:t>• Variables-Panel: Design-Tokens und Variablen</a:t>
            </a:r>
          </a:p>
          <a:p>
            <a:r>
              <a:t>• Layers-Panel: Hierarchie und Struktur</a:t>
            </a:r>
          </a:p>
          <a:p>
            <a:r>
              <a:t>• Assets-Panel: Export von Bildern und Icons</a:t>
            </a:r>
          </a:p>
          <a:p>
            <a:r>
              <a:t>• Kommentare und Anmerkungen für Entwickler</a:t>
            </a:r>
          </a:p>
          <a:p>
            <a:r>
              <a:t>• Integration mit Versionskontrolle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Workflow: Figma zu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1. Design in Figma erstellen</a:t>
            </a:r>
          </a:p>
          <a:p>
            <a:r>
              <a:t>• 2. Dev Mode aktivieren</a:t>
            </a:r>
          </a:p>
          <a:p>
            <a:r>
              <a:t>• 3. Design-System auf Bootstrap-Komponenten abbilden</a:t>
            </a:r>
          </a:p>
          <a:p>
            <a:r>
              <a:t>• 4. CSS-Eigenschaften extrahieren</a:t>
            </a:r>
          </a:p>
          <a:p>
            <a:r>
              <a:t>• 5. Bootstrap-Klassen identifizieren</a:t>
            </a:r>
          </a:p>
          <a:p>
            <a:r>
              <a:t>• 6. HTML-Struktur erstellen</a:t>
            </a:r>
          </a:p>
          <a:p>
            <a:r>
              <a:t>• 7. Bootstrap-Klassen anwenden</a:t>
            </a:r>
          </a:p>
          <a:p>
            <a:r>
              <a:t>• 8. Anpassungen mit Custom CSS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Figma zu Bootstrap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Figma to Bootstrap 5 Plugin</a:t>
            </a:r>
          </a:p>
          <a:p>
            <a:r>
              <a:t>• Automatische Konvertierung von Figma-Designs zu Bootstrap-Code</a:t>
            </a:r>
          </a:p>
          <a:p>
            <a:r>
              <a:t>• Bootstrap 5 UI Kit für Figma</a:t>
            </a:r>
          </a:p>
          <a:p>
            <a:r>
              <a:t>• Design mit Bootstrap-Komponenten in Figma</a:t>
            </a:r>
          </a:p>
          <a:p>
            <a:r>
              <a:t>• Breakpoints Plugin für responsive Designs</a:t>
            </a:r>
          </a:p>
          <a:p>
            <a:r>
              <a:t>• Handoff-Plugins für verbesserte Zusammenarbeit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Frontend-Framework für die Webentwicklung</a:t>
            </a:r>
          </a:p>
          <a:p>
            <a:r>
              <a:t>• Entwickelt von Twitter, 2011 veröffentlicht</a:t>
            </a:r>
          </a:p>
          <a:p>
            <a:r>
              <a:t>• Aktuell: Bootstrap 5 (ohne jQuery-Abhängigkeit)</a:t>
            </a:r>
          </a:p>
          <a:p>
            <a:r>
              <a:t>• Mobile-first Ansatz</a:t>
            </a:r>
          </a:p>
          <a:p>
            <a:r>
              <a:t>• Umfangreiche Komponenten-Bibliothek</a:t>
            </a:r>
          </a:p>
          <a:p>
            <a:r>
              <a:t>• Responsives Grid-System</a:t>
            </a:r>
          </a:p>
          <a:p>
            <a:r>
              <a:t>• Konsistentes Design auf allen Geräten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Praktische Übungen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Hands-on Erfahrung mit Bootstrap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Übung 1: HTML/CSS 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Erstellen einer einfachen Webseite mit HTML und CSS</a:t>
            </a:r>
          </a:p>
          <a:p>
            <a:r>
              <a:t>• Semantische HTML-Struktur</a:t>
            </a:r>
          </a:p>
          <a:p>
            <a:r>
              <a:t>• CSS-Styling für Farben, Schriftarten, Abstände</a:t>
            </a:r>
          </a:p>
          <a:p>
            <a:r>
              <a:t>• Responsive Grundlagen ohne Framework</a:t>
            </a:r>
          </a:p>
          <a:p>
            <a:r>
              <a:t>• Ziel: Auffrischung der Grundkenntnisse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Übung 2: Bootstrap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Erstellen eines responsiven Layouts mit Bootstrap Grid</a:t>
            </a:r>
          </a:p>
          <a:p>
            <a:r>
              <a:t>• Container, Rows und Columns</a:t>
            </a:r>
          </a:p>
          <a:p>
            <a:r>
              <a:t>• Responsive Breakpoints</a:t>
            </a:r>
          </a:p>
          <a:p>
            <a:r>
              <a:t>• Verschachtelte Grids</a:t>
            </a:r>
          </a:p>
          <a:p>
            <a:r>
              <a:t>• Responsive Utilities (Order, Offset)</a:t>
            </a:r>
          </a:p>
          <a:p>
            <a:r>
              <a:t>• Ziel: Verständnis des Grid-Systems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Übung 3: Bootstrap Komponenten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Erstellen einer Produktseite mit Bootstrap-Komponenten</a:t>
            </a:r>
          </a:p>
          <a:p>
            <a:r>
              <a:t>• Navbar, Carousel, Cards</a:t>
            </a:r>
          </a:p>
          <a:p>
            <a:r>
              <a:t>• Formulare und Buttons</a:t>
            </a:r>
          </a:p>
          <a:p>
            <a:r>
              <a:t>• Modals und Tooltips</a:t>
            </a:r>
          </a:p>
          <a:p>
            <a:r>
              <a:t>• Accordion und Tabs</a:t>
            </a:r>
          </a:p>
          <a:p>
            <a:r>
              <a:t>• Ziel: Anwendung verschiedener Komponenten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Übung 4: Responsives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Erstellen einer responsiven Portfolio-Webseite</a:t>
            </a:r>
          </a:p>
          <a:p>
            <a:r>
              <a:t>• Mobile-first Ansatz</a:t>
            </a:r>
          </a:p>
          <a:p>
            <a:r>
              <a:t>• Anpassung an verschiedene Bildschirmgrößen</a:t>
            </a:r>
          </a:p>
          <a:p>
            <a:r>
              <a:t>• Responsive Bilder und Videos</a:t>
            </a:r>
          </a:p>
          <a:p>
            <a:r>
              <a:t>• Responsive Utilities</a:t>
            </a:r>
          </a:p>
          <a:p>
            <a:r>
              <a:t>• Ziel: Optimierung für alle Geräte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Übung 5: Figma zu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Umsetzung eines Figma-Designs in Bootstrap</a:t>
            </a:r>
          </a:p>
          <a:p>
            <a:r>
              <a:t>• Analyse des Designs und Identifikation von Bootstrap-Komponenten</a:t>
            </a:r>
          </a:p>
          <a:p>
            <a:r>
              <a:t>• Extraktion von CSS-Eigenschaften aus Figma Dev Mode</a:t>
            </a:r>
          </a:p>
          <a:p>
            <a:r>
              <a:t>• Implementierung mit Bootstrap-Klassen</a:t>
            </a:r>
          </a:p>
          <a:p>
            <a:r>
              <a:t>• Anpassungen mit Custom CSS</a:t>
            </a:r>
          </a:p>
          <a:p>
            <a:r>
              <a:t>• Ziel: Praxisnaher Workflow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Abschlussprojekt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Erstellen einer vollständigen Webseite</a:t>
            </a:r>
          </a:p>
          <a:p>
            <a:r>
              <a:t>• Eigenes Design in Figma</a:t>
            </a:r>
          </a:p>
          <a:p>
            <a:r>
              <a:t>• Umsetzung mit Bootstrap</a:t>
            </a:r>
          </a:p>
          <a:p>
            <a:r>
              <a:t>• Responsive für alle Geräte</a:t>
            </a:r>
          </a:p>
          <a:p>
            <a:r>
              <a:t>• Interaktive Elemente</a:t>
            </a:r>
          </a:p>
          <a:p>
            <a:r>
              <a:t>• Dokumentation des Entwicklungsprozesses</a:t>
            </a:r>
          </a:p>
          <a:p>
            <a:r>
              <a:t>• Präsentation der Ergebnisse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Ressourcen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Weiterführende Materialien und Hilfen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Offizielle Dokumentation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Bootstrap Dokumentation: getbootstrap.com/docs</a:t>
            </a:r>
          </a:p>
          <a:p>
            <a:r>
              <a:t>• Figma Help Center: help.figma.com</a:t>
            </a:r>
          </a:p>
          <a:p>
            <a:r>
              <a:t>• Visual Studio Code Docs: code.visualstudio.com/docs</a:t>
            </a:r>
          </a:p>
          <a:p>
            <a:r>
              <a:t>• MDN Web Docs: developer.mozilla.org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Tutorials und Kurse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Bootstrap 5 Crash Course (YouTube)</a:t>
            </a:r>
          </a:p>
          <a:p>
            <a:r>
              <a:t>• Figma für UX/UI Designer (YouTube)</a:t>
            </a:r>
          </a:p>
          <a:p>
            <a:r>
              <a:t>• Figma Dev Mode Tutorial (YouTube)</a:t>
            </a:r>
          </a:p>
          <a:p>
            <a:r>
              <a:t>• Bootstrap 5: Grundlagen bis Fortgeschrittene (Udemy)</a:t>
            </a:r>
          </a:p>
          <a:p>
            <a:r>
              <a:t>• Web Design für UX Designer (Coursera)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Vorteile von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Schnelle Entwicklung von responsiven Websites</a:t>
            </a:r>
          </a:p>
          <a:p>
            <a:r>
              <a:t>• Konsistentes Design und Benutzerfreundlichkeit</a:t>
            </a:r>
          </a:p>
          <a:p>
            <a:r>
              <a:t>• Große Community und umfangreiche Dokumentation</a:t>
            </a:r>
          </a:p>
          <a:p>
            <a:r>
              <a:t>• Kompatibilität mit allen modernen Browsern</a:t>
            </a:r>
          </a:p>
          <a:p>
            <a:r>
              <a:t>• Anpassbar durch Sass-Variablen</a:t>
            </a:r>
          </a:p>
          <a:p>
            <a:r>
              <a:t>• Regelmäßige Updates und Verbesserungen</a:t>
            </a:r>
          </a:p>
          <a:p>
            <a:r>
              <a:t>• Ideal für Prototyping und Produktiventwicklung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und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Figma to Bootstrap 5 Plugin</a:t>
            </a:r>
          </a:p>
          <a:p>
            <a:r>
              <a:t>• Bootstrap 5 UI Kit für Figma</a:t>
            </a:r>
          </a:p>
          <a:p>
            <a:r>
              <a:t>• VS Code Erweiterungen: Live Server, Bootstrap Snippets</a:t>
            </a:r>
          </a:p>
          <a:p>
            <a:r>
              <a:t>• Bootstrap Themes und Templates</a:t>
            </a:r>
          </a:p>
          <a:p>
            <a:r>
              <a:t>• Bootstrap Layout Builder (layoutit.com)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Communities und Hilfe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Stack Overflow: stackoverflow.com/questions/tagged/bootstrap-5</a:t>
            </a:r>
          </a:p>
          <a:p>
            <a:r>
              <a:t>• Bootstrap Discord: discord.gg/bZUvakRU2z</a:t>
            </a:r>
          </a:p>
          <a:p>
            <a:r>
              <a:t>• Reddit: r/webdev</a:t>
            </a:r>
          </a:p>
          <a:p>
            <a:r>
              <a:t>• Figma Community Forum: forum.figma.com</a:t>
            </a:r>
          </a:p>
          <a:p>
            <a:r>
              <a:t>• GitHub Issues: github.com/twbs/bootstrap/issues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Vielen Dank!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Fragen und Diskussion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Bootstrap vs. andere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Bootstrap: Umfassend, gut dokumentiert, große Community</a:t>
            </a:r>
          </a:p>
          <a:p>
            <a:r>
              <a:t>• Tailwind CSS: Utility-first, hochgradig anpassbar</a:t>
            </a:r>
          </a:p>
          <a:p>
            <a:r>
              <a:t>• Foundation: Ähnlich wie Bootstrap, mehr Enterprise-fokussiert</a:t>
            </a:r>
          </a:p>
          <a:p>
            <a:r>
              <a:t>• Bulma: Leichtgewichtig, modern, ohne JavaScript</a:t>
            </a:r>
          </a:p>
          <a:p>
            <a:r>
              <a:t>• Material UI: Implementiert Google's Material Design</a:t>
            </a:r>
          </a:p>
          <a:p>
            <a:r>
              <a:t>• Bootstrap ist ideal für Einsteiger und schnelle Entwicklung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HTML/CSS Grundlagen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Wiederholung der wichtigsten Konzepte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= HyperText Markup Language</a:t>
            </a:r>
          </a:p>
          <a:p>
            <a:r>
              <a:t>• Struktur einer Webseite definieren</a:t>
            </a:r>
          </a:p>
          <a:p>
            <a:r>
              <a:t>• Elemente werden durch Tags dargestellt: &lt;tag&gt;Inhalt&lt;/tag&gt;</a:t>
            </a:r>
          </a:p>
          <a:p>
            <a:r>
              <a:t>• Wichtige Tags: html, head, body, div, p, h1-h6, a, img, ul/ol, li</a:t>
            </a:r>
          </a:p>
          <a:p>
            <a:r>
              <a:t>• Semantische Tags: header, nav, main, section, article, footer</a:t>
            </a:r>
          </a:p>
          <a:p>
            <a:r>
              <a:t>• Attribute erweitern Tags: class, id, src, href, alt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CSS = Cascading Style Sheets</a:t>
            </a:r>
          </a:p>
          <a:p>
            <a:r>
              <a:t>• Styling und Layout einer Webseite</a:t>
            </a:r>
          </a:p>
          <a:p>
            <a:r>
              <a:t>• Selektoren: Element, Klasse (.klasse), ID (#id)</a:t>
            </a:r>
          </a:p>
          <a:p>
            <a:r>
              <a:t>• Eigenschaften: color, font-size, margin, padding, display</a:t>
            </a:r>
          </a:p>
          <a:p>
            <a:r>
              <a:t>• Box-Modell: content, padding, border, margin</a:t>
            </a:r>
          </a:p>
          <a:p>
            <a:r>
              <a:t>• Flexbox und Grid für Layout</a:t>
            </a:r>
          </a:p>
          <a:p>
            <a:r>
              <a:t>• Media Queries für Responsivität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Wichtige CSS-Konzepte für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Flexbox: Flexible Box Layout für eindimensionale Layouts</a:t>
            </a:r>
          </a:p>
          <a:p>
            <a:r>
              <a:t>• CSS Grid: Zweidimensionales Layoutsystem</a:t>
            </a:r>
          </a:p>
          <a:p>
            <a:r>
              <a:t>• Media Queries: Anpassung des Designs an verschiedene Bildschirmgrößen</a:t>
            </a:r>
          </a:p>
          <a:p>
            <a:r>
              <a:t>• Box-Modell: Verständnis von margin, padding, border</a:t>
            </a:r>
          </a:p>
          <a:p>
            <a:r>
              <a:t>• Positionierung: relative, absolute, fixed, sticky</a:t>
            </a:r>
          </a:p>
          <a:p>
            <a:r>
              <a:t>• Bootstrap baut auf diesen Konzepten auf und vereinfacht sie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