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AEA"/>
    <a:srgbClr val="C7C7C7"/>
    <a:srgbClr val="F6F6F6"/>
    <a:srgbClr val="E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8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9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1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9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3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4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713"/>
            <a:ext cx="9896475" cy="4486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20686" y="4739951"/>
            <a:ext cx="2388636" cy="1343608"/>
          </a:xfrm>
          <a:prstGeom prst="rect">
            <a:avLst/>
          </a:prstGeom>
          <a:solidFill>
            <a:srgbClr val="EFD5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16286" y="4739951"/>
            <a:ext cx="2388636" cy="1343608"/>
          </a:xfrm>
          <a:prstGeom prst="rect">
            <a:avLst/>
          </a:prstGeom>
          <a:solidFill>
            <a:srgbClr val="F6F6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13222" y="4739951"/>
            <a:ext cx="2388636" cy="1343608"/>
          </a:xfrm>
          <a:prstGeom prst="rect">
            <a:avLst/>
          </a:prstGeom>
          <a:solidFill>
            <a:srgbClr val="F7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Kornev</dc:creator>
  <cp:lastModifiedBy>Daniel Kornev</cp:lastModifiedBy>
  <cp:revision>3</cp:revision>
  <dcterms:created xsi:type="dcterms:W3CDTF">2016-07-25T14:23:58Z</dcterms:created>
  <dcterms:modified xsi:type="dcterms:W3CDTF">2016-07-25T14:52:07Z</dcterms:modified>
</cp:coreProperties>
</file>