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801600" cy="96012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14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48" autoAdjust="0"/>
    <p:restoredTop sz="94658" autoAdjust="0"/>
  </p:normalViewPr>
  <p:slideViewPr>
    <p:cSldViewPr snapToGrid="0">
      <p:cViewPr>
        <p:scale>
          <a:sx n="191" d="100"/>
          <a:sy n="191" d="100"/>
        </p:scale>
        <p:origin x="-47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1571308"/>
            <a:ext cx="10881360" cy="3342640"/>
          </a:xfrm>
        </p:spPr>
        <p:txBody>
          <a:bodyPr anchor="b"/>
          <a:lstStyle>
            <a:lvl1pPr algn="ctr">
              <a:defRPr sz="8400"/>
            </a:lvl1pPr>
          </a:lstStyle>
          <a:p>
            <a:r>
              <a:rPr lang="de-DE"/>
              <a:t>Mastertitelformat bearbeiten</a:t>
            </a:r>
            <a:endParaRPr lang="en-US" dirty="0"/>
          </a:p>
        </p:txBody>
      </p:sp>
      <p:sp>
        <p:nvSpPr>
          <p:cNvPr id="3" name="Subtitle 2"/>
          <p:cNvSpPr>
            <a:spLocks noGrp="1"/>
          </p:cNvSpPr>
          <p:nvPr>
            <p:ph type="subTitle" idx="1"/>
          </p:nvPr>
        </p:nvSpPr>
        <p:spPr>
          <a:xfrm>
            <a:off x="1600200" y="5042853"/>
            <a:ext cx="9601200" cy="2318067"/>
          </a:xfrm>
        </p:spPr>
        <p:txBody>
          <a:bodyPr/>
          <a:lstStyle>
            <a:lvl1pPr marL="0" indent="0" algn="ctr">
              <a:buNone/>
              <a:defRPr sz="3360"/>
            </a:lvl1pPr>
            <a:lvl2pPr marL="640080" indent="0" algn="ctr">
              <a:buNone/>
              <a:defRPr sz="2800"/>
            </a:lvl2pPr>
            <a:lvl3pPr marL="1280160" indent="0" algn="ctr">
              <a:buNone/>
              <a:defRPr sz="2520"/>
            </a:lvl3pPr>
            <a:lvl4pPr marL="1920240" indent="0" algn="ctr">
              <a:buNone/>
              <a:defRPr sz="2240"/>
            </a:lvl4pPr>
            <a:lvl5pPr marL="2560320" indent="0" algn="ctr">
              <a:buNone/>
              <a:defRPr sz="2240"/>
            </a:lvl5pPr>
            <a:lvl6pPr marL="3200400" indent="0" algn="ctr">
              <a:buNone/>
              <a:defRPr sz="2240"/>
            </a:lvl6pPr>
            <a:lvl7pPr marL="3840480" indent="0" algn="ctr">
              <a:buNone/>
              <a:defRPr sz="2240"/>
            </a:lvl7pPr>
            <a:lvl8pPr marL="4480560" indent="0" algn="ctr">
              <a:buNone/>
              <a:defRPr sz="2240"/>
            </a:lvl8pPr>
            <a:lvl9pPr marL="5120640" indent="0" algn="ctr">
              <a:buNone/>
              <a:defRPr sz="224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C2EB4604-F159-47E6-8F3B-40C9BB917850}" type="datetimeFigureOut">
              <a:rPr lang="de-AT" smtClean="0"/>
              <a:t>25.01.25</a:t>
            </a:fld>
            <a:endParaRPr lang="de-AT" dirty="0"/>
          </a:p>
        </p:txBody>
      </p:sp>
      <p:sp>
        <p:nvSpPr>
          <p:cNvPr id="5" name="Footer Placeholder 4"/>
          <p:cNvSpPr>
            <a:spLocks noGrp="1"/>
          </p:cNvSpPr>
          <p:nvPr>
            <p:ph type="ftr" sz="quarter" idx="11"/>
          </p:nvPr>
        </p:nvSpPr>
        <p:spPr/>
        <p:txBody>
          <a:bodyPr/>
          <a:lstStyle/>
          <a:p>
            <a:endParaRPr lang="de-AT" dirty="0"/>
          </a:p>
        </p:txBody>
      </p:sp>
      <p:sp>
        <p:nvSpPr>
          <p:cNvPr id="6" name="Slide Number Placeholder 5"/>
          <p:cNvSpPr>
            <a:spLocks noGrp="1"/>
          </p:cNvSpPr>
          <p:nvPr>
            <p:ph type="sldNum" sz="quarter" idx="12"/>
          </p:nvPr>
        </p:nvSpPr>
        <p:spPr/>
        <p:txBody>
          <a:bodyPr/>
          <a:lstStyle/>
          <a:p>
            <a:fld id="{22C86C90-95BF-4C0D-A4FC-E2FEC1C1A96E}" type="slidenum">
              <a:rPr lang="de-AT" smtClean="0"/>
              <a:t>‹Nr.›</a:t>
            </a:fld>
            <a:endParaRPr lang="de-AT" dirty="0"/>
          </a:p>
        </p:txBody>
      </p:sp>
    </p:spTree>
    <p:extLst>
      <p:ext uri="{BB962C8B-B14F-4D97-AF65-F5344CB8AC3E}">
        <p14:creationId xmlns:p14="http://schemas.microsoft.com/office/powerpoint/2010/main" val="2406921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2EB4604-F159-47E6-8F3B-40C9BB917850}" type="datetimeFigureOut">
              <a:rPr lang="de-AT" smtClean="0"/>
              <a:t>25.01.25</a:t>
            </a:fld>
            <a:endParaRPr lang="de-AT" dirty="0"/>
          </a:p>
        </p:txBody>
      </p:sp>
      <p:sp>
        <p:nvSpPr>
          <p:cNvPr id="5" name="Footer Placeholder 4"/>
          <p:cNvSpPr>
            <a:spLocks noGrp="1"/>
          </p:cNvSpPr>
          <p:nvPr>
            <p:ph type="ftr" sz="quarter" idx="11"/>
          </p:nvPr>
        </p:nvSpPr>
        <p:spPr/>
        <p:txBody>
          <a:bodyPr/>
          <a:lstStyle/>
          <a:p>
            <a:endParaRPr lang="de-AT" dirty="0"/>
          </a:p>
        </p:txBody>
      </p:sp>
      <p:sp>
        <p:nvSpPr>
          <p:cNvPr id="6" name="Slide Number Placeholder 5"/>
          <p:cNvSpPr>
            <a:spLocks noGrp="1"/>
          </p:cNvSpPr>
          <p:nvPr>
            <p:ph type="sldNum" sz="quarter" idx="12"/>
          </p:nvPr>
        </p:nvSpPr>
        <p:spPr/>
        <p:txBody>
          <a:bodyPr/>
          <a:lstStyle/>
          <a:p>
            <a:fld id="{22C86C90-95BF-4C0D-A4FC-E2FEC1C1A96E}" type="slidenum">
              <a:rPr lang="de-AT" smtClean="0"/>
              <a:t>‹Nr.›</a:t>
            </a:fld>
            <a:endParaRPr lang="de-AT" dirty="0"/>
          </a:p>
        </p:txBody>
      </p:sp>
    </p:spTree>
    <p:extLst>
      <p:ext uri="{BB962C8B-B14F-4D97-AF65-F5344CB8AC3E}">
        <p14:creationId xmlns:p14="http://schemas.microsoft.com/office/powerpoint/2010/main" val="3623360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1146" y="511175"/>
            <a:ext cx="2760345" cy="8136573"/>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80111" y="511175"/>
            <a:ext cx="8121015" cy="8136573"/>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2EB4604-F159-47E6-8F3B-40C9BB917850}" type="datetimeFigureOut">
              <a:rPr lang="de-AT" smtClean="0"/>
              <a:t>25.01.25</a:t>
            </a:fld>
            <a:endParaRPr lang="de-AT" dirty="0"/>
          </a:p>
        </p:txBody>
      </p:sp>
      <p:sp>
        <p:nvSpPr>
          <p:cNvPr id="5" name="Footer Placeholder 4"/>
          <p:cNvSpPr>
            <a:spLocks noGrp="1"/>
          </p:cNvSpPr>
          <p:nvPr>
            <p:ph type="ftr" sz="quarter" idx="11"/>
          </p:nvPr>
        </p:nvSpPr>
        <p:spPr/>
        <p:txBody>
          <a:bodyPr/>
          <a:lstStyle/>
          <a:p>
            <a:endParaRPr lang="de-AT" dirty="0"/>
          </a:p>
        </p:txBody>
      </p:sp>
      <p:sp>
        <p:nvSpPr>
          <p:cNvPr id="6" name="Slide Number Placeholder 5"/>
          <p:cNvSpPr>
            <a:spLocks noGrp="1"/>
          </p:cNvSpPr>
          <p:nvPr>
            <p:ph type="sldNum" sz="quarter" idx="12"/>
          </p:nvPr>
        </p:nvSpPr>
        <p:spPr/>
        <p:txBody>
          <a:bodyPr/>
          <a:lstStyle/>
          <a:p>
            <a:fld id="{22C86C90-95BF-4C0D-A4FC-E2FEC1C1A96E}" type="slidenum">
              <a:rPr lang="de-AT" smtClean="0"/>
              <a:t>‹Nr.›</a:t>
            </a:fld>
            <a:endParaRPr lang="de-AT" dirty="0"/>
          </a:p>
        </p:txBody>
      </p:sp>
    </p:spTree>
    <p:extLst>
      <p:ext uri="{BB962C8B-B14F-4D97-AF65-F5344CB8AC3E}">
        <p14:creationId xmlns:p14="http://schemas.microsoft.com/office/powerpoint/2010/main" val="2597972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2EB4604-F159-47E6-8F3B-40C9BB917850}" type="datetimeFigureOut">
              <a:rPr lang="de-AT" smtClean="0"/>
              <a:t>25.01.25</a:t>
            </a:fld>
            <a:endParaRPr lang="de-AT" dirty="0"/>
          </a:p>
        </p:txBody>
      </p:sp>
      <p:sp>
        <p:nvSpPr>
          <p:cNvPr id="5" name="Footer Placeholder 4"/>
          <p:cNvSpPr>
            <a:spLocks noGrp="1"/>
          </p:cNvSpPr>
          <p:nvPr>
            <p:ph type="ftr" sz="quarter" idx="11"/>
          </p:nvPr>
        </p:nvSpPr>
        <p:spPr/>
        <p:txBody>
          <a:bodyPr/>
          <a:lstStyle/>
          <a:p>
            <a:endParaRPr lang="de-AT" dirty="0"/>
          </a:p>
        </p:txBody>
      </p:sp>
      <p:sp>
        <p:nvSpPr>
          <p:cNvPr id="6" name="Slide Number Placeholder 5"/>
          <p:cNvSpPr>
            <a:spLocks noGrp="1"/>
          </p:cNvSpPr>
          <p:nvPr>
            <p:ph type="sldNum" sz="quarter" idx="12"/>
          </p:nvPr>
        </p:nvSpPr>
        <p:spPr/>
        <p:txBody>
          <a:bodyPr/>
          <a:lstStyle/>
          <a:p>
            <a:fld id="{22C86C90-95BF-4C0D-A4FC-E2FEC1C1A96E}" type="slidenum">
              <a:rPr lang="de-AT" smtClean="0"/>
              <a:t>‹Nr.›</a:t>
            </a:fld>
            <a:endParaRPr lang="de-AT" dirty="0"/>
          </a:p>
        </p:txBody>
      </p:sp>
    </p:spTree>
    <p:extLst>
      <p:ext uri="{BB962C8B-B14F-4D97-AF65-F5344CB8AC3E}">
        <p14:creationId xmlns:p14="http://schemas.microsoft.com/office/powerpoint/2010/main" val="205311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73443" y="2393635"/>
            <a:ext cx="11041380" cy="3993832"/>
          </a:xfrm>
        </p:spPr>
        <p:txBody>
          <a:bodyPr anchor="b"/>
          <a:lstStyle>
            <a:lvl1pPr>
              <a:defRPr sz="8400"/>
            </a:lvl1pPr>
          </a:lstStyle>
          <a:p>
            <a:r>
              <a:rPr lang="de-DE"/>
              <a:t>Mastertitelformat bearbeiten</a:t>
            </a:r>
            <a:endParaRPr lang="en-US" dirty="0"/>
          </a:p>
        </p:txBody>
      </p:sp>
      <p:sp>
        <p:nvSpPr>
          <p:cNvPr id="3" name="Text Placeholder 2"/>
          <p:cNvSpPr>
            <a:spLocks noGrp="1"/>
          </p:cNvSpPr>
          <p:nvPr>
            <p:ph type="body" idx="1"/>
          </p:nvPr>
        </p:nvSpPr>
        <p:spPr>
          <a:xfrm>
            <a:off x="873443" y="6425250"/>
            <a:ext cx="11041380" cy="2100262"/>
          </a:xfrm>
        </p:spPr>
        <p:txBody>
          <a:bodyPr/>
          <a:lstStyle>
            <a:lvl1pPr marL="0" indent="0">
              <a:buNone/>
              <a:defRPr sz="3360">
                <a:solidFill>
                  <a:schemeClr val="tx1"/>
                </a:solidFill>
              </a:defRPr>
            </a:lvl1pPr>
            <a:lvl2pPr marL="640080" indent="0">
              <a:buNone/>
              <a:defRPr sz="2800">
                <a:solidFill>
                  <a:schemeClr val="tx1">
                    <a:tint val="75000"/>
                  </a:schemeClr>
                </a:solidFill>
              </a:defRPr>
            </a:lvl2pPr>
            <a:lvl3pPr marL="1280160" indent="0">
              <a:buNone/>
              <a:defRPr sz="2520">
                <a:solidFill>
                  <a:schemeClr val="tx1">
                    <a:tint val="75000"/>
                  </a:schemeClr>
                </a:solidFill>
              </a:defRPr>
            </a:lvl3pPr>
            <a:lvl4pPr marL="1920240" indent="0">
              <a:buNone/>
              <a:defRPr sz="2240">
                <a:solidFill>
                  <a:schemeClr val="tx1">
                    <a:tint val="75000"/>
                  </a:schemeClr>
                </a:solidFill>
              </a:defRPr>
            </a:lvl4pPr>
            <a:lvl5pPr marL="2560320" indent="0">
              <a:buNone/>
              <a:defRPr sz="2240">
                <a:solidFill>
                  <a:schemeClr val="tx1">
                    <a:tint val="75000"/>
                  </a:schemeClr>
                </a:solidFill>
              </a:defRPr>
            </a:lvl5pPr>
            <a:lvl6pPr marL="3200400" indent="0">
              <a:buNone/>
              <a:defRPr sz="2240">
                <a:solidFill>
                  <a:schemeClr val="tx1">
                    <a:tint val="75000"/>
                  </a:schemeClr>
                </a:solidFill>
              </a:defRPr>
            </a:lvl6pPr>
            <a:lvl7pPr marL="3840480" indent="0">
              <a:buNone/>
              <a:defRPr sz="2240">
                <a:solidFill>
                  <a:schemeClr val="tx1">
                    <a:tint val="75000"/>
                  </a:schemeClr>
                </a:solidFill>
              </a:defRPr>
            </a:lvl7pPr>
            <a:lvl8pPr marL="4480560" indent="0">
              <a:buNone/>
              <a:defRPr sz="2240">
                <a:solidFill>
                  <a:schemeClr val="tx1">
                    <a:tint val="75000"/>
                  </a:schemeClr>
                </a:solidFill>
              </a:defRPr>
            </a:lvl8pPr>
            <a:lvl9pPr marL="5120640" indent="0">
              <a:buNone/>
              <a:defRPr sz="224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C2EB4604-F159-47E6-8F3B-40C9BB917850}" type="datetimeFigureOut">
              <a:rPr lang="de-AT" smtClean="0"/>
              <a:t>25.01.25</a:t>
            </a:fld>
            <a:endParaRPr lang="de-AT" dirty="0"/>
          </a:p>
        </p:txBody>
      </p:sp>
      <p:sp>
        <p:nvSpPr>
          <p:cNvPr id="5" name="Footer Placeholder 4"/>
          <p:cNvSpPr>
            <a:spLocks noGrp="1"/>
          </p:cNvSpPr>
          <p:nvPr>
            <p:ph type="ftr" sz="quarter" idx="11"/>
          </p:nvPr>
        </p:nvSpPr>
        <p:spPr/>
        <p:txBody>
          <a:bodyPr/>
          <a:lstStyle/>
          <a:p>
            <a:endParaRPr lang="de-AT" dirty="0"/>
          </a:p>
        </p:txBody>
      </p:sp>
      <p:sp>
        <p:nvSpPr>
          <p:cNvPr id="6" name="Slide Number Placeholder 5"/>
          <p:cNvSpPr>
            <a:spLocks noGrp="1"/>
          </p:cNvSpPr>
          <p:nvPr>
            <p:ph type="sldNum" sz="quarter" idx="12"/>
          </p:nvPr>
        </p:nvSpPr>
        <p:spPr/>
        <p:txBody>
          <a:bodyPr/>
          <a:lstStyle/>
          <a:p>
            <a:fld id="{22C86C90-95BF-4C0D-A4FC-E2FEC1C1A96E}" type="slidenum">
              <a:rPr lang="de-AT" smtClean="0"/>
              <a:t>‹Nr.›</a:t>
            </a:fld>
            <a:endParaRPr lang="de-AT" dirty="0"/>
          </a:p>
        </p:txBody>
      </p:sp>
    </p:spTree>
    <p:extLst>
      <p:ext uri="{BB962C8B-B14F-4D97-AF65-F5344CB8AC3E}">
        <p14:creationId xmlns:p14="http://schemas.microsoft.com/office/powerpoint/2010/main" val="3275858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80110" y="2555875"/>
            <a:ext cx="5440680" cy="609187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80810" y="2555875"/>
            <a:ext cx="5440680" cy="609187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C2EB4604-F159-47E6-8F3B-40C9BB917850}" type="datetimeFigureOut">
              <a:rPr lang="de-AT" smtClean="0"/>
              <a:t>25.01.25</a:t>
            </a:fld>
            <a:endParaRPr lang="de-AT" dirty="0"/>
          </a:p>
        </p:txBody>
      </p:sp>
      <p:sp>
        <p:nvSpPr>
          <p:cNvPr id="6" name="Footer Placeholder 5"/>
          <p:cNvSpPr>
            <a:spLocks noGrp="1"/>
          </p:cNvSpPr>
          <p:nvPr>
            <p:ph type="ftr" sz="quarter" idx="11"/>
          </p:nvPr>
        </p:nvSpPr>
        <p:spPr/>
        <p:txBody>
          <a:bodyPr/>
          <a:lstStyle/>
          <a:p>
            <a:endParaRPr lang="de-AT" dirty="0"/>
          </a:p>
        </p:txBody>
      </p:sp>
      <p:sp>
        <p:nvSpPr>
          <p:cNvPr id="7" name="Slide Number Placeholder 6"/>
          <p:cNvSpPr>
            <a:spLocks noGrp="1"/>
          </p:cNvSpPr>
          <p:nvPr>
            <p:ph type="sldNum" sz="quarter" idx="12"/>
          </p:nvPr>
        </p:nvSpPr>
        <p:spPr/>
        <p:txBody>
          <a:bodyPr/>
          <a:lstStyle/>
          <a:p>
            <a:fld id="{22C86C90-95BF-4C0D-A4FC-E2FEC1C1A96E}" type="slidenum">
              <a:rPr lang="de-AT" smtClean="0"/>
              <a:t>‹Nr.›</a:t>
            </a:fld>
            <a:endParaRPr lang="de-AT" dirty="0"/>
          </a:p>
        </p:txBody>
      </p:sp>
    </p:spTree>
    <p:extLst>
      <p:ext uri="{BB962C8B-B14F-4D97-AF65-F5344CB8AC3E}">
        <p14:creationId xmlns:p14="http://schemas.microsoft.com/office/powerpoint/2010/main" val="105223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81777" y="511177"/>
            <a:ext cx="11041380" cy="1855788"/>
          </a:xfrm>
        </p:spPr>
        <p:txBody>
          <a:bodyPr/>
          <a:lstStyle/>
          <a:p>
            <a:r>
              <a:rPr lang="de-DE"/>
              <a:t>Mastertitelformat bearbeiten</a:t>
            </a:r>
            <a:endParaRPr lang="en-US" dirty="0"/>
          </a:p>
        </p:txBody>
      </p:sp>
      <p:sp>
        <p:nvSpPr>
          <p:cNvPr id="3" name="Text Placeholder 2"/>
          <p:cNvSpPr>
            <a:spLocks noGrp="1"/>
          </p:cNvSpPr>
          <p:nvPr>
            <p:ph type="body" idx="1"/>
          </p:nvPr>
        </p:nvSpPr>
        <p:spPr>
          <a:xfrm>
            <a:off x="881779" y="2353628"/>
            <a:ext cx="5415676"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de-DE"/>
              <a:t>Mastertextformat bearbeiten</a:t>
            </a:r>
          </a:p>
        </p:txBody>
      </p:sp>
      <p:sp>
        <p:nvSpPr>
          <p:cNvPr id="4" name="Content Placeholder 3"/>
          <p:cNvSpPr>
            <a:spLocks noGrp="1"/>
          </p:cNvSpPr>
          <p:nvPr>
            <p:ph sz="half" idx="2"/>
          </p:nvPr>
        </p:nvSpPr>
        <p:spPr>
          <a:xfrm>
            <a:off x="881779" y="3507105"/>
            <a:ext cx="5415676" cy="515842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80811" y="2353628"/>
            <a:ext cx="5442347" cy="1153477"/>
          </a:xfrm>
        </p:spPr>
        <p:txBody>
          <a:bodyPr anchor="b"/>
          <a:lstStyle>
            <a:lvl1pPr marL="0" indent="0">
              <a:buNone/>
              <a:defRPr sz="3360" b="1"/>
            </a:lvl1pPr>
            <a:lvl2pPr marL="640080" indent="0">
              <a:buNone/>
              <a:defRPr sz="2800" b="1"/>
            </a:lvl2pPr>
            <a:lvl3pPr marL="1280160" indent="0">
              <a:buNone/>
              <a:defRPr sz="2520" b="1"/>
            </a:lvl3pPr>
            <a:lvl4pPr marL="1920240" indent="0">
              <a:buNone/>
              <a:defRPr sz="2240" b="1"/>
            </a:lvl4pPr>
            <a:lvl5pPr marL="2560320" indent="0">
              <a:buNone/>
              <a:defRPr sz="2240" b="1"/>
            </a:lvl5pPr>
            <a:lvl6pPr marL="3200400" indent="0">
              <a:buNone/>
              <a:defRPr sz="2240" b="1"/>
            </a:lvl6pPr>
            <a:lvl7pPr marL="3840480" indent="0">
              <a:buNone/>
              <a:defRPr sz="2240" b="1"/>
            </a:lvl7pPr>
            <a:lvl8pPr marL="4480560" indent="0">
              <a:buNone/>
              <a:defRPr sz="2240" b="1"/>
            </a:lvl8pPr>
            <a:lvl9pPr marL="5120640" indent="0">
              <a:buNone/>
              <a:defRPr sz="2240" b="1"/>
            </a:lvl9pPr>
          </a:lstStyle>
          <a:p>
            <a:pPr lvl="0"/>
            <a:r>
              <a:rPr lang="de-DE"/>
              <a:t>Mastertextformat bearbeiten</a:t>
            </a:r>
          </a:p>
        </p:txBody>
      </p:sp>
      <p:sp>
        <p:nvSpPr>
          <p:cNvPr id="6" name="Content Placeholder 5"/>
          <p:cNvSpPr>
            <a:spLocks noGrp="1"/>
          </p:cNvSpPr>
          <p:nvPr>
            <p:ph sz="quarter" idx="4"/>
          </p:nvPr>
        </p:nvSpPr>
        <p:spPr>
          <a:xfrm>
            <a:off x="6480811" y="3507105"/>
            <a:ext cx="5442347" cy="515842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C2EB4604-F159-47E6-8F3B-40C9BB917850}" type="datetimeFigureOut">
              <a:rPr lang="de-AT" smtClean="0"/>
              <a:t>25.01.25</a:t>
            </a:fld>
            <a:endParaRPr lang="de-AT" dirty="0"/>
          </a:p>
        </p:txBody>
      </p:sp>
      <p:sp>
        <p:nvSpPr>
          <p:cNvPr id="8" name="Footer Placeholder 7"/>
          <p:cNvSpPr>
            <a:spLocks noGrp="1"/>
          </p:cNvSpPr>
          <p:nvPr>
            <p:ph type="ftr" sz="quarter" idx="11"/>
          </p:nvPr>
        </p:nvSpPr>
        <p:spPr/>
        <p:txBody>
          <a:bodyPr/>
          <a:lstStyle/>
          <a:p>
            <a:endParaRPr lang="de-AT" dirty="0"/>
          </a:p>
        </p:txBody>
      </p:sp>
      <p:sp>
        <p:nvSpPr>
          <p:cNvPr id="9" name="Slide Number Placeholder 8"/>
          <p:cNvSpPr>
            <a:spLocks noGrp="1"/>
          </p:cNvSpPr>
          <p:nvPr>
            <p:ph type="sldNum" sz="quarter" idx="12"/>
          </p:nvPr>
        </p:nvSpPr>
        <p:spPr/>
        <p:txBody>
          <a:bodyPr/>
          <a:lstStyle/>
          <a:p>
            <a:fld id="{22C86C90-95BF-4C0D-A4FC-E2FEC1C1A96E}" type="slidenum">
              <a:rPr lang="de-AT" smtClean="0"/>
              <a:t>‹Nr.›</a:t>
            </a:fld>
            <a:endParaRPr lang="de-AT" dirty="0"/>
          </a:p>
        </p:txBody>
      </p:sp>
    </p:spTree>
    <p:extLst>
      <p:ext uri="{BB962C8B-B14F-4D97-AF65-F5344CB8AC3E}">
        <p14:creationId xmlns:p14="http://schemas.microsoft.com/office/powerpoint/2010/main" val="994139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C2EB4604-F159-47E6-8F3B-40C9BB917850}" type="datetimeFigureOut">
              <a:rPr lang="de-AT" smtClean="0"/>
              <a:t>25.01.25</a:t>
            </a:fld>
            <a:endParaRPr lang="de-AT" dirty="0"/>
          </a:p>
        </p:txBody>
      </p:sp>
      <p:sp>
        <p:nvSpPr>
          <p:cNvPr id="4" name="Footer Placeholder 3"/>
          <p:cNvSpPr>
            <a:spLocks noGrp="1"/>
          </p:cNvSpPr>
          <p:nvPr>
            <p:ph type="ftr" sz="quarter" idx="11"/>
          </p:nvPr>
        </p:nvSpPr>
        <p:spPr/>
        <p:txBody>
          <a:bodyPr/>
          <a:lstStyle/>
          <a:p>
            <a:endParaRPr lang="de-AT" dirty="0"/>
          </a:p>
        </p:txBody>
      </p:sp>
      <p:sp>
        <p:nvSpPr>
          <p:cNvPr id="5" name="Slide Number Placeholder 4"/>
          <p:cNvSpPr>
            <a:spLocks noGrp="1"/>
          </p:cNvSpPr>
          <p:nvPr>
            <p:ph type="sldNum" sz="quarter" idx="12"/>
          </p:nvPr>
        </p:nvSpPr>
        <p:spPr/>
        <p:txBody>
          <a:bodyPr/>
          <a:lstStyle/>
          <a:p>
            <a:fld id="{22C86C90-95BF-4C0D-A4FC-E2FEC1C1A96E}" type="slidenum">
              <a:rPr lang="de-AT" smtClean="0"/>
              <a:t>‹Nr.›</a:t>
            </a:fld>
            <a:endParaRPr lang="de-AT" dirty="0"/>
          </a:p>
        </p:txBody>
      </p:sp>
    </p:spTree>
    <p:extLst>
      <p:ext uri="{BB962C8B-B14F-4D97-AF65-F5344CB8AC3E}">
        <p14:creationId xmlns:p14="http://schemas.microsoft.com/office/powerpoint/2010/main" val="111911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EB4604-F159-47E6-8F3B-40C9BB917850}" type="datetimeFigureOut">
              <a:rPr lang="de-AT" smtClean="0"/>
              <a:t>25.01.25</a:t>
            </a:fld>
            <a:endParaRPr lang="de-AT" dirty="0"/>
          </a:p>
        </p:txBody>
      </p:sp>
      <p:sp>
        <p:nvSpPr>
          <p:cNvPr id="3" name="Footer Placeholder 2"/>
          <p:cNvSpPr>
            <a:spLocks noGrp="1"/>
          </p:cNvSpPr>
          <p:nvPr>
            <p:ph type="ftr" sz="quarter" idx="11"/>
          </p:nvPr>
        </p:nvSpPr>
        <p:spPr/>
        <p:txBody>
          <a:bodyPr/>
          <a:lstStyle/>
          <a:p>
            <a:endParaRPr lang="de-AT" dirty="0"/>
          </a:p>
        </p:txBody>
      </p:sp>
      <p:sp>
        <p:nvSpPr>
          <p:cNvPr id="4" name="Slide Number Placeholder 3"/>
          <p:cNvSpPr>
            <a:spLocks noGrp="1"/>
          </p:cNvSpPr>
          <p:nvPr>
            <p:ph type="sldNum" sz="quarter" idx="12"/>
          </p:nvPr>
        </p:nvSpPr>
        <p:spPr/>
        <p:txBody>
          <a:bodyPr/>
          <a:lstStyle/>
          <a:p>
            <a:fld id="{22C86C90-95BF-4C0D-A4FC-E2FEC1C1A96E}" type="slidenum">
              <a:rPr lang="de-AT" smtClean="0"/>
              <a:t>‹Nr.›</a:t>
            </a:fld>
            <a:endParaRPr lang="de-AT" dirty="0"/>
          </a:p>
        </p:txBody>
      </p:sp>
    </p:spTree>
    <p:extLst>
      <p:ext uri="{BB962C8B-B14F-4D97-AF65-F5344CB8AC3E}">
        <p14:creationId xmlns:p14="http://schemas.microsoft.com/office/powerpoint/2010/main" val="1842917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de-DE"/>
              <a:t>Mastertitelformat bearbeiten</a:t>
            </a:r>
            <a:endParaRPr lang="en-US" dirty="0"/>
          </a:p>
        </p:txBody>
      </p:sp>
      <p:sp>
        <p:nvSpPr>
          <p:cNvPr id="3" name="Content Placeholder 2"/>
          <p:cNvSpPr>
            <a:spLocks noGrp="1"/>
          </p:cNvSpPr>
          <p:nvPr>
            <p:ph idx="1"/>
          </p:nvPr>
        </p:nvSpPr>
        <p:spPr>
          <a:xfrm>
            <a:off x="5442347" y="1382397"/>
            <a:ext cx="6480810" cy="6823075"/>
          </a:xfrm>
        </p:spPr>
        <p:txBody>
          <a:bodyPr/>
          <a:lstStyle>
            <a:lvl1pPr>
              <a:defRPr sz="4480"/>
            </a:lvl1pPr>
            <a:lvl2pPr>
              <a:defRPr sz="3920"/>
            </a:lvl2pPr>
            <a:lvl3pPr>
              <a:defRPr sz="3360"/>
            </a:lvl3pPr>
            <a:lvl4pPr>
              <a:defRPr sz="2800"/>
            </a:lvl4pPr>
            <a:lvl5pPr>
              <a:defRPr sz="2800"/>
            </a:lvl5pPr>
            <a:lvl6pPr>
              <a:defRPr sz="2800"/>
            </a:lvl6pPr>
            <a:lvl7pPr>
              <a:defRPr sz="2800"/>
            </a:lvl7pPr>
            <a:lvl8pPr>
              <a:defRPr sz="2800"/>
            </a:lvl8pPr>
            <a:lvl9pPr>
              <a:defRPr sz="28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de-DE"/>
              <a:t>Mastertextformat bearbeiten</a:t>
            </a:r>
          </a:p>
        </p:txBody>
      </p:sp>
      <p:sp>
        <p:nvSpPr>
          <p:cNvPr id="5" name="Date Placeholder 4"/>
          <p:cNvSpPr>
            <a:spLocks noGrp="1"/>
          </p:cNvSpPr>
          <p:nvPr>
            <p:ph type="dt" sz="half" idx="10"/>
          </p:nvPr>
        </p:nvSpPr>
        <p:spPr/>
        <p:txBody>
          <a:bodyPr/>
          <a:lstStyle/>
          <a:p>
            <a:fld id="{C2EB4604-F159-47E6-8F3B-40C9BB917850}" type="datetimeFigureOut">
              <a:rPr lang="de-AT" smtClean="0"/>
              <a:t>25.01.25</a:t>
            </a:fld>
            <a:endParaRPr lang="de-AT" dirty="0"/>
          </a:p>
        </p:txBody>
      </p:sp>
      <p:sp>
        <p:nvSpPr>
          <p:cNvPr id="6" name="Footer Placeholder 5"/>
          <p:cNvSpPr>
            <a:spLocks noGrp="1"/>
          </p:cNvSpPr>
          <p:nvPr>
            <p:ph type="ftr" sz="quarter" idx="11"/>
          </p:nvPr>
        </p:nvSpPr>
        <p:spPr/>
        <p:txBody>
          <a:bodyPr/>
          <a:lstStyle/>
          <a:p>
            <a:endParaRPr lang="de-AT" dirty="0"/>
          </a:p>
        </p:txBody>
      </p:sp>
      <p:sp>
        <p:nvSpPr>
          <p:cNvPr id="7" name="Slide Number Placeholder 6"/>
          <p:cNvSpPr>
            <a:spLocks noGrp="1"/>
          </p:cNvSpPr>
          <p:nvPr>
            <p:ph type="sldNum" sz="quarter" idx="12"/>
          </p:nvPr>
        </p:nvSpPr>
        <p:spPr/>
        <p:txBody>
          <a:bodyPr/>
          <a:lstStyle/>
          <a:p>
            <a:fld id="{22C86C90-95BF-4C0D-A4FC-E2FEC1C1A96E}" type="slidenum">
              <a:rPr lang="de-AT" smtClean="0"/>
              <a:t>‹Nr.›</a:t>
            </a:fld>
            <a:endParaRPr lang="de-AT" dirty="0"/>
          </a:p>
        </p:txBody>
      </p:sp>
    </p:spTree>
    <p:extLst>
      <p:ext uri="{BB962C8B-B14F-4D97-AF65-F5344CB8AC3E}">
        <p14:creationId xmlns:p14="http://schemas.microsoft.com/office/powerpoint/2010/main" val="2405383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81778" y="640080"/>
            <a:ext cx="4128849" cy="2240280"/>
          </a:xfrm>
        </p:spPr>
        <p:txBody>
          <a:bodyPr anchor="b"/>
          <a:lstStyle>
            <a:lvl1pPr>
              <a:defRPr sz="4480"/>
            </a:lvl1pPr>
          </a:lstStyle>
          <a:p>
            <a:r>
              <a:rPr lang="de-DE"/>
              <a:t>Mastertitelformat bearbeiten</a:t>
            </a:r>
            <a:endParaRPr lang="en-US" dirty="0"/>
          </a:p>
        </p:txBody>
      </p:sp>
      <p:sp>
        <p:nvSpPr>
          <p:cNvPr id="3" name="Picture Placeholder 2"/>
          <p:cNvSpPr>
            <a:spLocks noGrp="1" noChangeAspect="1"/>
          </p:cNvSpPr>
          <p:nvPr>
            <p:ph type="pic" idx="1"/>
          </p:nvPr>
        </p:nvSpPr>
        <p:spPr>
          <a:xfrm>
            <a:off x="5442347" y="1382397"/>
            <a:ext cx="6480810" cy="6823075"/>
          </a:xfrm>
        </p:spPr>
        <p:txBody>
          <a:bodyPr anchor="t"/>
          <a:lstStyle>
            <a:lvl1pPr marL="0" indent="0">
              <a:buNone/>
              <a:defRPr sz="4480"/>
            </a:lvl1pPr>
            <a:lvl2pPr marL="640080" indent="0">
              <a:buNone/>
              <a:defRPr sz="3920"/>
            </a:lvl2pPr>
            <a:lvl3pPr marL="1280160" indent="0">
              <a:buNone/>
              <a:defRPr sz="3360"/>
            </a:lvl3pPr>
            <a:lvl4pPr marL="1920240" indent="0">
              <a:buNone/>
              <a:defRPr sz="2800"/>
            </a:lvl4pPr>
            <a:lvl5pPr marL="2560320" indent="0">
              <a:buNone/>
              <a:defRPr sz="2800"/>
            </a:lvl5pPr>
            <a:lvl6pPr marL="3200400" indent="0">
              <a:buNone/>
              <a:defRPr sz="2800"/>
            </a:lvl6pPr>
            <a:lvl7pPr marL="3840480" indent="0">
              <a:buNone/>
              <a:defRPr sz="2800"/>
            </a:lvl7pPr>
            <a:lvl8pPr marL="4480560" indent="0">
              <a:buNone/>
              <a:defRPr sz="2800"/>
            </a:lvl8pPr>
            <a:lvl9pPr marL="5120640" indent="0">
              <a:buNone/>
              <a:defRPr sz="2800"/>
            </a:lvl9pPr>
          </a:lstStyle>
          <a:p>
            <a:r>
              <a:rPr lang="de-DE" dirty="0"/>
              <a:t>Bild durch Klicken auf Symbol hinzufügen</a:t>
            </a:r>
            <a:endParaRPr lang="en-US" dirty="0"/>
          </a:p>
        </p:txBody>
      </p:sp>
      <p:sp>
        <p:nvSpPr>
          <p:cNvPr id="4" name="Text Placeholder 3"/>
          <p:cNvSpPr>
            <a:spLocks noGrp="1"/>
          </p:cNvSpPr>
          <p:nvPr>
            <p:ph type="body" sz="half" idx="2"/>
          </p:nvPr>
        </p:nvSpPr>
        <p:spPr>
          <a:xfrm>
            <a:off x="881778" y="2880360"/>
            <a:ext cx="4128849" cy="5336223"/>
          </a:xfrm>
        </p:spPr>
        <p:txBody>
          <a:bodyPr/>
          <a:lstStyle>
            <a:lvl1pPr marL="0" indent="0">
              <a:buNone/>
              <a:defRPr sz="2240"/>
            </a:lvl1pPr>
            <a:lvl2pPr marL="640080" indent="0">
              <a:buNone/>
              <a:defRPr sz="1960"/>
            </a:lvl2pPr>
            <a:lvl3pPr marL="1280160" indent="0">
              <a:buNone/>
              <a:defRPr sz="1680"/>
            </a:lvl3pPr>
            <a:lvl4pPr marL="1920240" indent="0">
              <a:buNone/>
              <a:defRPr sz="1400"/>
            </a:lvl4pPr>
            <a:lvl5pPr marL="2560320" indent="0">
              <a:buNone/>
              <a:defRPr sz="1400"/>
            </a:lvl5pPr>
            <a:lvl6pPr marL="3200400" indent="0">
              <a:buNone/>
              <a:defRPr sz="1400"/>
            </a:lvl6pPr>
            <a:lvl7pPr marL="3840480" indent="0">
              <a:buNone/>
              <a:defRPr sz="1400"/>
            </a:lvl7pPr>
            <a:lvl8pPr marL="4480560" indent="0">
              <a:buNone/>
              <a:defRPr sz="1400"/>
            </a:lvl8pPr>
            <a:lvl9pPr marL="5120640" indent="0">
              <a:buNone/>
              <a:defRPr sz="1400"/>
            </a:lvl9pPr>
          </a:lstStyle>
          <a:p>
            <a:pPr lvl="0"/>
            <a:r>
              <a:rPr lang="de-DE"/>
              <a:t>Mastertextformat bearbeiten</a:t>
            </a:r>
          </a:p>
        </p:txBody>
      </p:sp>
      <p:sp>
        <p:nvSpPr>
          <p:cNvPr id="5" name="Date Placeholder 4"/>
          <p:cNvSpPr>
            <a:spLocks noGrp="1"/>
          </p:cNvSpPr>
          <p:nvPr>
            <p:ph type="dt" sz="half" idx="10"/>
          </p:nvPr>
        </p:nvSpPr>
        <p:spPr/>
        <p:txBody>
          <a:bodyPr/>
          <a:lstStyle/>
          <a:p>
            <a:fld id="{C2EB4604-F159-47E6-8F3B-40C9BB917850}" type="datetimeFigureOut">
              <a:rPr lang="de-AT" smtClean="0"/>
              <a:t>25.01.25</a:t>
            </a:fld>
            <a:endParaRPr lang="de-AT" dirty="0"/>
          </a:p>
        </p:txBody>
      </p:sp>
      <p:sp>
        <p:nvSpPr>
          <p:cNvPr id="6" name="Footer Placeholder 5"/>
          <p:cNvSpPr>
            <a:spLocks noGrp="1"/>
          </p:cNvSpPr>
          <p:nvPr>
            <p:ph type="ftr" sz="quarter" idx="11"/>
          </p:nvPr>
        </p:nvSpPr>
        <p:spPr/>
        <p:txBody>
          <a:bodyPr/>
          <a:lstStyle/>
          <a:p>
            <a:endParaRPr lang="de-AT" dirty="0"/>
          </a:p>
        </p:txBody>
      </p:sp>
      <p:sp>
        <p:nvSpPr>
          <p:cNvPr id="7" name="Slide Number Placeholder 6"/>
          <p:cNvSpPr>
            <a:spLocks noGrp="1"/>
          </p:cNvSpPr>
          <p:nvPr>
            <p:ph type="sldNum" sz="quarter" idx="12"/>
          </p:nvPr>
        </p:nvSpPr>
        <p:spPr/>
        <p:txBody>
          <a:bodyPr/>
          <a:lstStyle/>
          <a:p>
            <a:fld id="{22C86C90-95BF-4C0D-A4FC-E2FEC1C1A96E}" type="slidenum">
              <a:rPr lang="de-AT" smtClean="0"/>
              <a:t>‹Nr.›</a:t>
            </a:fld>
            <a:endParaRPr lang="de-AT" dirty="0"/>
          </a:p>
        </p:txBody>
      </p:sp>
    </p:spTree>
    <p:extLst>
      <p:ext uri="{BB962C8B-B14F-4D97-AF65-F5344CB8AC3E}">
        <p14:creationId xmlns:p14="http://schemas.microsoft.com/office/powerpoint/2010/main" val="4092593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0110" y="511177"/>
            <a:ext cx="11041380" cy="1855788"/>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80110" y="2555875"/>
            <a:ext cx="11041380" cy="609187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80110" y="8898892"/>
            <a:ext cx="2880360" cy="511175"/>
          </a:xfrm>
          <a:prstGeom prst="rect">
            <a:avLst/>
          </a:prstGeom>
        </p:spPr>
        <p:txBody>
          <a:bodyPr vert="horz" lIns="91440" tIns="45720" rIns="91440" bIns="45720" rtlCol="0" anchor="ctr"/>
          <a:lstStyle>
            <a:lvl1pPr algn="l">
              <a:defRPr sz="1680">
                <a:solidFill>
                  <a:schemeClr val="tx1">
                    <a:tint val="75000"/>
                  </a:schemeClr>
                </a:solidFill>
              </a:defRPr>
            </a:lvl1pPr>
          </a:lstStyle>
          <a:p>
            <a:fld id="{C2EB4604-F159-47E6-8F3B-40C9BB917850}" type="datetimeFigureOut">
              <a:rPr lang="de-AT" smtClean="0"/>
              <a:t>25.01.25</a:t>
            </a:fld>
            <a:endParaRPr lang="de-AT" dirty="0"/>
          </a:p>
        </p:txBody>
      </p:sp>
      <p:sp>
        <p:nvSpPr>
          <p:cNvPr id="5" name="Footer Placeholder 4"/>
          <p:cNvSpPr>
            <a:spLocks noGrp="1"/>
          </p:cNvSpPr>
          <p:nvPr>
            <p:ph type="ftr" sz="quarter" idx="3"/>
          </p:nvPr>
        </p:nvSpPr>
        <p:spPr>
          <a:xfrm>
            <a:off x="4240530" y="8898892"/>
            <a:ext cx="4320540" cy="511175"/>
          </a:xfrm>
          <a:prstGeom prst="rect">
            <a:avLst/>
          </a:prstGeom>
        </p:spPr>
        <p:txBody>
          <a:bodyPr vert="horz" lIns="91440" tIns="45720" rIns="91440" bIns="45720" rtlCol="0" anchor="ctr"/>
          <a:lstStyle>
            <a:lvl1pPr algn="ctr">
              <a:defRPr sz="1680">
                <a:solidFill>
                  <a:schemeClr val="tx1">
                    <a:tint val="75000"/>
                  </a:schemeClr>
                </a:solidFill>
              </a:defRPr>
            </a:lvl1pPr>
          </a:lstStyle>
          <a:p>
            <a:endParaRPr lang="de-AT" dirty="0"/>
          </a:p>
        </p:txBody>
      </p:sp>
      <p:sp>
        <p:nvSpPr>
          <p:cNvPr id="6" name="Slide Number Placeholder 5"/>
          <p:cNvSpPr>
            <a:spLocks noGrp="1"/>
          </p:cNvSpPr>
          <p:nvPr>
            <p:ph type="sldNum" sz="quarter" idx="4"/>
          </p:nvPr>
        </p:nvSpPr>
        <p:spPr>
          <a:xfrm>
            <a:off x="9041130" y="8898892"/>
            <a:ext cx="2880360" cy="511175"/>
          </a:xfrm>
          <a:prstGeom prst="rect">
            <a:avLst/>
          </a:prstGeom>
        </p:spPr>
        <p:txBody>
          <a:bodyPr vert="horz" lIns="91440" tIns="45720" rIns="91440" bIns="45720" rtlCol="0" anchor="ctr"/>
          <a:lstStyle>
            <a:lvl1pPr algn="r">
              <a:defRPr sz="1680">
                <a:solidFill>
                  <a:schemeClr val="tx1">
                    <a:tint val="75000"/>
                  </a:schemeClr>
                </a:solidFill>
              </a:defRPr>
            </a:lvl1pPr>
          </a:lstStyle>
          <a:p>
            <a:fld id="{22C86C90-95BF-4C0D-A4FC-E2FEC1C1A96E}" type="slidenum">
              <a:rPr lang="de-AT" smtClean="0"/>
              <a:t>‹Nr.›</a:t>
            </a:fld>
            <a:endParaRPr lang="de-AT" dirty="0"/>
          </a:p>
        </p:txBody>
      </p:sp>
    </p:spTree>
    <p:extLst>
      <p:ext uri="{BB962C8B-B14F-4D97-AF65-F5344CB8AC3E}">
        <p14:creationId xmlns:p14="http://schemas.microsoft.com/office/powerpoint/2010/main" val="195443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280160" rtl="0" eaLnBrk="1" latinLnBrk="0" hangingPunct="1">
        <a:lnSpc>
          <a:spcPct val="90000"/>
        </a:lnSpc>
        <a:spcBef>
          <a:spcPct val="0"/>
        </a:spcBef>
        <a:buNone/>
        <a:defRPr sz="6160" kern="1200">
          <a:solidFill>
            <a:schemeClr val="tx1"/>
          </a:solidFill>
          <a:latin typeface="+mj-lt"/>
          <a:ea typeface="+mj-ea"/>
          <a:cs typeface="+mj-cs"/>
        </a:defRPr>
      </a:lvl1pPr>
    </p:titleStyle>
    <p:bodyStyle>
      <a:lvl1pPr marL="320040" indent="-320040" algn="l" defTabSz="1280160" rtl="0" eaLnBrk="1" latinLnBrk="0" hangingPunct="1">
        <a:lnSpc>
          <a:spcPct val="90000"/>
        </a:lnSpc>
        <a:spcBef>
          <a:spcPts val="1400"/>
        </a:spcBef>
        <a:buFont typeface="Arial" panose="020B0604020202020204" pitchFamily="34" charset="0"/>
        <a:buChar char="•"/>
        <a:defRPr sz="3920" kern="1200">
          <a:solidFill>
            <a:schemeClr val="tx1"/>
          </a:solidFill>
          <a:latin typeface="+mn-lt"/>
          <a:ea typeface="+mn-ea"/>
          <a:cs typeface="+mn-cs"/>
        </a:defRPr>
      </a:lvl1pPr>
      <a:lvl2pPr marL="960120" indent="-320040" algn="l" defTabSz="1280160" rtl="0" eaLnBrk="1" latinLnBrk="0" hangingPunct="1">
        <a:lnSpc>
          <a:spcPct val="90000"/>
        </a:lnSpc>
        <a:spcBef>
          <a:spcPts val="700"/>
        </a:spcBef>
        <a:buFont typeface="Arial" panose="020B0604020202020204" pitchFamily="34" charset="0"/>
        <a:buChar char="•"/>
        <a:defRPr sz="3360" kern="1200">
          <a:solidFill>
            <a:schemeClr val="tx1"/>
          </a:solidFill>
          <a:latin typeface="+mn-lt"/>
          <a:ea typeface="+mn-ea"/>
          <a:cs typeface="+mn-cs"/>
        </a:defRPr>
      </a:lvl2pPr>
      <a:lvl3pPr marL="1600200" indent="-320040" algn="l" defTabSz="1280160" rtl="0" eaLnBrk="1" latinLnBrk="0" hangingPunct="1">
        <a:lnSpc>
          <a:spcPct val="90000"/>
        </a:lnSpc>
        <a:spcBef>
          <a:spcPts val="700"/>
        </a:spcBef>
        <a:buFont typeface="Arial" panose="020B0604020202020204" pitchFamily="34" charset="0"/>
        <a:buChar char="•"/>
        <a:defRPr sz="2800" kern="1200">
          <a:solidFill>
            <a:schemeClr val="tx1"/>
          </a:solidFill>
          <a:latin typeface="+mn-lt"/>
          <a:ea typeface="+mn-ea"/>
          <a:cs typeface="+mn-cs"/>
        </a:defRPr>
      </a:lvl3pPr>
      <a:lvl4pPr marL="22402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4pPr>
      <a:lvl5pPr marL="288036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5pPr>
      <a:lvl6pPr marL="352044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6pPr>
      <a:lvl7pPr marL="416052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7pPr>
      <a:lvl8pPr marL="480060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8pPr>
      <a:lvl9pPr marL="5440680" indent="-320040" algn="l" defTabSz="1280160" rtl="0" eaLnBrk="1" latinLnBrk="0" hangingPunct="1">
        <a:lnSpc>
          <a:spcPct val="90000"/>
        </a:lnSpc>
        <a:spcBef>
          <a:spcPts val="700"/>
        </a:spcBef>
        <a:buFont typeface="Arial" panose="020B0604020202020204" pitchFamily="34" charset="0"/>
        <a:buChar char="•"/>
        <a:defRPr sz="2520" kern="1200">
          <a:solidFill>
            <a:schemeClr val="tx1"/>
          </a:solidFill>
          <a:latin typeface="+mn-lt"/>
          <a:ea typeface="+mn-ea"/>
          <a:cs typeface="+mn-cs"/>
        </a:defRPr>
      </a:lvl9pPr>
    </p:bodyStyle>
    <p:otherStyle>
      <a:defPPr>
        <a:defRPr lang="en-US"/>
      </a:defPPr>
      <a:lvl1pPr marL="0" algn="l" defTabSz="1280160" rtl="0" eaLnBrk="1" latinLnBrk="0" hangingPunct="1">
        <a:defRPr sz="2520" kern="1200">
          <a:solidFill>
            <a:schemeClr val="tx1"/>
          </a:solidFill>
          <a:latin typeface="+mn-lt"/>
          <a:ea typeface="+mn-ea"/>
          <a:cs typeface="+mn-cs"/>
        </a:defRPr>
      </a:lvl1pPr>
      <a:lvl2pPr marL="640080" algn="l" defTabSz="1280160" rtl="0" eaLnBrk="1" latinLnBrk="0" hangingPunct="1">
        <a:defRPr sz="2520" kern="1200">
          <a:solidFill>
            <a:schemeClr val="tx1"/>
          </a:solidFill>
          <a:latin typeface="+mn-lt"/>
          <a:ea typeface="+mn-ea"/>
          <a:cs typeface="+mn-cs"/>
        </a:defRPr>
      </a:lvl2pPr>
      <a:lvl3pPr marL="1280160" algn="l" defTabSz="1280160" rtl="0" eaLnBrk="1" latinLnBrk="0" hangingPunct="1">
        <a:defRPr sz="2520" kern="1200">
          <a:solidFill>
            <a:schemeClr val="tx1"/>
          </a:solidFill>
          <a:latin typeface="+mn-lt"/>
          <a:ea typeface="+mn-ea"/>
          <a:cs typeface="+mn-cs"/>
        </a:defRPr>
      </a:lvl3pPr>
      <a:lvl4pPr marL="1920240" algn="l" defTabSz="1280160" rtl="0" eaLnBrk="1" latinLnBrk="0" hangingPunct="1">
        <a:defRPr sz="2520" kern="1200">
          <a:solidFill>
            <a:schemeClr val="tx1"/>
          </a:solidFill>
          <a:latin typeface="+mn-lt"/>
          <a:ea typeface="+mn-ea"/>
          <a:cs typeface="+mn-cs"/>
        </a:defRPr>
      </a:lvl4pPr>
      <a:lvl5pPr marL="2560320" algn="l" defTabSz="1280160" rtl="0" eaLnBrk="1" latinLnBrk="0" hangingPunct="1">
        <a:defRPr sz="2520" kern="1200">
          <a:solidFill>
            <a:schemeClr val="tx1"/>
          </a:solidFill>
          <a:latin typeface="+mn-lt"/>
          <a:ea typeface="+mn-ea"/>
          <a:cs typeface="+mn-cs"/>
        </a:defRPr>
      </a:lvl5pPr>
      <a:lvl6pPr marL="3200400" algn="l" defTabSz="1280160" rtl="0" eaLnBrk="1" latinLnBrk="0" hangingPunct="1">
        <a:defRPr sz="2520" kern="1200">
          <a:solidFill>
            <a:schemeClr val="tx1"/>
          </a:solidFill>
          <a:latin typeface="+mn-lt"/>
          <a:ea typeface="+mn-ea"/>
          <a:cs typeface="+mn-cs"/>
        </a:defRPr>
      </a:lvl6pPr>
      <a:lvl7pPr marL="3840480" algn="l" defTabSz="1280160" rtl="0" eaLnBrk="1" latinLnBrk="0" hangingPunct="1">
        <a:defRPr sz="2520" kern="1200">
          <a:solidFill>
            <a:schemeClr val="tx1"/>
          </a:solidFill>
          <a:latin typeface="+mn-lt"/>
          <a:ea typeface="+mn-ea"/>
          <a:cs typeface="+mn-cs"/>
        </a:defRPr>
      </a:lvl7pPr>
      <a:lvl8pPr marL="4480560" algn="l" defTabSz="1280160" rtl="0" eaLnBrk="1" latinLnBrk="0" hangingPunct="1">
        <a:defRPr sz="2520" kern="1200">
          <a:solidFill>
            <a:schemeClr val="tx1"/>
          </a:solidFill>
          <a:latin typeface="+mn-lt"/>
          <a:ea typeface="+mn-ea"/>
          <a:cs typeface="+mn-cs"/>
        </a:defRPr>
      </a:lvl8pPr>
      <a:lvl9pPr marL="5120640" algn="l" defTabSz="1280160" rtl="0" eaLnBrk="1" latinLnBrk="0" hangingPunct="1">
        <a:defRPr sz="25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672594C0-7CA9-8DA6-9B85-36BF4C5CED9B}"/>
              </a:ext>
            </a:extLst>
          </p:cNvPr>
          <p:cNvSpPr/>
          <p:nvPr/>
        </p:nvSpPr>
        <p:spPr>
          <a:xfrm>
            <a:off x="0" y="358743"/>
            <a:ext cx="12801600" cy="676894"/>
          </a:xfrm>
          <a:prstGeom prst="rect">
            <a:avLst/>
          </a:prstGeom>
          <a:solidFill>
            <a:srgbClr val="DC143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b="1" dirty="0">
                <a:latin typeface="Ageo" pitchFamily="50" charset="0"/>
              </a:rPr>
              <a:t>How</a:t>
            </a:r>
            <a:r>
              <a:rPr lang="de-DE" sz="2800" b="1" dirty="0">
                <a:latin typeface="Ageo" pitchFamily="50" charset="0"/>
              </a:rPr>
              <a:t> </a:t>
            </a:r>
            <a:r>
              <a:rPr lang="de-DE" sz="2800" b="1" dirty="0" err="1">
                <a:latin typeface="Ageo" pitchFamily="50" charset="0"/>
              </a:rPr>
              <a:t>did</a:t>
            </a:r>
            <a:r>
              <a:rPr lang="de-DE" sz="2800" b="1" dirty="0">
                <a:latin typeface="Ageo" pitchFamily="50" charset="0"/>
              </a:rPr>
              <a:t> </a:t>
            </a:r>
            <a:r>
              <a:rPr lang="de-DE" sz="2800" b="1" dirty="0" err="1">
                <a:latin typeface="Ageo" pitchFamily="50" charset="0"/>
              </a:rPr>
              <a:t>the</a:t>
            </a:r>
            <a:r>
              <a:rPr lang="de-DE" sz="2800" b="1" dirty="0">
                <a:latin typeface="Ageo" pitchFamily="50" charset="0"/>
              </a:rPr>
              <a:t> Fall </a:t>
            </a:r>
            <a:r>
              <a:rPr lang="de-DE" sz="2800" b="1" dirty="0" err="1">
                <a:latin typeface="Ageo" pitchFamily="50" charset="0"/>
              </a:rPr>
              <a:t>of</a:t>
            </a:r>
            <a:r>
              <a:rPr lang="de-DE" sz="2800" b="1" dirty="0">
                <a:latin typeface="Ageo" pitchFamily="50" charset="0"/>
              </a:rPr>
              <a:t> </a:t>
            </a:r>
            <a:r>
              <a:rPr lang="de-DE" sz="2800" b="1" dirty="0" err="1">
                <a:latin typeface="Ageo" pitchFamily="50" charset="0"/>
              </a:rPr>
              <a:t>the</a:t>
            </a:r>
            <a:r>
              <a:rPr lang="de-DE" sz="2800" b="1" dirty="0">
                <a:latin typeface="Ageo" pitchFamily="50" charset="0"/>
              </a:rPr>
              <a:t> </a:t>
            </a:r>
            <a:r>
              <a:rPr lang="de-DE" sz="2800" b="1" dirty="0" err="1">
                <a:latin typeface="Ageo" pitchFamily="50" charset="0"/>
              </a:rPr>
              <a:t>Soviet</a:t>
            </a:r>
            <a:r>
              <a:rPr lang="de-DE" sz="2800" b="1" dirty="0">
                <a:latin typeface="Ageo" pitchFamily="50" charset="0"/>
              </a:rPr>
              <a:t> Union </a:t>
            </a:r>
            <a:r>
              <a:rPr lang="de-DE" sz="2800" b="1" dirty="0" err="1">
                <a:latin typeface="Ageo" pitchFamily="50" charset="0"/>
              </a:rPr>
              <a:t>impact</a:t>
            </a:r>
            <a:r>
              <a:rPr lang="de-DE" sz="2800" b="1" dirty="0">
                <a:latin typeface="Ageo" pitchFamily="50" charset="0"/>
              </a:rPr>
              <a:t> </a:t>
            </a:r>
            <a:r>
              <a:rPr lang="de-DE" sz="2800" b="1" dirty="0" err="1">
                <a:latin typeface="Ageo" pitchFamily="50" charset="0"/>
              </a:rPr>
              <a:t>their</a:t>
            </a:r>
            <a:r>
              <a:rPr lang="de-DE" sz="2800" b="1" dirty="0">
                <a:latin typeface="Ageo" pitchFamily="50" charset="0"/>
              </a:rPr>
              <a:t> Performance at </a:t>
            </a:r>
            <a:r>
              <a:rPr lang="de-DE" sz="2800" b="1" dirty="0" err="1">
                <a:latin typeface="Ageo" pitchFamily="50" charset="0"/>
              </a:rPr>
              <a:t>the</a:t>
            </a:r>
            <a:r>
              <a:rPr lang="de-DE" sz="2800" b="1" dirty="0">
                <a:latin typeface="Ageo" pitchFamily="50" charset="0"/>
              </a:rPr>
              <a:t> Olympics?</a:t>
            </a:r>
            <a:endParaRPr lang="de-AT" sz="2800" b="1" dirty="0">
              <a:latin typeface="Ageo" pitchFamily="50" charset="0"/>
            </a:endParaRPr>
          </a:p>
        </p:txBody>
      </p:sp>
      <p:sp>
        <p:nvSpPr>
          <p:cNvPr id="6" name="Textfeld 5">
            <a:extLst>
              <a:ext uri="{FF2B5EF4-FFF2-40B4-BE49-F238E27FC236}">
                <a16:creationId xmlns:a16="http://schemas.microsoft.com/office/drawing/2014/main" id="{CDCDAEC4-F744-3408-0F05-F2BDA7397DB8}"/>
              </a:ext>
            </a:extLst>
          </p:cNvPr>
          <p:cNvSpPr txBox="1"/>
          <p:nvPr/>
        </p:nvSpPr>
        <p:spPr>
          <a:xfrm>
            <a:off x="4436961" y="-5273"/>
            <a:ext cx="3927678" cy="369332"/>
          </a:xfrm>
          <a:prstGeom prst="rect">
            <a:avLst/>
          </a:prstGeom>
          <a:noFill/>
        </p:spPr>
        <p:txBody>
          <a:bodyPr wrap="none" rtlCol="0">
            <a:spAutoFit/>
          </a:bodyPr>
          <a:lstStyle/>
          <a:p>
            <a:pPr algn="ctr"/>
            <a:r>
              <a:rPr lang="de-DE" dirty="0">
                <a:solidFill>
                  <a:srgbClr val="DC143C"/>
                </a:solidFill>
                <a:latin typeface="Ageo" pitchFamily="50" charset="0"/>
              </a:rPr>
              <a:t>UV Applied AI in Python – Daniel Krall</a:t>
            </a:r>
            <a:endParaRPr lang="de-AT" dirty="0">
              <a:solidFill>
                <a:srgbClr val="DC143C"/>
              </a:solidFill>
              <a:latin typeface="Ageo" pitchFamily="50" charset="0"/>
            </a:endParaRPr>
          </a:p>
        </p:txBody>
      </p:sp>
      <p:graphicFrame>
        <p:nvGraphicFramePr>
          <p:cNvPr id="11" name="Tabelle 10">
            <a:extLst>
              <a:ext uri="{FF2B5EF4-FFF2-40B4-BE49-F238E27FC236}">
                <a16:creationId xmlns:a16="http://schemas.microsoft.com/office/drawing/2014/main" id="{42DFC539-AF1A-CD51-7110-0C6E320B145A}"/>
              </a:ext>
            </a:extLst>
          </p:cNvPr>
          <p:cNvGraphicFramePr>
            <a:graphicFrameLocks noGrp="1"/>
          </p:cNvGraphicFramePr>
          <p:nvPr>
            <p:extLst>
              <p:ext uri="{D42A27DB-BD31-4B8C-83A1-F6EECF244321}">
                <p14:modId xmlns:p14="http://schemas.microsoft.com/office/powerpoint/2010/main" val="2727622443"/>
              </p:ext>
            </p:extLst>
          </p:nvPr>
        </p:nvGraphicFramePr>
        <p:xfrm>
          <a:off x="96715" y="1143000"/>
          <a:ext cx="12608170" cy="8346831"/>
        </p:xfrm>
        <a:graphic>
          <a:graphicData uri="http://schemas.openxmlformats.org/drawingml/2006/table">
            <a:tbl>
              <a:tblPr firstRow="1" bandRow="1">
                <a:tableStyleId>{5C22544A-7EE6-4342-B048-85BDC9FD1C3A}</a:tableStyleId>
              </a:tblPr>
              <a:tblGrid>
                <a:gridCol w="6304085">
                  <a:extLst>
                    <a:ext uri="{9D8B030D-6E8A-4147-A177-3AD203B41FA5}">
                      <a16:colId xmlns:a16="http://schemas.microsoft.com/office/drawing/2014/main" val="1649958802"/>
                    </a:ext>
                  </a:extLst>
                </a:gridCol>
                <a:gridCol w="6304085">
                  <a:extLst>
                    <a:ext uri="{9D8B030D-6E8A-4147-A177-3AD203B41FA5}">
                      <a16:colId xmlns:a16="http://schemas.microsoft.com/office/drawing/2014/main" val="1362557978"/>
                    </a:ext>
                  </a:extLst>
                </a:gridCol>
              </a:tblGrid>
              <a:tr h="8346831">
                <a:tc>
                  <a:txBody>
                    <a:bodyPr/>
                    <a:lstStyle/>
                    <a:p>
                      <a:pPr algn="just"/>
                      <a:r>
                        <a:rPr lang="en-US" sz="1100" b="0" kern="1200" dirty="0">
                          <a:solidFill>
                            <a:schemeClr val="tx1"/>
                          </a:solidFill>
                          <a:effectLst/>
                          <a:latin typeface="Ageo" pitchFamily="50" charset="0"/>
                          <a:ea typeface="+mn-ea"/>
                          <a:cs typeface="+mn-cs"/>
                        </a:rPr>
                        <a:t>In 1991, the Soviet Union, one of the most successful countries in the history of the Olympic Games, collapsed. In my research I tried to find differences between the Soviet Union and its successor states, regarding participation and medals won. Due to the Eastern Bloc’s boycott of the 1984 Winter Olympics, I decided to focus on two Olympics Games (1988 Winter and Summer) before and two Olympic Games (1994 Winter and 1996 Summer) after the fall of the Soviet Union. Data from the 1992 Games is not included and marked as “Transition Period”, as most of the former Soviet states competed within a unified team, with some exceptions (i.e. the Baltic states). For the medal data, I used the combined values of the successor states and compared them with pre-fall results to get a better comparison. Furthermore, the resulting graphs show whether the Soviet Union and its successor states were more successful in Winter or Summer Games.</a:t>
                      </a:r>
                    </a:p>
                    <a:p>
                      <a:pPr algn="just"/>
                      <a:endParaRPr lang="en-US" sz="1200" b="0" kern="1200" dirty="0">
                        <a:solidFill>
                          <a:schemeClr val="tx1"/>
                        </a:solidFill>
                        <a:effectLst/>
                        <a:latin typeface="+mn-lt"/>
                        <a:ea typeface="+mn-ea"/>
                        <a:cs typeface="+mn-cs"/>
                      </a:endParaRPr>
                    </a:p>
                    <a:p>
                      <a:pPr algn="just"/>
                      <a:endParaRPr lang="en-US" sz="1200" b="0" kern="1200" dirty="0">
                        <a:solidFill>
                          <a:schemeClr val="tx1"/>
                        </a:solidFill>
                        <a:effectLst/>
                        <a:latin typeface="+mn-lt"/>
                        <a:ea typeface="+mn-ea"/>
                        <a:cs typeface="+mn-cs"/>
                      </a:endParaRPr>
                    </a:p>
                    <a:p>
                      <a:pPr algn="just"/>
                      <a:endParaRPr lang="en-US" sz="1200" b="0" kern="1200" dirty="0">
                        <a:solidFill>
                          <a:schemeClr val="tx1"/>
                        </a:solidFill>
                        <a:effectLst/>
                        <a:latin typeface="+mn-lt"/>
                        <a:ea typeface="+mn-ea"/>
                        <a:cs typeface="+mn-cs"/>
                      </a:endParaRPr>
                    </a:p>
                    <a:p>
                      <a:endParaRPr lang="en-US" sz="1400" b="0" kern="1200" dirty="0">
                        <a:solidFill>
                          <a:schemeClr val="tx1"/>
                        </a:solidFill>
                        <a:effectLst/>
                        <a:latin typeface="+mn-lt"/>
                        <a:ea typeface="+mn-ea"/>
                        <a:cs typeface="+mn-cs"/>
                      </a:endParaRPr>
                    </a:p>
                    <a:p>
                      <a:endParaRPr lang="de-AT" sz="1400" b="0" kern="1200" dirty="0">
                        <a:solidFill>
                          <a:schemeClr val="tx1"/>
                        </a:solidFill>
                        <a:effectLst/>
                        <a:latin typeface="+mn-lt"/>
                        <a:ea typeface="+mn-ea"/>
                        <a:cs typeface="+mn-cs"/>
                      </a:endParaRPr>
                    </a:p>
                    <a:p>
                      <a:endParaRPr lang="de-AT" sz="1400" b="0" kern="1200" dirty="0">
                        <a:solidFill>
                          <a:schemeClr val="tx1"/>
                        </a:solidFill>
                        <a:effectLst/>
                        <a:latin typeface="+mn-lt"/>
                        <a:ea typeface="+mn-ea"/>
                        <a:cs typeface="+mn-cs"/>
                      </a:endParaRPr>
                    </a:p>
                    <a:p>
                      <a:endParaRPr lang="de-AT" sz="1400" b="0" kern="1200" dirty="0">
                        <a:solidFill>
                          <a:schemeClr val="tx1"/>
                        </a:solidFill>
                        <a:effectLst/>
                        <a:latin typeface="+mn-lt"/>
                        <a:ea typeface="+mn-ea"/>
                        <a:cs typeface="+mn-cs"/>
                      </a:endParaRPr>
                    </a:p>
                    <a:p>
                      <a:endParaRPr lang="de-AT" sz="1400" b="0" kern="1200" dirty="0">
                        <a:solidFill>
                          <a:schemeClr val="tx1"/>
                        </a:solidFill>
                        <a:effectLst/>
                        <a:latin typeface="+mn-lt"/>
                        <a:ea typeface="+mn-ea"/>
                        <a:cs typeface="+mn-cs"/>
                      </a:endParaRPr>
                    </a:p>
                    <a:p>
                      <a:endParaRPr lang="de-AT" sz="1400" b="0" kern="1200" dirty="0">
                        <a:solidFill>
                          <a:schemeClr val="tx1"/>
                        </a:solidFill>
                        <a:effectLst/>
                        <a:latin typeface="+mn-lt"/>
                        <a:ea typeface="+mn-ea"/>
                        <a:cs typeface="+mn-cs"/>
                      </a:endParaRPr>
                    </a:p>
                    <a:p>
                      <a:endParaRPr lang="de-AT" sz="1400" b="0" kern="1200" dirty="0">
                        <a:solidFill>
                          <a:schemeClr val="tx1"/>
                        </a:solidFill>
                        <a:effectLst/>
                        <a:latin typeface="+mn-lt"/>
                        <a:ea typeface="+mn-ea"/>
                        <a:cs typeface="+mn-cs"/>
                      </a:endParaRPr>
                    </a:p>
                    <a:p>
                      <a:endParaRPr lang="de-AT" sz="1400" b="0" kern="1200" dirty="0">
                        <a:solidFill>
                          <a:schemeClr val="tx1"/>
                        </a:solidFill>
                        <a:effectLst/>
                        <a:latin typeface="+mn-lt"/>
                        <a:ea typeface="+mn-ea"/>
                        <a:cs typeface="+mn-cs"/>
                      </a:endParaRPr>
                    </a:p>
                    <a:p>
                      <a:endParaRPr lang="de-AT" sz="1400" b="0" kern="1200" dirty="0">
                        <a:solidFill>
                          <a:schemeClr val="tx1"/>
                        </a:solidFill>
                        <a:effectLst/>
                        <a:latin typeface="+mn-lt"/>
                        <a:ea typeface="+mn-ea"/>
                        <a:cs typeface="+mn-cs"/>
                      </a:endParaRPr>
                    </a:p>
                    <a:p>
                      <a:endParaRPr lang="de-AT" sz="1400" b="0" kern="1200" dirty="0">
                        <a:solidFill>
                          <a:schemeClr val="tx1"/>
                        </a:solidFill>
                        <a:effectLst/>
                        <a:latin typeface="+mn-lt"/>
                        <a:ea typeface="+mn-ea"/>
                        <a:cs typeface="+mn-cs"/>
                      </a:endParaRPr>
                    </a:p>
                    <a:p>
                      <a:endParaRPr lang="de-AT" sz="1400" b="0" kern="1200" dirty="0">
                        <a:solidFill>
                          <a:schemeClr val="tx1"/>
                        </a:solidFill>
                        <a:effectLst/>
                        <a:latin typeface="+mn-lt"/>
                        <a:ea typeface="+mn-ea"/>
                        <a:cs typeface="+mn-cs"/>
                      </a:endParaRPr>
                    </a:p>
                    <a:p>
                      <a:endParaRPr lang="de-AT" sz="1400" b="0" kern="1200" dirty="0">
                        <a:solidFill>
                          <a:schemeClr val="tx1"/>
                        </a:solidFill>
                        <a:effectLst/>
                        <a:latin typeface="+mn-lt"/>
                        <a:ea typeface="+mn-ea"/>
                        <a:cs typeface="+mn-cs"/>
                      </a:endParaRPr>
                    </a:p>
                  </a:txBody>
                  <a:tcPr>
                    <a:lnL w="76200" cap="flat" cmpd="sng" algn="ctr">
                      <a:solidFill>
                        <a:schemeClr val="bg1">
                          <a:lumMod val="95000"/>
                        </a:schemeClr>
                      </a:solidFill>
                      <a:prstDash val="solid"/>
                      <a:round/>
                      <a:headEnd type="none" w="med" len="med"/>
                      <a:tailEnd type="none" w="med" len="med"/>
                    </a:lnL>
                    <a:lnR w="76200" cap="flat" cmpd="sng" algn="ctr">
                      <a:solidFill>
                        <a:schemeClr val="bg1">
                          <a:lumMod val="95000"/>
                        </a:schemeClr>
                      </a:solidFill>
                      <a:prstDash val="solid"/>
                      <a:round/>
                      <a:headEnd type="none" w="med" len="med"/>
                      <a:tailEnd type="none" w="med" len="med"/>
                    </a:lnR>
                    <a:lnT w="76200" cap="flat" cmpd="sng" algn="ctr">
                      <a:solidFill>
                        <a:schemeClr val="bg1">
                          <a:lumMod val="95000"/>
                        </a:schemeClr>
                      </a:solidFill>
                      <a:prstDash val="solid"/>
                      <a:round/>
                      <a:headEnd type="none" w="med" len="med"/>
                      <a:tailEnd type="none" w="med" len="med"/>
                    </a:lnT>
                    <a:lnB w="76200" cap="flat" cmpd="sng" algn="ctr">
                      <a:solidFill>
                        <a:schemeClr val="bg1">
                          <a:lumMod val="9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AT" sz="1400" b="0" dirty="0">
                        <a:solidFill>
                          <a:schemeClr val="tx1"/>
                        </a:solidFill>
                        <a:latin typeface="Ageo" pitchFamily="50" charset="0"/>
                      </a:endParaRPr>
                    </a:p>
                    <a:p>
                      <a:endParaRPr lang="de-AT" sz="1400" b="0" dirty="0">
                        <a:solidFill>
                          <a:schemeClr val="tx1"/>
                        </a:solidFill>
                        <a:latin typeface="Ageo" pitchFamily="50" charset="0"/>
                      </a:endParaRPr>
                    </a:p>
                    <a:p>
                      <a:endParaRPr lang="de-AT" sz="1400" b="0" dirty="0">
                        <a:solidFill>
                          <a:schemeClr val="tx1"/>
                        </a:solidFill>
                        <a:latin typeface="Ageo" pitchFamily="50" charset="0"/>
                      </a:endParaRPr>
                    </a:p>
                    <a:p>
                      <a:endParaRPr lang="de-AT" sz="1400" b="0" dirty="0">
                        <a:solidFill>
                          <a:schemeClr val="tx1"/>
                        </a:solidFill>
                        <a:latin typeface="Ageo" pitchFamily="50" charset="0"/>
                      </a:endParaRPr>
                    </a:p>
                    <a:p>
                      <a:endParaRPr lang="de-AT" sz="1400" b="0" dirty="0">
                        <a:solidFill>
                          <a:schemeClr val="tx1"/>
                        </a:solidFill>
                        <a:latin typeface="Ageo" pitchFamily="50" charset="0"/>
                      </a:endParaRPr>
                    </a:p>
                    <a:p>
                      <a:endParaRPr lang="de-AT" sz="1400" b="0" dirty="0">
                        <a:solidFill>
                          <a:schemeClr val="tx1"/>
                        </a:solidFill>
                        <a:latin typeface="Ageo" pitchFamily="50" charset="0"/>
                      </a:endParaRPr>
                    </a:p>
                    <a:p>
                      <a:endParaRPr lang="de-AT" sz="1400" b="0" dirty="0">
                        <a:solidFill>
                          <a:schemeClr val="tx1"/>
                        </a:solidFill>
                        <a:latin typeface="Ageo" pitchFamily="50" charset="0"/>
                      </a:endParaRPr>
                    </a:p>
                    <a:p>
                      <a:endParaRPr lang="de-AT" sz="1400" b="0" dirty="0">
                        <a:solidFill>
                          <a:schemeClr val="tx1"/>
                        </a:solidFill>
                        <a:latin typeface="Ageo" pitchFamily="50" charset="0"/>
                      </a:endParaRPr>
                    </a:p>
                    <a:p>
                      <a:endParaRPr lang="de-AT" sz="1400" b="0" dirty="0">
                        <a:solidFill>
                          <a:schemeClr val="tx1"/>
                        </a:solidFill>
                        <a:latin typeface="Ageo" pitchFamily="50" charset="0"/>
                      </a:endParaRPr>
                    </a:p>
                    <a:p>
                      <a:endParaRPr lang="de-AT" sz="1400" b="0" dirty="0">
                        <a:solidFill>
                          <a:schemeClr val="tx1"/>
                        </a:solidFill>
                        <a:latin typeface="Ageo" pitchFamily="50" charset="0"/>
                      </a:endParaRPr>
                    </a:p>
                    <a:p>
                      <a:endParaRPr lang="de-AT" sz="1400" b="0" dirty="0">
                        <a:solidFill>
                          <a:schemeClr val="tx1"/>
                        </a:solidFill>
                        <a:latin typeface="Ageo" pitchFamily="50" charset="0"/>
                      </a:endParaRPr>
                    </a:p>
                    <a:p>
                      <a:endParaRPr lang="de-AT" sz="1400" b="0" dirty="0">
                        <a:solidFill>
                          <a:schemeClr val="tx1"/>
                        </a:solidFill>
                        <a:latin typeface="Ageo" pitchFamily="50" charset="0"/>
                      </a:endParaRPr>
                    </a:p>
                    <a:p>
                      <a:endParaRPr lang="de-AT" sz="1400" b="0" dirty="0">
                        <a:solidFill>
                          <a:schemeClr val="tx1"/>
                        </a:solidFill>
                        <a:latin typeface="Ageo" pitchFamily="50" charset="0"/>
                      </a:endParaRPr>
                    </a:p>
                    <a:p>
                      <a:endParaRPr lang="de-AT" sz="1400" b="0" dirty="0">
                        <a:solidFill>
                          <a:schemeClr val="tx1"/>
                        </a:solidFill>
                        <a:latin typeface="Ageo" pitchFamily="50" charset="0"/>
                      </a:endParaRPr>
                    </a:p>
                    <a:p>
                      <a:endParaRPr lang="de-AT" sz="1400" b="0" dirty="0">
                        <a:solidFill>
                          <a:schemeClr val="tx1"/>
                        </a:solidFill>
                        <a:latin typeface="Ageo" pitchFamily="50" charset="0"/>
                      </a:endParaRPr>
                    </a:p>
                    <a:p>
                      <a:endParaRPr lang="de-AT" sz="1400" b="0" dirty="0">
                        <a:solidFill>
                          <a:schemeClr val="tx1"/>
                        </a:solidFill>
                        <a:latin typeface="Ageo" pitchFamily="50" charset="0"/>
                      </a:endParaRPr>
                    </a:p>
                    <a:p>
                      <a:endParaRPr lang="de-AT" sz="1400" b="0" dirty="0">
                        <a:solidFill>
                          <a:schemeClr val="tx1"/>
                        </a:solidFill>
                        <a:latin typeface="Ageo" pitchFamily="50" charset="0"/>
                      </a:endParaRPr>
                    </a:p>
                    <a:p>
                      <a:endParaRPr lang="de-AT" sz="1400" b="0" dirty="0">
                        <a:solidFill>
                          <a:schemeClr val="tx1"/>
                        </a:solidFill>
                        <a:latin typeface="Ageo" pitchFamily="50" charset="0"/>
                      </a:endParaRPr>
                    </a:p>
                  </a:txBody>
                  <a:tcPr>
                    <a:lnL w="76200" cap="flat" cmpd="sng" algn="ctr">
                      <a:solidFill>
                        <a:schemeClr val="bg1">
                          <a:lumMod val="95000"/>
                        </a:schemeClr>
                      </a:solidFill>
                      <a:prstDash val="solid"/>
                      <a:round/>
                      <a:headEnd type="none" w="med" len="med"/>
                      <a:tailEnd type="none" w="med" len="med"/>
                    </a:lnL>
                    <a:lnR w="76200" cap="flat" cmpd="sng" algn="ctr">
                      <a:solidFill>
                        <a:schemeClr val="bg1">
                          <a:lumMod val="95000"/>
                        </a:schemeClr>
                      </a:solidFill>
                      <a:prstDash val="solid"/>
                      <a:round/>
                      <a:headEnd type="none" w="med" len="med"/>
                      <a:tailEnd type="none" w="med" len="med"/>
                    </a:lnR>
                    <a:lnT w="76200" cap="flat" cmpd="sng" algn="ctr">
                      <a:solidFill>
                        <a:schemeClr val="bg1">
                          <a:lumMod val="95000"/>
                        </a:schemeClr>
                      </a:solidFill>
                      <a:prstDash val="solid"/>
                      <a:round/>
                      <a:headEnd type="none" w="med" len="med"/>
                      <a:tailEnd type="none" w="med" len="med"/>
                    </a:lnT>
                    <a:lnB w="76200" cap="flat" cmpd="sng" algn="ctr">
                      <a:solidFill>
                        <a:schemeClr val="bg1">
                          <a:lumMod val="9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38185668"/>
                  </a:ext>
                </a:extLst>
              </a:tr>
            </a:tbl>
          </a:graphicData>
        </a:graphic>
      </p:graphicFrame>
      <p:pic>
        <p:nvPicPr>
          <p:cNvPr id="3" name="Grafik 2" descr="Ein Bild, das Text, Screenshot, Diagramm, Farbigkeit enthält.&#10;&#10;Automatisch generierte Beschreibung">
            <a:extLst>
              <a:ext uri="{FF2B5EF4-FFF2-40B4-BE49-F238E27FC236}">
                <a16:creationId xmlns:a16="http://schemas.microsoft.com/office/drawing/2014/main" id="{3C46EB51-3294-7C04-F809-90CE35DD2C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470" y="2921194"/>
            <a:ext cx="5056924" cy="2980776"/>
          </a:xfrm>
          <a:prstGeom prst="rect">
            <a:avLst/>
          </a:prstGeom>
        </p:spPr>
      </p:pic>
      <p:pic>
        <p:nvPicPr>
          <p:cNvPr id="7" name="Grafik 6" descr="Ein Bild, das Screenshot, Reihe, Diagramm, Text enthält.&#10;&#10;Automatisch generierte Beschreibung">
            <a:extLst>
              <a:ext uri="{FF2B5EF4-FFF2-40B4-BE49-F238E27FC236}">
                <a16:creationId xmlns:a16="http://schemas.microsoft.com/office/drawing/2014/main" id="{A9065770-517B-4500-FE46-66EBE8E378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70" y="6255903"/>
            <a:ext cx="5056927" cy="2980777"/>
          </a:xfrm>
          <a:prstGeom prst="rect">
            <a:avLst/>
          </a:prstGeom>
        </p:spPr>
      </p:pic>
      <p:pic>
        <p:nvPicPr>
          <p:cNvPr id="9" name="Grafik 8" descr="Ein Bild, das Reihe, Diagramm, Text, parallel enthält.&#10;&#10;Automatisch generierte Beschreibung">
            <a:extLst>
              <a:ext uri="{FF2B5EF4-FFF2-40B4-BE49-F238E27FC236}">
                <a16:creationId xmlns:a16="http://schemas.microsoft.com/office/drawing/2014/main" id="{458ABA8B-6689-1C67-A210-3C0DF2F12A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4532" y="1202799"/>
            <a:ext cx="5056924" cy="2980776"/>
          </a:xfrm>
          <a:prstGeom prst="rect">
            <a:avLst/>
          </a:prstGeom>
        </p:spPr>
      </p:pic>
      <p:sp>
        <p:nvSpPr>
          <p:cNvPr id="10" name="Textfeld 9">
            <a:extLst>
              <a:ext uri="{FF2B5EF4-FFF2-40B4-BE49-F238E27FC236}">
                <a16:creationId xmlns:a16="http://schemas.microsoft.com/office/drawing/2014/main" id="{F411BD9D-0152-F7AF-EF1B-DB2135C0E6D8}"/>
              </a:ext>
            </a:extLst>
          </p:cNvPr>
          <p:cNvSpPr txBox="1"/>
          <p:nvPr/>
        </p:nvSpPr>
        <p:spPr>
          <a:xfrm>
            <a:off x="1082282" y="5867360"/>
            <a:ext cx="4365298" cy="246221"/>
          </a:xfrm>
          <a:prstGeom prst="rect">
            <a:avLst/>
          </a:prstGeom>
          <a:noFill/>
        </p:spPr>
        <p:txBody>
          <a:bodyPr wrap="none" rtlCol="0">
            <a:spAutoFit/>
          </a:bodyPr>
          <a:lstStyle/>
          <a:p>
            <a:r>
              <a:rPr lang="de-DE" sz="1000" dirty="0" err="1">
                <a:latin typeface="Ageo" pitchFamily="50" charset="0"/>
              </a:rPr>
              <a:t>Number</a:t>
            </a:r>
            <a:r>
              <a:rPr lang="de-DE" sz="1000" dirty="0">
                <a:latin typeface="Ageo" pitchFamily="50" charset="0"/>
              </a:rPr>
              <a:t> </a:t>
            </a:r>
            <a:r>
              <a:rPr lang="de-DE" sz="1000" dirty="0" err="1">
                <a:latin typeface="Ageo" pitchFamily="50" charset="0"/>
              </a:rPr>
              <a:t>of</a:t>
            </a:r>
            <a:r>
              <a:rPr lang="de-DE" sz="1000" dirty="0">
                <a:latin typeface="Ageo" pitchFamily="50" charset="0"/>
              </a:rPr>
              <a:t> </a:t>
            </a:r>
            <a:r>
              <a:rPr lang="de-DE" sz="1000" dirty="0" err="1">
                <a:latin typeface="Ageo" pitchFamily="50" charset="0"/>
              </a:rPr>
              <a:t>Participations</a:t>
            </a:r>
            <a:r>
              <a:rPr lang="de-DE" sz="1000" dirty="0">
                <a:latin typeface="Ageo" pitchFamily="50" charset="0"/>
              </a:rPr>
              <a:t> – </a:t>
            </a:r>
            <a:r>
              <a:rPr lang="de-DE" sz="1000" dirty="0" err="1">
                <a:latin typeface="Ageo" pitchFamily="50" charset="0"/>
              </a:rPr>
              <a:t>Divided</a:t>
            </a:r>
            <a:r>
              <a:rPr lang="de-DE" sz="1000" dirty="0">
                <a:latin typeface="Ageo" pitchFamily="50" charset="0"/>
              </a:rPr>
              <a:t> </a:t>
            </a:r>
            <a:r>
              <a:rPr lang="de-DE" sz="1000" dirty="0" err="1">
                <a:latin typeface="Ageo" pitchFamily="50" charset="0"/>
              </a:rPr>
              <a:t>into</a:t>
            </a:r>
            <a:r>
              <a:rPr lang="de-DE" sz="1000" dirty="0">
                <a:latin typeface="Ageo" pitchFamily="50" charset="0"/>
              </a:rPr>
              <a:t> </a:t>
            </a:r>
            <a:r>
              <a:rPr lang="de-DE" sz="1000" dirty="0" err="1">
                <a:latin typeface="Ageo" pitchFamily="50" charset="0"/>
              </a:rPr>
              <a:t>successor</a:t>
            </a:r>
            <a:r>
              <a:rPr lang="de-DE" sz="1000" dirty="0">
                <a:latin typeface="Ageo" pitchFamily="50" charset="0"/>
              </a:rPr>
              <a:t> </a:t>
            </a:r>
            <a:r>
              <a:rPr lang="de-DE" sz="1000" dirty="0" err="1">
                <a:latin typeface="Ageo" pitchFamily="50" charset="0"/>
              </a:rPr>
              <a:t>states</a:t>
            </a:r>
            <a:r>
              <a:rPr lang="de-DE" sz="1000" dirty="0">
                <a:latin typeface="Ageo" pitchFamily="50" charset="0"/>
              </a:rPr>
              <a:t> </a:t>
            </a:r>
            <a:r>
              <a:rPr lang="de-DE" sz="1000" dirty="0" err="1">
                <a:latin typeface="Ageo" pitchFamily="50" charset="0"/>
              </a:rPr>
              <a:t>for</a:t>
            </a:r>
            <a:r>
              <a:rPr lang="de-DE" sz="1000" dirty="0">
                <a:latin typeface="Ageo" pitchFamily="50" charset="0"/>
              </a:rPr>
              <a:t> post-fall Games</a:t>
            </a:r>
            <a:endParaRPr lang="en-GB" sz="1000" dirty="0">
              <a:latin typeface="Ageo" pitchFamily="50" charset="0"/>
            </a:endParaRPr>
          </a:p>
        </p:txBody>
      </p:sp>
      <p:sp>
        <p:nvSpPr>
          <p:cNvPr id="12" name="Textfeld 11">
            <a:extLst>
              <a:ext uri="{FF2B5EF4-FFF2-40B4-BE49-F238E27FC236}">
                <a16:creationId xmlns:a16="http://schemas.microsoft.com/office/drawing/2014/main" id="{980DA89F-0604-976D-BEAC-02C3E0C524CC}"/>
              </a:ext>
            </a:extLst>
          </p:cNvPr>
          <p:cNvSpPr txBox="1"/>
          <p:nvPr/>
        </p:nvSpPr>
        <p:spPr>
          <a:xfrm>
            <a:off x="1721079" y="9210875"/>
            <a:ext cx="3087705" cy="246221"/>
          </a:xfrm>
          <a:prstGeom prst="rect">
            <a:avLst/>
          </a:prstGeom>
          <a:noFill/>
        </p:spPr>
        <p:txBody>
          <a:bodyPr wrap="none" rtlCol="0">
            <a:spAutoFit/>
          </a:bodyPr>
          <a:lstStyle/>
          <a:p>
            <a:r>
              <a:rPr lang="de-DE" sz="1000" dirty="0" err="1">
                <a:latin typeface="Ageo" pitchFamily="50" charset="0"/>
              </a:rPr>
              <a:t>Medals</a:t>
            </a:r>
            <a:r>
              <a:rPr lang="de-DE" sz="1000" dirty="0">
                <a:latin typeface="Ageo" pitchFamily="50" charset="0"/>
              </a:rPr>
              <a:t> Won – </a:t>
            </a:r>
            <a:r>
              <a:rPr lang="de-DE" sz="1000" dirty="0" err="1">
                <a:latin typeface="Ageo" pitchFamily="50" charset="0"/>
              </a:rPr>
              <a:t>Combined</a:t>
            </a:r>
            <a:r>
              <a:rPr lang="de-DE" sz="1000" dirty="0">
                <a:latin typeface="Ageo" pitchFamily="50" charset="0"/>
              </a:rPr>
              <a:t> </a:t>
            </a:r>
            <a:r>
              <a:rPr lang="de-DE" sz="1000" dirty="0" err="1">
                <a:latin typeface="Ageo" pitchFamily="50" charset="0"/>
              </a:rPr>
              <a:t>Results</a:t>
            </a:r>
            <a:r>
              <a:rPr lang="de-DE" sz="1000" dirty="0">
                <a:latin typeface="Ageo" pitchFamily="50" charset="0"/>
              </a:rPr>
              <a:t> </a:t>
            </a:r>
            <a:r>
              <a:rPr lang="de-DE" sz="1000" dirty="0" err="1">
                <a:latin typeface="Ageo" pitchFamily="50" charset="0"/>
              </a:rPr>
              <a:t>for</a:t>
            </a:r>
            <a:r>
              <a:rPr lang="de-DE" sz="1000" dirty="0">
                <a:latin typeface="Ageo" pitchFamily="50" charset="0"/>
              </a:rPr>
              <a:t> post-fall Games</a:t>
            </a:r>
            <a:endParaRPr lang="en-GB" sz="1000" dirty="0">
              <a:latin typeface="Ageo" pitchFamily="50" charset="0"/>
            </a:endParaRPr>
          </a:p>
        </p:txBody>
      </p:sp>
      <p:sp>
        <p:nvSpPr>
          <p:cNvPr id="13" name="Textfeld 12">
            <a:extLst>
              <a:ext uri="{FF2B5EF4-FFF2-40B4-BE49-F238E27FC236}">
                <a16:creationId xmlns:a16="http://schemas.microsoft.com/office/drawing/2014/main" id="{099E483F-7701-E412-94A4-BC4B659553C9}"/>
              </a:ext>
            </a:extLst>
          </p:cNvPr>
          <p:cNvSpPr txBox="1"/>
          <p:nvPr/>
        </p:nvSpPr>
        <p:spPr>
          <a:xfrm>
            <a:off x="8253405" y="4143346"/>
            <a:ext cx="2379177" cy="246221"/>
          </a:xfrm>
          <a:prstGeom prst="rect">
            <a:avLst/>
          </a:prstGeom>
          <a:noFill/>
        </p:spPr>
        <p:txBody>
          <a:bodyPr wrap="none" rtlCol="0">
            <a:spAutoFit/>
          </a:bodyPr>
          <a:lstStyle/>
          <a:p>
            <a:r>
              <a:rPr lang="de-DE" sz="1000" dirty="0" err="1">
                <a:latin typeface="Ageo" pitchFamily="50" charset="0"/>
              </a:rPr>
              <a:t>Comparison</a:t>
            </a:r>
            <a:r>
              <a:rPr lang="de-DE" sz="1000" dirty="0">
                <a:latin typeface="Ageo" pitchFamily="50" charset="0"/>
              </a:rPr>
              <a:t> </a:t>
            </a:r>
            <a:r>
              <a:rPr lang="de-DE" sz="1000" dirty="0" err="1">
                <a:latin typeface="Ageo" pitchFamily="50" charset="0"/>
              </a:rPr>
              <a:t>of</a:t>
            </a:r>
            <a:r>
              <a:rPr lang="de-DE" sz="1000" dirty="0">
                <a:latin typeface="Ageo" pitchFamily="50" charset="0"/>
              </a:rPr>
              <a:t> </a:t>
            </a:r>
            <a:r>
              <a:rPr lang="de-DE" sz="1000" dirty="0" err="1">
                <a:latin typeface="Ageo" pitchFamily="50" charset="0"/>
              </a:rPr>
              <a:t>Participations</a:t>
            </a:r>
            <a:r>
              <a:rPr lang="de-DE" sz="1000" dirty="0">
                <a:latin typeface="Ageo" pitchFamily="50" charset="0"/>
              </a:rPr>
              <a:t> per </a:t>
            </a:r>
            <a:r>
              <a:rPr lang="de-DE" sz="1000" dirty="0" err="1">
                <a:latin typeface="Ageo" pitchFamily="50" charset="0"/>
              </a:rPr>
              <a:t>Medal</a:t>
            </a:r>
            <a:endParaRPr lang="en-GB" sz="1000" dirty="0">
              <a:latin typeface="Ageo" pitchFamily="50" charset="0"/>
            </a:endParaRPr>
          </a:p>
        </p:txBody>
      </p:sp>
      <p:sp>
        <p:nvSpPr>
          <p:cNvPr id="14" name="Textfeld 13">
            <a:extLst>
              <a:ext uri="{FF2B5EF4-FFF2-40B4-BE49-F238E27FC236}">
                <a16:creationId xmlns:a16="http://schemas.microsoft.com/office/drawing/2014/main" id="{6AFF64B0-BFFD-F609-34CA-427CE6BD00B0}"/>
              </a:ext>
            </a:extLst>
          </p:cNvPr>
          <p:cNvSpPr txBox="1"/>
          <p:nvPr/>
        </p:nvSpPr>
        <p:spPr>
          <a:xfrm>
            <a:off x="6874023" y="5064324"/>
            <a:ext cx="4970757" cy="3985706"/>
          </a:xfrm>
          <a:prstGeom prst="rect">
            <a:avLst/>
          </a:prstGeom>
          <a:noFill/>
        </p:spPr>
        <p:txBody>
          <a:bodyPr wrap="square" rtlCol="0">
            <a:spAutoFit/>
          </a:bodyPr>
          <a:lstStyle/>
          <a:p>
            <a:r>
              <a:rPr lang="de-DE" sz="1100" b="1" u="sng" dirty="0">
                <a:latin typeface="Ageo" pitchFamily="50" charset="0"/>
              </a:rPr>
              <a:t>Key </a:t>
            </a:r>
            <a:r>
              <a:rPr lang="de-DE" sz="1100" b="1" u="sng" dirty="0" err="1">
                <a:latin typeface="Ageo" pitchFamily="50" charset="0"/>
              </a:rPr>
              <a:t>Findings</a:t>
            </a:r>
            <a:r>
              <a:rPr lang="de-DE" sz="1100" b="1" u="sng" dirty="0">
                <a:latin typeface="Ageo" pitchFamily="50" charset="0"/>
              </a:rPr>
              <a:t>:</a:t>
            </a:r>
            <a:endParaRPr lang="de-DE" sz="1100" b="1" dirty="0">
              <a:latin typeface="Ageo" pitchFamily="50" charset="0"/>
            </a:endParaRPr>
          </a:p>
          <a:p>
            <a:r>
              <a:rPr lang="en-GB" sz="1100" b="1" dirty="0">
                <a:latin typeface="Ageo" pitchFamily="50" charset="0"/>
              </a:rPr>
              <a:t>Increased Participation</a:t>
            </a:r>
          </a:p>
          <a:p>
            <a:r>
              <a:rPr lang="en-GB" sz="1100" dirty="0">
                <a:latin typeface="Ageo" pitchFamily="50" charset="0"/>
              </a:rPr>
              <a:t>This can be seen in the first graph. The most likely explanation is that quotas now allowed all the newly formed nations to send their own athletes, even ones that wouldn’t have made it into a Soviet team. Sports can also be a political tool and in this case a team can showcase a country’s newly won independency and represent it on an international stage.</a:t>
            </a:r>
            <a:endParaRPr lang="en-GB" sz="1100" b="1" dirty="0">
              <a:latin typeface="Ageo" pitchFamily="50" charset="0"/>
            </a:endParaRPr>
          </a:p>
          <a:p>
            <a:endParaRPr lang="en-GB" sz="1100" b="1" dirty="0">
              <a:latin typeface="Ageo" pitchFamily="50" charset="0"/>
            </a:endParaRPr>
          </a:p>
          <a:p>
            <a:r>
              <a:rPr lang="en-GB" sz="1100" b="1" dirty="0">
                <a:latin typeface="Ageo" pitchFamily="50" charset="0"/>
              </a:rPr>
              <a:t>Difference in Medals won</a:t>
            </a:r>
          </a:p>
          <a:p>
            <a:r>
              <a:rPr lang="en-GB" sz="1100" dirty="0">
                <a:latin typeface="Ageo" pitchFamily="50" charset="0"/>
              </a:rPr>
              <a:t>The second graph shows that there is a change in their success. When we involve the number of participations and show the connection between them and the number of medals won, we get a clearer picture of the pre- and post-fall results in the third graph. While in the 1988 Winter Games the Soviet Union only needed 2.94 participations on average to win a medal, this rose to 11.57 in 1996 for their successor states. There are most likely several reasons, like the before-mentioned athletes that wouldn’t have made it into the Soviet team, the centralized support for all Soviet athletes ceasing to exist, state-sanctioned doping programs not being continued due to their costs, and many more.</a:t>
            </a:r>
          </a:p>
          <a:p>
            <a:endParaRPr lang="en-GB" sz="1100" b="1" dirty="0">
              <a:latin typeface="Ageo" pitchFamily="50" charset="0"/>
            </a:endParaRPr>
          </a:p>
          <a:p>
            <a:r>
              <a:rPr lang="en-GB" sz="1100" b="1" dirty="0">
                <a:latin typeface="Ageo" pitchFamily="50" charset="0"/>
              </a:rPr>
              <a:t>Success in Summer Games</a:t>
            </a:r>
          </a:p>
          <a:p>
            <a:r>
              <a:rPr lang="en-GB" sz="1100" dirty="0">
                <a:latin typeface="Ageo" pitchFamily="50" charset="0"/>
              </a:rPr>
              <a:t>From the third graph we can also tell that not only the Soviet Union but also its successor states were more successful in Summer Games compared to Winter Games.</a:t>
            </a:r>
          </a:p>
        </p:txBody>
      </p:sp>
      <p:sp>
        <p:nvSpPr>
          <p:cNvPr id="16" name="Textfeld 15">
            <a:extLst>
              <a:ext uri="{FF2B5EF4-FFF2-40B4-BE49-F238E27FC236}">
                <a16:creationId xmlns:a16="http://schemas.microsoft.com/office/drawing/2014/main" id="{48263349-FF8B-C2FB-E827-E4543C736CEE}"/>
              </a:ext>
            </a:extLst>
          </p:cNvPr>
          <p:cNvSpPr txBox="1"/>
          <p:nvPr/>
        </p:nvSpPr>
        <p:spPr>
          <a:xfrm>
            <a:off x="6874023" y="4421799"/>
            <a:ext cx="5428089" cy="430887"/>
          </a:xfrm>
          <a:prstGeom prst="rect">
            <a:avLst/>
          </a:prstGeom>
          <a:noFill/>
        </p:spPr>
        <p:txBody>
          <a:bodyPr wrap="none" rtlCol="0">
            <a:spAutoFit/>
          </a:bodyPr>
          <a:lstStyle/>
          <a:p>
            <a:r>
              <a:rPr lang="en-GB" sz="1100" noProof="0" dirty="0">
                <a:latin typeface="Ageo" pitchFamily="50" charset="0"/>
              </a:rPr>
              <a:t>The dataset included all members of a team etc. and was changed so only one athlete</a:t>
            </a:r>
          </a:p>
          <a:p>
            <a:r>
              <a:rPr lang="en-GB" sz="1100" noProof="0" dirty="0">
                <a:latin typeface="Ageo" pitchFamily="50" charset="0"/>
              </a:rPr>
              <a:t>represented each team, to not distort the number of participations or medals.</a:t>
            </a:r>
          </a:p>
        </p:txBody>
      </p:sp>
      <p:sp>
        <p:nvSpPr>
          <p:cNvPr id="17" name="Textfeld 16">
            <a:extLst>
              <a:ext uri="{FF2B5EF4-FFF2-40B4-BE49-F238E27FC236}">
                <a16:creationId xmlns:a16="http://schemas.microsoft.com/office/drawing/2014/main" id="{4158C3F6-1DEB-1AFA-64A7-78825A991E19}"/>
              </a:ext>
            </a:extLst>
          </p:cNvPr>
          <p:cNvSpPr txBox="1"/>
          <p:nvPr/>
        </p:nvSpPr>
        <p:spPr>
          <a:xfrm>
            <a:off x="6874023" y="9188269"/>
            <a:ext cx="5355953" cy="246221"/>
          </a:xfrm>
          <a:prstGeom prst="rect">
            <a:avLst/>
          </a:prstGeom>
          <a:noFill/>
        </p:spPr>
        <p:txBody>
          <a:bodyPr wrap="none" rtlCol="0">
            <a:spAutoFit/>
          </a:bodyPr>
          <a:lstStyle/>
          <a:p>
            <a:r>
              <a:rPr lang="de-DE" sz="1000" dirty="0">
                <a:latin typeface="Ageo" pitchFamily="50" charset="0"/>
              </a:rPr>
              <a:t>Sources: “120 </a:t>
            </a:r>
            <a:r>
              <a:rPr lang="de-DE" sz="1000" dirty="0" err="1">
                <a:latin typeface="Ageo" pitchFamily="50" charset="0"/>
              </a:rPr>
              <a:t>years</a:t>
            </a:r>
            <a:r>
              <a:rPr lang="de-DE" sz="1000" dirty="0">
                <a:latin typeface="Ageo" pitchFamily="50" charset="0"/>
              </a:rPr>
              <a:t> </a:t>
            </a:r>
            <a:r>
              <a:rPr lang="de-DE" sz="1000" dirty="0" err="1">
                <a:latin typeface="Ageo" pitchFamily="50" charset="0"/>
              </a:rPr>
              <a:t>of</a:t>
            </a:r>
            <a:r>
              <a:rPr lang="de-DE" sz="1000" dirty="0">
                <a:latin typeface="Ageo" pitchFamily="50" charset="0"/>
              </a:rPr>
              <a:t> Olympic </a:t>
            </a:r>
            <a:r>
              <a:rPr lang="de-DE" sz="1000" dirty="0" err="1">
                <a:latin typeface="Ageo" pitchFamily="50" charset="0"/>
              </a:rPr>
              <a:t>history</a:t>
            </a:r>
            <a:r>
              <a:rPr lang="de-DE" sz="1000" dirty="0">
                <a:latin typeface="Ageo" pitchFamily="50" charset="0"/>
              </a:rPr>
              <a:t>: </a:t>
            </a:r>
            <a:r>
              <a:rPr lang="de-DE" sz="1000" dirty="0" err="1">
                <a:latin typeface="Ageo" pitchFamily="50" charset="0"/>
              </a:rPr>
              <a:t>athletes</a:t>
            </a:r>
            <a:r>
              <a:rPr lang="de-DE" sz="1000" dirty="0">
                <a:latin typeface="Ageo" pitchFamily="50" charset="0"/>
              </a:rPr>
              <a:t> and </a:t>
            </a:r>
            <a:r>
              <a:rPr lang="de-DE" sz="1000" dirty="0" err="1">
                <a:latin typeface="Ageo" pitchFamily="50" charset="0"/>
              </a:rPr>
              <a:t>results</a:t>
            </a:r>
            <a:r>
              <a:rPr lang="de-DE" sz="1000" dirty="0">
                <a:latin typeface="Ageo" pitchFamily="50" charset="0"/>
              </a:rPr>
              <a:t>“ on kaggle.com and olympics.com </a:t>
            </a:r>
            <a:endParaRPr lang="en-GB" sz="1000" dirty="0">
              <a:latin typeface="Ageo" pitchFamily="50" charset="0"/>
            </a:endParaRPr>
          </a:p>
        </p:txBody>
      </p:sp>
    </p:spTree>
    <p:extLst>
      <p:ext uri="{BB962C8B-B14F-4D97-AF65-F5344CB8AC3E}">
        <p14:creationId xmlns:p14="http://schemas.microsoft.com/office/powerpoint/2010/main" val="407633217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519</Words>
  <Application>Microsoft Macintosh PowerPoint</Application>
  <PresentationFormat>A3-Papier (297 x 420 mm)</PresentationFormat>
  <Paragraphs>47</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Ageo</vt:lpstr>
      <vt:lpstr>Arial</vt:lpstr>
      <vt:lpstr>Calibri</vt:lpstr>
      <vt:lpstr>Calibri Light</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Krall Daniel</dc:creator>
  <cp:lastModifiedBy>Krall Daniel</cp:lastModifiedBy>
  <cp:revision>9</cp:revision>
  <dcterms:created xsi:type="dcterms:W3CDTF">2025-01-23T18:53:20Z</dcterms:created>
  <dcterms:modified xsi:type="dcterms:W3CDTF">2025-01-25T19:09:47Z</dcterms:modified>
</cp:coreProperties>
</file>