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116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120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57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59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42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14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8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738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13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33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3C63-BE06-40EF-A368-882C2BA3FB22}" type="datetimeFigureOut">
              <a:rPr lang="sk-SK" smtClean="0"/>
              <a:t>11. 11. 2022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240D-1AB6-4911-BE36-F224725E4F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26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93669" y="3044689"/>
            <a:ext cx="9056915" cy="91771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Pre</a:t>
            </a:r>
            <a:r>
              <a:rPr lang="sk-SK" sz="4000" b="1" dirty="0" smtClean="0">
                <a:latin typeface="+mj-lt"/>
                <a:cs typeface="Times New Roman" panose="02020603050405020304" pitchFamily="18" charset="0"/>
              </a:rPr>
              <a:t>zentácia projektu</a:t>
            </a:r>
            <a:endParaRPr lang="sk-SK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je O2 SK Télécharger APK Android | Apto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6057857"/>
            <a:ext cx="704214" cy="7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44137" y="501787"/>
            <a:ext cx="1663337" cy="438739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+mj-lt"/>
                <a:cs typeface="Times New Roman" panose="02020603050405020304" pitchFamily="18" charset="0"/>
              </a:rPr>
              <a:t>Zadanie</a:t>
            </a:r>
            <a:r>
              <a:rPr lang="sk-SK" sz="2500" b="1" dirty="0" smtClean="0">
                <a:latin typeface="+mj-lt"/>
                <a:cs typeface="Times New Roman" panose="02020603050405020304" pitchFamily="18" charset="0"/>
              </a:rPr>
              <a:t>:</a:t>
            </a:r>
            <a:endParaRPr lang="sk-SK" sz="25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je O2 SK Télécharger APK Android | Apto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6057857"/>
            <a:ext cx="704214" cy="7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7" y="1535157"/>
            <a:ext cx="8827906" cy="28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6251" y="336325"/>
            <a:ext cx="8665029" cy="630326"/>
          </a:xfrm>
        </p:spPr>
        <p:txBody>
          <a:bodyPr>
            <a:normAutofit/>
          </a:bodyPr>
          <a:lstStyle/>
          <a:p>
            <a:r>
              <a:rPr lang="sk-SK" sz="3000" b="1" dirty="0" smtClean="0">
                <a:latin typeface="+mj-lt"/>
                <a:cs typeface="Times New Roman" panose="02020603050405020304" pitchFamily="18" charset="0"/>
              </a:rPr>
              <a:t>Práca s dátami za účelom vytvorenia kampaní</a:t>
            </a:r>
            <a:endParaRPr lang="sk-SK" sz="3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je O2 SK Télécharger APK Android | Apto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6057857"/>
            <a:ext cx="704214" cy="7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391887" y="966652"/>
            <a:ext cx="3944982" cy="32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 dirty="0" smtClean="0">
                <a:latin typeface="+mj-lt"/>
                <a:cs typeface="Times New Roman" panose="02020603050405020304" pitchFamily="18" charset="0"/>
              </a:rPr>
              <a:t>Kampa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ň číslo 1.</a:t>
            </a:r>
            <a:r>
              <a:rPr lang="en-US" sz="15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– mobilný paušál O2 dáta</a:t>
            </a:r>
            <a:endParaRPr lang="sk-SK" sz="15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1887" y="1355836"/>
            <a:ext cx="10014856" cy="86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Zefektívnenie predaja produktu a uvedenie do pozornosti širšieho spektra zákazníkov kt. „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dátujú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“.  Zameranie sa na top kategórie (podľa počtu hodnoten</a:t>
            </a:r>
            <a:r>
              <a:rPr lang="sk-SK" sz="1500" dirty="0">
                <a:latin typeface="+mj-lt"/>
                <a:cs typeface="Times New Roman" panose="02020603050405020304" pitchFamily="18" charset="0"/>
              </a:rPr>
              <a:t>í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) v ktorých boli napísané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. Časovo by kampaň bola smerovaná podľa priemerného času napísania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v spomínanej kategórií. Identifikovanie O2 zákazníkov v daných kategóriách by sa dialo na základe polohy SIM karty </a:t>
            </a:r>
          </a:p>
        </p:txBody>
      </p:sp>
      <p:sp>
        <p:nvSpPr>
          <p:cNvPr id="7" name="Podnadpis 2"/>
          <p:cNvSpPr txBox="1">
            <a:spLocks/>
          </p:cNvSpPr>
          <p:nvPr/>
        </p:nvSpPr>
        <p:spPr>
          <a:xfrm>
            <a:off x="391887" y="2320835"/>
            <a:ext cx="3944982" cy="32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 dirty="0" smtClean="0">
                <a:latin typeface="+mj-lt"/>
                <a:cs typeface="Times New Roman" panose="02020603050405020304" pitchFamily="18" charset="0"/>
              </a:rPr>
              <a:t>Kampa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ň číslo 2.</a:t>
            </a:r>
            <a:r>
              <a:rPr lang="en-US" sz="15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– Vianočná kampaň</a:t>
            </a:r>
            <a:endParaRPr lang="sk-SK" sz="15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391887" y="2831939"/>
            <a:ext cx="10014856" cy="86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Zvýšenie predaju zvýhodnených produktov O2 v čase Vianoc. Vyselektovanie zákazníkov v mesiacoch 11,12 kt. napísali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v kategóriách ktoré sa svojimi produktami podobajú ponuke O2</a:t>
            </a: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391887" y="3524795"/>
            <a:ext cx="4589416" cy="34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3. Podpora aktívnych kampaní na základe </a:t>
            </a:r>
            <a:r>
              <a:rPr lang="sk-SK" sz="1500" b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ľúčových slov </a:t>
            </a:r>
            <a:endParaRPr lang="sk-SK" sz="15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Podnadpis 2"/>
          <p:cNvSpPr txBox="1">
            <a:spLocks/>
          </p:cNvSpPr>
          <p:nvPr/>
        </p:nvSpPr>
        <p:spPr>
          <a:xfrm>
            <a:off x="391887" y="3957220"/>
            <a:ext cx="10014856" cy="432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Výber zákazníkov na základe kľúčových v prislúchajúcich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/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tips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ktoré boli napísané.  Je potrebné očistenie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o bežné slová ako AND, I, GOOD atď... 	</a:t>
            </a:r>
          </a:p>
        </p:txBody>
      </p:sp>
      <p:sp>
        <p:nvSpPr>
          <p:cNvPr id="11" name="Podnadpis 2"/>
          <p:cNvSpPr txBox="1">
            <a:spLocks/>
          </p:cNvSpPr>
          <p:nvPr/>
        </p:nvSpPr>
        <p:spPr>
          <a:xfrm>
            <a:off x="391887" y="4478082"/>
            <a:ext cx="4589416" cy="34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b="1" dirty="0">
                <a:latin typeface="+mj-lt"/>
                <a:cs typeface="Times New Roman" panose="02020603050405020304" pitchFamily="18" charset="0"/>
              </a:rPr>
              <a:t>4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. Oslovenie </a:t>
            </a:r>
            <a:r>
              <a:rPr lang="sk-SK" sz="1500" b="1" dirty="0" err="1" smtClean="0">
                <a:latin typeface="+mj-lt"/>
                <a:cs typeface="Times New Roman" panose="02020603050405020304" pitchFamily="18" charset="0"/>
              </a:rPr>
              <a:t>influencerov</a:t>
            </a:r>
            <a:endParaRPr lang="sk-SK" sz="15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391887" y="5348039"/>
            <a:ext cx="4589416" cy="34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5. O2 </a:t>
            </a:r>
            <a:r>
              <a:rPr lang="sk-SK" sz="1500" b="1" dirty="0" err="1" smtClean="0">
                <a:latin typeface="+mj-lt"/>
                <a:cs typeface="Times New Roman" panose="02020603050405020304" pitchFamily="18" charset="0"/>
              </a:rPr>
              <a:t>Ear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sk-SK" sz="1500" b="1" dirty="0" err="1" smtClean="0">
                <a:latin typeface="+mj-lt"/>
                <a:cs typeface="Times New Roman" panose="02020603050405020304" pitchFamily="18" charset="0"/>
              </a:rPr>
              <a:t>pods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 kampaň</a:t>
            </a:r>
            <a:endParaRPr lang="sk-SK" sz="15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Podnadpis 2"/>
          <p:cNvSpPr txBox="1">
            <a:spLocks/>
          </p:cNvSpPr>
          <p:nvPr/>
        </p:nvSpPr>
        <p:spPr>
          <a:xfrm>
            <a:off x="391887" y="4868842"/>
            <a:ext cx="10014856" cy="43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 err="1" smtClean="0">
                <a:latin typeface="+mj-lt"/>
                <a:cs typeface="Times New Roman" panose="02020603050405020304" pitchFamily="18" charset="0"/>
              </a:rPr>
              <a:t>Oslovenie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+mj-lt"/>
                <a:cs typeface="Times New Roman" panose="02020603050405020304" pitchFamily="18" charset="0"/>
              </a:rPr>
              <a:t>influencerov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za účelom spolupráce. Sú to ľudia kt. sú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active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v počte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/ majú veľkú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fanúšikovskú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základňu</a:t>
            </a:r>
          </a:p>
        </p:txBody>
      </p:sp>
      <p:sp>
        <p:nvSpPr>
          <p:cNvPr id="14" name="Podnadpis 2"/>
          <p:cNvSpPr txBox="1">
            <a:spLocks/>
          </p:cNvSpPr>
          <p:nvPr/>
        </p:nvSpPr>
        <p:spPr>
          <a:xfrm>
            <a:off x="391886" y="5780464"/>
            <a:ext cx="10676707" cy="63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Vyselektovanie kategórie šport / inej v ktorej by sa mohli používať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Ear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pods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. Na základe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avg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času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smerovať na tieto lokality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geo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lokačnú kampaň / na ľudí kt. napísali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review</a:t>
            </a:r>
            <a:endParaRPr lang="sk-SK" sz="15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6251" y="336325"/>
            <a:ext cx="8665029" cy="630326"/>
          </a:xfrm>
        </p:spPr>
        <p:txBody>
          <a:bodyPr>
            <a:normAutofit/>
          </a:bodyPr>
          <a:lstStyle/>
          <a:p>
            <a:r>
              <a:rPr lang="sk-SK" sz="3000" b="1" dirty="0" smtClean="0">
                <a:latin typeface="+mj-lt"/>
                <a:cs typeface="Times New Roman" panose="02020603050405020304" pitchFamily="18" charset="0"/>
              </a:rPr>
              <a:t>Porovnanie predikčných modelov</a:t>
            </a:r>
            <a:endParaRPr lang="sk-SK" sz="3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je O2 SK Télécharger APK Android | Apto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6057857"/>
            <a:ext cx="704214" cy="7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391886" y="966652"/>
            <a:ext cx="6618513" cy="32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Predikčný model za použitia </a:t>
            </a:r>
            <a:r>
              <a:rPr lang="sk-SK" sz="1500" b="1" dirty="0" err="1" smtClean="0">
                <a:latin typeface="+mj-lt"/>
                <a:cs typeface="Times New Roman" panose="02020603050405020304" pitchFamily="18" charset="0"/>
              </a:rPr>
              <a:t>XGboost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 za účelom </a:t>
            </a:r>
            <a:r>
              <a:rPr lang="sk-SK" sz="1500" b="1" dirty="0" err="1" smtClean="0">
                <a:latin typeface="+mj-lt"/>
                <a:cs typeface="Times New Roman" panose="02020603050405020304" pitchFamily="18" charset="0"/>
              </a:rPr>
              <a:t>predikovania</a:t>
            </a:r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 počtov </a:t>
            </a:r>
            <a:r>
              <a:rPr lang="sk-SK" sz="1500" b="1" dirty="0" err="1" smtClean="0">
                <a:latin typeface="+mj-lt"/>
                <a:cs typeface="Times New Roman" panose="02020603050405020304" pitchFamily="18" charset="0"/>
              </a:rPr>
              <a:t>reviews</a:t>
            </a:r>
            <a:endParaRPr lang="sk-SK" sz="15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478972" y="1272933"/>
            <a:ext cx="10014856" cy="212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Očistenie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df</a:t>
            </a:r>
            <a:endParaRPr lang="sk-SK" sz="15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Rozdelenie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df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na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train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a test vzorku (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&lt; 1.1.2018, &gt;= 1.1.2018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sz="15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500" dirty="0" err="1" smtClean="0">
                <a:latin typeface="+mj-lt"/>
                <a:cs typeface="Times New Roman" panose="02020603050405020304" pitchFamily="18" charset="0"/>
              </a:rPr>
              <a:t>Priradenie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+mj-lt"/>
                <a:cs typeface="Times New Roman" panose="02020603050405020304" pitchFamily="18" charset="0"/>
              </a:rPr>
              <a:t>tzv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. 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„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features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“ na preskúmanie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df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dát podľa hodiny,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dňa,mesiaca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...</a:t>
            </a:r>
          </a:p>
          <a:p>
            <a:pPr marL="342900" indent="-342900" algn="l">
              <a:buAutoNum type="arabicPeriod"/>
            </a:pP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Nastavenie modelu, (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n_estimators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= 1000 (počet DT podľa ktorých sa bude model učiť a zlepšova</a:t>
            </a:r>
            <a:r>
              <a:rPr lang="sk-SK" sz="1500" dirty="0">
                <a:latin typeface="+mj-lt"/>
                <a:cs typeface="Times New Roman" panose="02020603050405020304" pitchFamily="18" charset="0"/>
              </a:rPr>
              <a:t>ť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),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early_stopping_rounds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= 50 (počet iterácií na základe ktorých sa bude diať variabilita skúmaných hodnôt),learning_rate = 0.01 (rýchlosť učenia modelu))</a:t>
            </a:r>
          </a:p>
          <a:p>
            <a:pPr marL="342900" indent="-342900" algn="l">
              <a:buAutoNum type="arabicPeriod"/>
            </a:pP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Uplatnenie predikčnej funkcie test['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prediction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'] =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reg.predict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X_test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30" y="3565656"/>
            <a:ext cx="9018950" cy="30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6251" y="336325"/>
            <a:ext cx="8665029" cy="630326"/>
          </a:xfrm>
        </p:spPr>
        <p:txBody>
          <a:bodyPr>
            <a:normAutofit/>
          </a:bodyPr>
          <a:lstStyle/>
          <a:p>
            <a:r>
              <a:rPr lang="sk-SK" sz="3000" b="1" dirty="0" smtClean="0">
                <a:latin typeface="+mj-lt"/>
                <a:cs typeface="Times New Roman" panose="02020603050405020304" pitchFamily="18" charset="0"/>
              </a:rPr>
              <a:t>Porovnanie predikčných modelov</a:t>
            </a:r>
            <a:endParaRPr lang="sk-SK" sz="3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je O2 SK Télécharger APK Android | Apto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6057857"/>
            <a:ext cx="704214" cy="7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391886" y="966652"/>
            <a:ext cx="6618513" cy="32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b="1" dirty="0" smtClean="0">
                <a:latin typeface="+mj-lt"/>
                <a:cs typeface="Times New Roman" panose="02020603050405020304" pitchFamily="18" charset="0"/>
              </a:rPr>
              <a:t>Predikčný model za použitia knižnice </a:t>
            </a:r>
            <a:r>
              <a:rPr lang="sk-SK" sz="1500" b="1" dirty="0" err="1" smtClean="0">
                <a:latin typeface="+mj-lt"/>
                <a:cs typeface="Times New Roman" panose="02020603050405020304" pitchFamily="18" charset="0"/>
              </a:rPr>
              <a:t>Prophet</a:t>
            </a:r>
            <a:endParaRPr lang="sk-SK" sz="15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478972" y="1272933"/>
            <a:ext cx="10014856" cy="158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Očistenie </a:t>
            </a:r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df</a:t>
            </a:r>
            <a:endParaRPr lang="sk-SK" sz="15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Aplikácia do modelu</a:t>
            </a:r>
            <a:endParaRPr lang="sk-SK" sz="1500" dirty="0"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Prophet(</a:t>
            </a:r>
            <a:r>
              <a:rPr lang="en-US" sz="1500" dirty="0" err="1" smtClean="0">
                <a:latin typeface="+mj-lt"/>
                <a:cs typeface="Times New Roman" panose="02020603050405020304" pitchFamily="18" charset="0"/>
              </a:rPr>
              <a:t>interval_width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=0.95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(orezáva horný a spodný interval v pozadí)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+mj-lt"/>
                <a:cs typeface="Times New Roman" panose="02020603050405020304" pitchFamily="18" charset="0"/>
              </a:rPr>
              <a:t>daily_seasonality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=True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(pozerá sa na denný vývoj resp. trend)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future = </a:t>
            </a:r>
            <a:r>
              <a:rPr lang="en-US" sz="1500" dirty="0" err="1" smtClean="0">
                <a:latin typeface="+mj-lt"/>
                <a:cs typeface="Times New Roman" panose="02020603050405020304" pitchFamily="18" charset="0"/>
              </a:rPr>
              <a:t>m.make_future_dataframe</a:t>
            </a:r>
            <a:r>
              <a:rPr lang="en-US" sz="1500" dirty="0" smtClean="0">
                <a:latin typeface="+mj-lt"/>
                <a:cs typeface="Times New Roman" panose="02020603050405020304" pitchFamily="18" charset="0"/>
              </a:rPr>
              <a:t>(periods=100,freq='D‚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sz="1500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1" y="2729361"/>
            <a:ext cx="7419701" cy="39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6251" y="336325"/>
            <a:ext cx="8665029" cy="630326"/>
          </a:xfrm>
        </p:spPr>
        <p:txBody>
          <a:bodyPr>
            <a:normAutofit/>
          </a:bodyPr>
          <a:lstStyle/>
          <a:p>
            <a:r>
              <a:rPr lang="sk-SK" sz="3000" b="1" dirty="0" err="1" smtClean="0">
                <a:latin typeface="+mj-lt"/>
                <a:cs typeface="Times New Roman" panose="02020603050405020304" pitchFamily="18" charset="0"/>
              </a:rPr>
              <a:t>Geo</a:t>
            </a:r>
            <a:r>
              <a:rPr lang="sk-SK" sz="3000" b="1" dirty="0" smtClean="0">
                <a:latin typeface="+mj-lt"/>
                <a:cs typeface="Times New Roman" panose="02020603050405020304" pitchFamily="18" charset="0"/>
              </a:rPr>
              <a:t> mapa</a:t>
            </a:r>
            <a:endParaRPr lang="sk-SK" sz="3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je O2 SK Télécharger APK Android | Apto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6057857"/>
            <a:ext cx="704214" cy="7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391886" y="966652"/>
            <a:ext cx="6618513" cy="32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500" dirty="0" err="1" smtClean="0">
                <a:latin typeface="+mj-lt"/>
                <a:cs typeface="Times New Roman" panose="02020603050405020304" pitchFamily="18" charset="0"/>
              </a:rPr>
              <a:t>Geo</a:t>
            </a:r>
            <a:r>
              <a:rPr lang="sk-SK" sz="1500" dirty="0" smtClean="0">
                <a:latin typeface="+mj-lt"/>
                <a:cs typeface="Times New Roman" panose="02020603050405020304" pitchFamily="18" charset="0"/>
              </a:rPr>
              <a:t> zobrazenie zamerané na počty hodnotení podľa zemepisnej šírky a dĺžky</a:t>
            </a:r>
            <a:endParaRPr lang="sk-SK" sz="15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478972" y="1272933"/>
            <a:ext cx="10014856" cy="158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endParaRPr lang="en-US" sz="1500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/>
          <a:srcRect l="3037" t="16989" r="4394" b="3783"/>
          <a:stretch/>
        </p:blipFill>
        <p:spPr>
          <a:xfrm>
            <a:off x="391886" y="1715589"/>
            <a:ext cx="10615840" cy="4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373</Words>
  <Application>Microsoft Office PowerPoint</Application>
  <PresentationFormat>Širokouhlá</PresentationFormat>
  <Paragraphs>28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Kurucz, Daniel</dc:creator>
  <cp:lastModifiedBy>Kurucz, Daniel</cp:lastModifiedBy>
  <cp:revision>9</cp:revision>
  <dcterms:created xsi:type="dcterms:W3CDTF">2022-11-11T08:01:40Z</dcterms:created>
  <dcterms:modified xsi:type="dcterms:W3CDTF">2022-11-11T10:06:09Z</dcterms:modified>
</cp:coreProperties>
</file>