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1050F2-EACC-4446-B92D-E3C18589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6D6852-3C55-485A-B88C-426DE34E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3D6E58-3115-4C36-B741-8CC727E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2A34-93EE-4346-B810-4B9F0EFF3DE8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1BF473-7E49-4586-94A9-F03C6858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91F195-04CB-4FE9-82A4-0E521F1E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0147-7BFA-4903-AAAB-D22752BD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42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0E5B9-4ED0-45E1-A5D6-E16F0B41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E42F16-0F9D-404C-A665-28BA39F9B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073B8F-9D01-4ED0-AD5F-D5DB5D04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2A34-93EE-4346-B810-4B9F0EFF3DE8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1DAE17-B7BA-4D38-BCA2-9FD03C1D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B40DBE-EB9F-4D20-A243-7BE43714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0147-7BFA-4903-AAAB-D22752BD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8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BAD7DAB-FAF9-4554-B7FD-B24F6EFA4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C43EE13-2BAD-4305-A7E0-982ADF36F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634C29-431E-42EB-B7CF-E4E4A0DD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2A34-93EE-4346-B810-4B9F0EFF3DE8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2D0D0D-739F-41DC-91E2-11AA2FCE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DB49CA-C913-421D-9EF7-2C21D463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0147-7BFA-4903-AAAB-D22752BD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6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E35BDB-9865-48E7-9FE0-3EB67EFB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82C099-DFB0-44BB-847D-BD3DC9A9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3C4D17-18DB-4E1D-BCF3-2DFE92EB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2A34-93EE-4346-B810-4B9F0EFF3DE8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1CA0CA-ACA7-4247-BB6B-EF21F42A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892A45-3950-4228-BCAF-A30D6E0E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0147-7BFA-4903-AAAB-D22752BD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6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187077-1310-45FE-BB29-69A08452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FADB4C-E5B5-4BE7-82C6-E4379663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EB544B5-9A2B-4BB3-8FD9-190A6DB8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2A34-93EE-4346-B810-4B9F0EFF3DE8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008A1A-518D-4DBE-9648-C7AED5C2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1D4711-04C7-4EA7-B4B5-046DFAA8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0147-7BFA-4903-AAAB-D22752BD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9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F20199-4D10-4B92-8022-E04AA08F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3EB190-4635-465B-9BDB-AC475D00A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34E624-7B77-4605-8078-E9A6B2D7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43360E2-CC7B-4CB4-9960-C54E997A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2A34-93EE-4346-B810-4B9F0EFF3DE8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D32402C-7B9A-4875-8E50-E72438BF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DA91D1-DE36-4479-B4E1-38F0ADF8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0147-7BFA-4903-AAAB-D22752BD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9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03937A-14A7-413B-A65F-727629BB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846BAA-54EE-4D93-9732-B4E4780A7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E4A189-0D86-4A6D-858E-BA606EBA8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D21E25B-ADE7-4E73-B276-159E068C5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30A9EFD-5A48-4421-894B-655C78E9B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ADA6355-799C-4E6D-8683-156AE22E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2A34-93EE-4346-B810-4B9F0EFF3DE8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5AB3744-0762-4D8D-9A9D-1261FCA5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33669C1-1FC6-4258-9848-50A8CAE4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0147-7BFA-4903-AAAB-D22752BD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2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1E6E71-5EBF-426F-A964-2923FDAF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2596A1E-9A03-4AE3-9CBA-F308B51B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2A34-93EE-4346-B810-4B9F0EFF3DE8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BDF328B-2343-4717-BBE3-B353F15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455CED8-69B0-45AD-9E40-7F50D39D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0147-7BFA-4903-AAAB-D22752BD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C038295-2E9E-4657-9971-8EC78E18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2A34-93EE-4346-B810-4B9F0EFF3DE8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9829633-D297-454C-80FF-2DC2355D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0C35472-DA11-424B-A897-8141E6B1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0147-7BFA-4903-AAAB-D22752BD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12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FEBB6C-7CC7-4C1F-A087-379E5DE5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EEBAE3-837A-44FB-A23E-94D20F13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9BBDF48-C4A4-45D8-9816-CC6B7CA31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EB0241-F839-4C1C-8B51-2880969F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2A34-93EE-4346-B810-4B9F0EFF3DE8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E594C6-5A26-4E19-901E-33F08A23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0E315D-7C5A-4831-BC36-CD37BD47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0147-7BFA-4903-AAAB-D22752BD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7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99FC3-3473-456D-8FF6-621B0D58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D0498A5-2642-4F9C-98E4-A23E24C87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79928CE-6EA9-43BE-8AAB-65E8B4887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D8329B-C7ED-43B8-B7FB-069D7FE4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2A34-93EE-4346-B810-4B9F0EFF3DE8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0DE64A7-0A92-4FCE-84B4-C152CBA4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581B76-F503-4884-93DD-2A4396D3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F0147-7BFA-4903-AAAB-D22752BD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56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4D305E4-D0F2-48CC-A75D-CD56063B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A7F3679-FD9A-4380-9014-78BBF741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EFDFC6B-6AC3-4E2F-93E4-05F59DF8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32A34-93EE-4346-B810-4B9F0EFF3DE8}" type="datetimeFigureOut">
              <a:rPr lang="en-GB" smtClean="0"/>
              <a:t>15/04/2022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D5DF34-252D-4B33-A786-D5897BFCD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A0A3D1-F6D7-4BD0-8776-B9C676330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0147-7BFA-4903-AAAB-D22752BDA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4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B5CA73-A4E1-4E9F-8092-5DE4563B3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3942"/>
          </a:xfrm>
        </p:spPr>
        <p:txBody>
          <a:bodyPr>
            <a:noAutofit/>
          </a:bodyPr>
          <a:lstStyle/>
          <a:p>
            <a:r>
              <a:rPr lang="en-GB" sz="3600" dirty="0" err="1"/>
              <a:t>Tranzakciós</a:t>
            </a:r>
            <a:r>
              <a:rPr lang="en-GB" sz="3600" dirty="0"/>
              <a:t> </a:t>
            </a:r>
            <a:r>
              <a:rPr lang="en-GB" sz="3600" dirty="0" err="1"/>
              <a:t>gráfok</a:t>
            </a:r>
            <a:r>
              <a:rPr lang="en-GB" sz="3600" dirty="0"/>
              <a:t> </a:t>
            </a:r>
            <a:r>
              <a:rPr lang="en-GB" sz="3600" dirty="0" err="1"/>
              <a:t>finomszerkezete</a:t>
            </a:r>
            <a:endParaRPr lang="en-GB" sz="3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F7FC01A-DAE6-4173-9739-E12BCC83C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51474"/>
          </a:xfrm>
        </p:spPr>
        <p:txBody>
          <a:bodyPr>
            <a:normAutofit/>
          </a:bodyPr>
          <a:lstStyle/>
          <a:p>
            <a:r>
              <a:rPr lang="hu-HU" dirty="0"/>
              <a:t>Diplomamunka védés</a:t>
            </a:r>
          </a:p>
          <a:p>
            <a:r>
              <a:rPr lang="hu-HU" dirty="0"/>
              <a:t>Nikov Daniella</a:t>
            </a:r>
          </a:p>
          <a:p>
            <a:r>
              <a:rPr lang="hu-HU" dirty="0"/>
              <a:t>Programtervező Informatikus </a:t>
            </a:r>
            <a:r>
              <a:rPr lang="hu-HU" dirty="0" err="1"/>
              <a:t>MSc</a:t>
            </a:r>
            <a:r>
              <a:rPr lang="hu-HU" dirty="0"/>
              <a:t>.</a:t>
            </a:r>
          </a:p>
          <a:p>
            <a:r>
              <a:rPr lang="hu-HU" dirty="0"/>
              <a:t>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84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99DE44-06C5-4BBD-8873-091FB13C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Köszönetnyilvánítás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51ACC7-DCA1-458B-A1C8-5B356682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összes témakörben tevékenykedő kutatónak, kollégának, fejlesztőnek</a:t>
            </a:r>
          </a:p>
          <a:p>
            <a:r>
              <a:rPr lang="hu-HU" dirty="0"/>
              <a:t>Külön köszönet a témavezetőmnek, </a:t>
            </a:r>
            <a:r>
              <a:rPr lang="hu-HU" dirty="0" err="1"/>
              <a:t>Pluhár</a:t>
            </a:r>
            <a:r>
              <a:rPr lang="hu-HU" dirty="0"/>
              <a:t> Andrásnak, aki a türelmével és bölcsességével segítette a tudományos </a:t>
            </a:r>
            <a:r>
              <a:rPr lang="hu-HU" dirty="0" err="1"/>
              <a:t>előrehaladásomat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95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B9D321-2F75-424B-9D34-0354FE2C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Miért választottam ezt a témát?</a:t>
            </a:r>
            <a:endParaRPr lang="en-GB" sz="3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956CB3-3208-4400-B22F-533F3A39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Szociális típusú és tranzakciós gráfokon végzett munka</a:t>
            </a:r>
          </a:p>
          <a:p>
            <a:r>
              <a:rPr lang="hu-HU" dirty="0"/>
              <a:t>Örökzöld problémakör valós adatokon</a:t>
            </a:r>
          </a:p>
          <a:p>
            <a:r>
              <a:rPr lang="hu-HU" dirty="0"/>
              <a:t>Témavezető által oktatott tárgyak</a:t>
            </a:r>
          </a:p>
          <a:p>
            <a:r>
              <a:rPr lang="hu-HU" dirty="0"/>
              <a:t>Kockázatbecslés információáramlás alapján</a:t>
            </a:r>
          </a:p>
          <a:p>
            <a:r>
              <a:rPr lang="hu-HU" dirty="0"/>
              <a:t>Nagy mennyiségű adatok kezelése, feldolgozása</a:t>
            </a:r>
          </a:p>
          <a:p>
            <a:r>
              <a:rPr lang="hu-HU" dirty="0"/>
              <a:t>Olyan téma, ami közel áll mind a matematika mind a számítástechnika területéhez</a:t>
            </a:r>
          </a:p>
          <a:p>
            <a:r>
              <a:rPr lang="hu-HU" dirty="0"/>
              <a:t>Habár régi téma, sok a felfedezetlen terület</a:t>
            </a:r>
          </a:p>
        </p:txBody>
      </p:sp>
    </p:spTree>
    <p:extLst>
      <p:ext uri="{BB962C8B-B14F-4D97-AF65-F5344CB8AC3E}">
        <p14:creationId xmlns:p14="http://schemas.microsoft.com/office/powerpoint/2010/main" val="313299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21DC38-1EC5-4E58-8234-235E14FB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Technológiák</a:t>
            </a:r>
            <a:endParaRPr lang="en-GB" sz="4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5F4F01-43B2-4678-818B-E83CF0B0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Gráfadatbázis</a:t>
            </a:r>
          </a:p>
          <a:p>
            <a:r>
              <a:rPr lang="hu-HU" dirty="0"/>
              <a:t>Python, </a:t>
            </a:r>
            <a:r>
              <a:rPr lang="hu-HU" dirty="0" err="1"/>
              <a:t>PyEnv</a:t>
            </a:r>
            <a:r>
              <a:rPr lang="hu-HU" dirty="0"/>
              <a:t>, </a:t>
            </a:r>
            <a:r>
              <a:rPr lang="hu-HU" dirty="0" err="1"/>
              <a:t>PyCharm</a:t>
            </a:r>
            <a:endParaRPr lang="hu-HU" dirty="0"/>
          </a:p>
          <a:p>
            <a:r>
              <a:rPr lang="hu-HU" dirty="0"/>
              <a:t>NetworkX</a:t>
            </a:r>
          </a:p>
          <a:p>
            <a:r>
              <a:rPr lang="hu-HU" dirty="0"/>
              <a:t>Sixtep</a:t>
            </a:r>
          </a:p>
          <a:p>
            <a:r>
              <a:rPr lang="hu-HU" dirty="0"/>
              <a:t>További lehetőségek: c++</a:t>
            </a:r>
          </a:p>
          <a:p>
            <a:pPr marL="0" indent="0">
              <a:buNone/>
            </a:pPr>
            <a:r>
              <a:rPr lang="hu-HU" dirty="0"/>
              <a:t>	memóriamanagement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multithreading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CUDA/</a:t>
            </a:r>
            <a:r>
              <a:rPr lang="hu-HU" dirty="0" err="1"/>
              <a:t>CUDnn</a:t>
            </a:r>
            <a:r>
              <a:rPr lang="hu-HU" dirty="0"/>
              <a:t>, </a:t>
            </a:r>
            <a:r>
              <a:rPr lang="hu-HU" dirty="0" err="1"/>
              <a:t>DirectX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0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ED3F81-0E28-4C3D-9026-A2433286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gráfok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74905A-5FDE-4055-BB3E-5AB226DF6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Wordgraph</a:t>
            </a:r>
            <a:endParaRPr lang="hu-HU" dirty="0"/>
          </a:p>
          <a:p>
            <a:r>
              <a:rPr lang="hu-HU" dirty="0"/>
              <a:t>OTP gráf</a:t>
            </a:r>
          </a:p>
          <a:p>
            <a:r>
              <a:rPr lang="hu-HU" dirty="0"/>
              <a:t>IWIW</a:t>
            </a:r>
          </a:p>
          <a:p>
            <a:r>
              <a:rPr lang="hu-HU" dirty="0"/>
              <a:t>Facebook (Stanford)</a:t>
            </a:r>
          </a:p>
          <a:p>
            <a:r>
              <a:rPr lang="hu-HU" dirty="0" err="1"/>
              <a:t>Zachary</a:t>
            </a:r>
            <a:endParaRPr lang="hu-HU" dirty="0"/>
          </a:p>
          <a:p>
            <a:r>
              <a:rPr lang="hu-HU" dirty="0"/>
              <a:t>Ezen gráfok szeletei </a:t>
            </a:r>
            <a:br>
              <a:rPr lang="hu-HU" dirty="0"/>
            </a:br>
            <a:r>
              <a:rPr lang="hu-HU" sz="2000" dirty="0"/>
              <a:t>(</a:t>
            </a:r>
            <a:r>
              <a:rPr lang="hu-HU" sz="2000" dirty="0" err="1"/>
              <a:t>kiplotolni</a:t>
            </a:r>
            <a:r>
              <a:rPr lang="hu-HU" sz="2000" dirty="0"/>
              <a:t> egy nagyobb gráfot meglehetősen kontraproduktív)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3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1A8177-36DD-412B-AD06-68332114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Vizsgált algoritmusok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B45545-089B-4D81-ADDE-B066019E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Greedy</a:t>
            </a:r>
            <a:r>
              <a:rPr lang="hu-HU" dirty="0"/>
              <a:t> </a:t>
            </a:r>
            <a:r>
              <a:rPr lang="hu-HU" dirty="0" err="1"/>
              <a:t>coloring</a:t>
            </a:r>
            <a:endParaRPr lang="hu-HU" dirty="0"/>
          </a:p>
          <a:p>
            <a:r>
              <a:rPr lang="hu-HU" dirty="0"/>
              <a:t>Newman-</a:t>
            </a:r>
            <a:r>
              <a:rPr lang="hu-HU" dirty="0" err="1"/>
              <a:t>Girvan</a:t>
            </a:r>
            <a:r>
              <a:rPr lang="hu-HU" dirty="0"/>
              <a:t> algoritmus variációk</a:t>
            </a:r>
          </a:p>
          <a:p>
            <a:r>
              <a:rPr lang="hu-HU" dirty="0" err="1"/>
              <a:t>Markov-chain</a:t>
            </a:r>
            <a:endParaRPr lang="hu-HU" dirty="0"/>
          </a:p>
          <a:p>
            <a:r>
              <a:rPr lang="hu-HU" dirty="0" err="1"/>
              <a:t>Clique</a:t>
            </a:r>
            <a:r>
              <a:rPr lang="hu-HU" dirty="0"/>
              <a:t> </a:t>
            </a:r>
            <a:r>
              <a:rPr lang="hu-HU" dirty="0" err="1"/>
              <a:t>maximization</a:t>
            </a:r>
            <a:endParaRPr lang="hu-HU" dirty="0"/>
          </a:p>
          <a:p>
            <a:r>
              <a:rPr lang="hu-HU" dirty="0" err="1"/>
              <a:t>Greedy</a:t>
            </a:r>
            <a:r>
              <a:rPr lang="hu-HU" dirty="0"/>
              <a:t> </a:t>
            </a:r>
            <a:r>
              <a:rPr lang="hu-HU" dirty="0" err="1"/>
              <a:t>modularity</a:t>
            </a:r>
            <a:endParaRPr lang="hu-HU" dirty="0"/>
          </a:p>
          <a:p>
            <a:r>
              <a:rPr lang="hu-HU" dirty="0"/>
              <a:t>H-</a:t>
            </a:r>
            <a:r>
              <a:rPr lang="hu-HU" dirty="0" err="1"/>
              <a:t>avoiding</a:t>
            </a:r>
            <a:r>
              <a:rPr lang="hu-HU" dirty="0"/>
              <a:t> </a:t>
            </a:r>
            <a:r>
              <a:rPr lang="hu-HU" dirty="0" err="1"/>
              <a:t>coloring</a:t>
            </a:r>
            <a:endParaRPr lang="hu-HU" dirty="0"/>
          </a:p>
          <a:p>
            <a:r>
              <a:rPr lang="hu-HU" dirty="0" err="1"/>
              <a:t>Condensation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57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39DA58-7828-408D-9BC7-7AEB8C10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Hibák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5913B94-8F2F-450D-B225-C382B15A3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6" y="1548788"/>
            <a:ext cx="4996344" cy="2654096"/>
          </a:xfr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A7B56F0-A616-477E-9F16-ECEC2267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12013">
            <a:off x="6577723" y="473584"/>
            <a:ext cx="3860222" cy="291098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54AF736-A891-44CB-BFB7-A7D4D7B83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445" y="3738688"/>
            <a:ext cx="5584175" cy="27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8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30FC56-87EB-42DB-9336-7B5535B3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Eredmények</a:t>
            </a:r>
            <a:endParaRPr lang="en-GB" sz="4000" dirty="0"/>
          </a:p>
        </p:txBody>
      </p:sp>
      <p:pic>
        <p:nvPicPr>
          <p:cNvPr id="6" name="Tartalom helye 4">
            <a:extLst>
              <a:ext uri="{FF2B5EF4-FFF2-40B4-BE49-F238E27FC236}">
                <a16:creationId xmlns:a16="http://schemas.microsoft.com/office/drawing/2014/main" id="{D7EC1D80-86E0-4EB0-8307-CED6F91A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690" y="436547"/>
            <a:ext cx="3624924" cy="2734491"/>
          </a:xfrm>
          <a:prstGeom prst="rect">
            <a:avLst/>
          </a:prstGeom>
        </p:spPr>
      </p:pic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90AFEDE9-B6FA-427F-95B6-B2D09DA17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5" y="1690688"/>
            <a:ext cx="5037257" cy="3596952"/>
          </a:xfr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50CD7ED-BD45-416E-8E69-60EDA4F4E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81" y="3647627"/>
            <a:ext cx="4489465" cy="304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6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58B43A-5F35-4FB1-B5F7-441510EE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54" y="365125"/>
            <a:ext cx="5668598" cy="1325563"/>
          </a:xfrm>
        </p:spPr>
        <p:txBody>
          <a:bodyPr>
            <a:normAutofit/>
          </a:bodyPr>
          <a:lstStyle/>
          <a:p>
            <a:r>
              <a:rPr lang="hu-HU" sz="3200" dirty="0"/>
              <a:t>OTP gráf </a:t>
            </a:r>
            <a:r>
              <a:rPr lang="hu-HU" sz="3200" dirty="0" err="1"/>
              <a:t>Markov-klaszterezővel</a:t>
            </a:r>
            <a:endParaRPr lang="en-GB" sz="32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7FDAF76-8AEE-4CC3-8ADB-17F117AFF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53" y="1690688"/>
            <a:ext cx="5668598" cy="299036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6D76B24-4AC9-4BE0-872B-3B4FB8C5C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17" y="2422561"/>
            <a:ext cx="4582164" cy="343900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FFC932A-9CEC-48FD-9CB1-B047E1834133}"/>
              </a:ext>
            </a:extLst>
          </p:cNvPr>
          <p:cNvSpPr txBox="1"/>
          <p:nvPr/>
        </p:nvSpPr>
        <p:spPr>
          <a:xfrm>
            <a:off x="2021747" y="5905430"/>
            <a:ext cx="629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OTP kondenzált gráf, Newman-</a:t>
            </a:r>
            <a:r>
              <a:rPr lang="hu-HU" dirty="0" err="1"/>
              <a:t>Girvan</a:t>
            </a:r>
            <a:r>
              <a:rPr lang="hu-HU" dirty="0"/>
              <a:t> közösségdetektálással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7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11A29F-92C5-4815-9288-54092E60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/>
              <a:t>IWIW szociális gráf ismeretségi csoportjai idő korszakok alapján (középiskola, egyetem, család, stb.)</a:t>
            </a:r>
            <a:endParaRPr lang="en-GB" sz="36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5D46490-C7E9-4BE8-B63F-8D13F7B2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578" y="2149473"/>
            <a:ext cx="4884843" cy="3703641"/>
          </a:xfrm>
        </p:spPr>
      </p:pic>
    </p:spTree>
    <p:extLst>
      <p:ext uri="{BB962C8B-B14F-4D97-AF65-F5344CB8AC3E}">
        <p14:creationId xmlns:p14="http://schemas.microsoft.com/office/powerpoint/2010/main" val="96324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180</Words>
  <Application>Microsoft Office PowerPoint</Application>
  <PresentationFormat>Szélesvásznú</PresentationFormat>
  <Paragraphs>45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Tranzakciós gráfok finomszerkezete</vt:lpstr>
      <vt:lpstr>Miért választottam ezt a témát?</vt:lpstr>
      <vt:lpstr>Technológiák</vt:lpstr>
      <vt:lpstr>Felhasznált gráfok</vt:lpstr>
      <vt:lpstr>Vizsgált algoritmusok</vt:lpstr>
      <vt:lpstr>Hibák</vt:lpstr>
      <vt:lpstr>Eredmények</vt:lpstr>
      <vt:lpstr>OTP gráf Markov-klaszterezővel</vt:lpstr>
      <vt:lpstr>IWIW szociális gráf ismeretségi csoportjai idő korszakok alapján (középiskola, egyetem, család, stb.)</vt:lpstr>
      <vt:lpstr>Köszönetnyilvánítás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Tranzakciós gráfok finomszerkezete</dc:title>
  <dc:creator>Nikov Daniella</dc:creator>
  <cp:lastModifiedBy>Nikov Daniella</cp:lastModifiedBy>
  <cp:revision>17</cp:revision>
  <dcterms:created xsi:type="dcterms:W3CDTF">2022-04-15T14:23:20Z</dcterms:created>
  <dcterms:modified xsi:type="dcterms:W3CDTF">2022-04-15T15:22:23Z</dcterms:modified>
</cp:coreProperties>
</file>