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support/Stakeholder requests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Created new R&amp;S article to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show the 3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decision reviews options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Working with stakeholders on other decision reviews edits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Ongoing work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37911</TotalTime>
  <Words>106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64</cp:revision>
  <dcterms:created xsi:type="dcterms:W3CDTF">2021-02-18T01:44:28Z</dcterms:created>
  <dcterms:modified xsi:type="dcterms:W3CDTF">2021-06-22T14:00:01Z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