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Stakeholder requests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New PDF on Welcome Kit page 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New National Guard eligibility content on home loans page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New retroactive benefits Q&amp;A on DEA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Sitewide maintenance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Shift from “LGBT and related identities” to LGBTQ+ (footer, R&amp;S label, language in benefit hubs, style guide)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Continuing to rewrite IRIS Q&amp;As into Drupal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Continuing support on 10-10EZ, 10-10CG, check-in experience, FSR/medical copays, home loan COE, Notice of Disagreement, VSO search tool, PDF download for Find a Form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COVID-19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Updates around Delta variant</a:t>
            </a:r>
            <a:endParaRPr lang="en-US" sz="1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30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55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37943</TotalTime>
  <Words>184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67</cp:revision>
  <dcterms:created xsi:type="dcterms:W3CDTF">2021-02-18T01:44:28Z</dcterms:created>
  <dcterms:modified xsi:type="dcterms:W3CDTF">2021-07-06T13:55:32Z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