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PDFs on life insurance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 to clothing allowance rate, content update on Pension hub teaser for consistency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Finalizing decision reviews chart, disability articles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updated article on how to download a PDF with new H1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Continuing support on 10-10EZ, 10-10CG, check-in experience, FSR/medical copays, home loan COE, Notice of Disagreement, VSO search tool, PDF download for Find a Form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Finalized batch one of Find a Form to send to stakeholders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Added wizard to add/remove dependents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Updates around Delta variant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55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37947</TotalTime>
  <Words>184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68</cp:revision>
  <dcterms:created xsi:type="dcterms:W3CDTF">2021-02-18T01:44:28Z</dcterms:created>
  <dcterms:modified xsi:type="dcterms:W3CDTF">2021-07-13T14:20:59Z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