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.gov/resourc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63358" y="1625752"/>
            <a:ext cx="7818633" cy="51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No updates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&amp;A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Sitewide Content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70530"/>
            <a:ext cx="8004834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TEAM REPRESENTATIVE: Randi Hecht / OCTO-DE LEAD: Beth Potts &amp; Danielle Thierry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8219326" y="426871"/>
            <a:ext cx="3610724" cy="613033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Resources and Support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pages since launch: 30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areas: 7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articles: 56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85618" y="1046105"/>
            <a:ext cx="7818633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Mission: 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build trust by giving all Veterans and their family members the information they need to understand, access, and manage their VA benefits and services—using a single, plain-language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VA.gov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voice</a:t>
            </a:r>
          </a:p>
        </p:txBody>
      </p:sp>
    </p:spTree>
    <p:extLst>
      <p:ext uri="{BB962C8B-B14F-4D97-AF65-F5344CB8AC3E}">
        <p14:creationId xmlns:p14="http://schemas.microsoft.com/office/powerpoint/2010/main" val="32789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46526</TotalTime>
  <Words>81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Sitewide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Randi Hecht</cp:lastModifiedBy>
  <cp:revision>70</cp:revision>
  <dcterms:created xsi:type="dcterms:W3CDTF">2021-02-18T01:44:28Z</dcterms:created>
  <dcterms:modified xsi:type="dcterms:W3CDTF">2021-07-20T13:26:42Z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