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7/26/21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Sitewide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Fixed broken links to PDF on records page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Continuing intent to file work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Published 2 articles—first in Disability section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Moved widget and completed all entry points for Form 526 in disability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Made updates to COVID-19 CLP (Delta variant and new video)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57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EB423-B195-7D44-917C-0E28AA9169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388" y="2689106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39241</TotalTime>
  <Words>128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72</cp:revision>
  <dcterms:created xsi:type="dcterms:W3CDTF">2021-02-18T01:44:28Z</dcterms:created>
  <dcterms:modified xsi:type="dcterms:W3CDTF">2021-07-27T14:17:18Z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