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3" r:id="rId6"/>
    <p:sldId id="262" r:id="rId7"/>
  </p:sldIdLst>
  <p:sldSz cx="46080363" cy="11520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29" userDrawn="1">
          <p15:clr>
            <a:srgbClr val="A4A3A4"/>
          </p15:clr>
        </p15:guide>
        <p15:guide id="2" pos="14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328"/>
    <a:srgbClr val="810FA3"/>
    <a:srgbClr val="D08359"/>
    <a:srgbClr val="CC7D54"/>
    <a:srgbClr val="CA7B52"/>
    <a:srgbClr val="E9BDA4"/>
    <a:srgbClr val="FAD9C5"/>
    <a:srgbClr val="5C6882"/>
    <a:srgbClr val="E6E6E6"/>
    <a:srgbClr val="F6D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7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1032" y="1632"/>
      </p:cViewPr>
      <p:guideLst>
        <p:guide orient="horz" pos="3629"/>
        <p:guide pos="14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046" y="1885414"/>
            <a:ext cx="34560272" cy="4010837"/>
          </a:xfrm>
        </p:spPr>
        <p:txBody>
          <a:bodyPr anchor="b"/>
          <a:lstStyle>
            <a:lvl1pPr algn="ctr"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046" y="6050924"/>
            <a:ext cx="34560272" cy="2781450"/>
          </a:xfrm>
        </p:spPr>
        <p:txBody>
          <a:bodyPr/>
          <a:lstStyle>
            <a:lvl1pPr marL="0" indent="0" algn="ctr">
              <a:buNone/>
              <a:defRPr sz="4032"/>
            </a:lvl1pPr>
            <a:lvl2pPr marL="768050" indent="0" algn="ctr">
              <a:buNone/>
              <a:defRPr sz="3360"/>
            </a:lvl2pPr>
            <a:lvl3pPr marL="1536101" indent="0" algn="ctr">
              <a:buNone/>
              <a:defRPr sz="3024"/>
            </a:lvl3pPr>
            <a:lvl4pPr marL="2304151" indent="0" algn="ctr">
              <a:buNone/>
              <a:defRPr sz="2688"/>
            </a:lvl4pPr>
            <a:lvl5pPr marL="3072201" indent="0" algn="ctr">
              <a:buNone/>
              <a:defRPr sz="2688"/>
            </a:lvl5pPr>
            <a:lvl6pPr marL="3840251" indent="0" algn="ctr">
              <a:buNone/>
              <a:defRPr sz="2688"/>
            </a:lvl6pPr>
            <a:lvl7pPr marL="4608302" indent="0" algn="ctr">
              <a:buNone/>
              <a:defRPr sz="2688"/>
            </a:lvl7pPr>
            <a:lvl8pPr marL="5376352" indent="0" algn="ctr">
              <a:buNone/>
              <a:defRPr sz="2688"/>
            </a:lvl8pPr>
            <a:lvl9pPr marL="6144402" indent="0" algn="ctr">
              <a:buNone/>
              <a:defRPr sz="2688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6A14-E530-49E2-AA3F-B5654BC5D77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142F-D848-4523-B96B-55C02E298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92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6A14-E530-49E2-AA3F-B5654BC5D77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142F-D848-4523-B96B-55C02E298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447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6260" y="613359"/>
            <a:ext cx="9936078" cy="976308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025" y="613359"/>
            <a:ext cx="29232230" cy="976308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6A14-E530-49E2-AA3F-B5654BC5D77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142F-D848-4523-B96B-55C02E298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15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6A14-E530-49E2-AA3F-B5654BC5D77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142F-D848-4523-B96B-55C02E298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47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025" y="2872123"/>
            <a:ext cx="39744313" cy="4792202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025" y="7709662"/>
            <a:ext cx="39744313" cy="2520106"/>
          </a:xfrm>
        </p:spPr>
        <p:txBody>
          <a:bodyPr/>
          <a:lstStyle>
            <a:lvl1pPr marL="0" indent="0">
              <a:buNone/>
              <a:defRPr sz="4032">
                <a:solidFill>
                  <a:schemeClr val="tx1">
                    <a:tint val="75000"/>
                  </a:schemeClr>
                </a:solidFill>
              </a:defRPr>
            </a:lvl1pPr>
            <a:lvl2pPr marL="76805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2pPr>
            <a:lvl3pPr marL="1536101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3pPr>
            <a:lvl4pPr marL="2304151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4pPr>
            <a:lvl5pPr marL="3072201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5pPr>
            <a:lvl6pPr marL="3840251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6pPr>
            <a:lvl7pPr marL="4608302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7pPr>
            <a:lvl8pPr marL="5376352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8pPr>
            <a:lvl9pPr marL="6144402" indent="0">
              <a:buNone/>
              <a:defRPr sz="26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6A14-E530-49E2-AA3F-B5654BC5D77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142F-D848-4523-B96B-55C02E298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670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025" y="3066796"/>
            <a:ext cx="19584154" cy="73096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28184" y="3066796"/>
            <a:ext cx="19584154" cy="73096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6A14-E530-49E2-AA3F-B5654BC5D77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142F-D848-4523-B96B-55C02E298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04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7" y="613360"/>
            <a:ext cx="39744313" cy="222676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029" y="2824120"/>
            <a:ext cx="19494152" cy="1384058"/>
          </a:xfrm>
        </p:spPr>
        <p:txBody>
          <a:bodyPr anchor="b"/>
          <a:lstStyle>
            <a:lvl1pPr marL="0" indent="0">
              <a:buNone/>
              <a:defRPr sz="4032" b="1"/>
            </a:lvl1pPr>
            <a:lvl2pPr marL="768050" indent="0">
              <a:buNone/>
              <a:defRPr sz="3360" b="1"/>
            </a:lvl2pPr>
            <a:lvl3pPr marL="1536101" indent="0">
              <a:buNone/>
              <a:defRPr sz="3024" b="1"/>
            </a:lvl3pPr>
            <a:lvl4pPr marL="2304151" indent="0">
              <a:buNone/>
              <a:defRPr sz="2688" b="1"/>
            </a:lvl4pPr>
            <a:lvl5pPr marL="3072201" indent="0">
              <a:buNone/>
              <a:defRPr sz="2688" b="1"/>
            </a:lvl5pPr>
            <a:lvl6pPr marL="3840251" indent="0">
              <a:buNone/>
              <a:defRPr sz="2688" b="1"/>
            </a:lvl6pPr>
            <a:lvl7pPr marL="4608302" indent="0">
              <a:buNone/>
              <a:defRPr sz="2688" b="1"/>
            </a:lvl7pPr>
            <a:lvl8pPr marL="5376352" indent="0">
              <a:buNone/>
              <a:defRPr sz="2688" b="1"/>
            </a:lvl8pPr>
            <a:lvl9pPr marL="6144402" indent="0">
              <a:buNone/>
              <a:defRPr sz="268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029" y="4208178"/>
            <a:ext cx="19494152" cy="618959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28184" y="2824120"/>
            <a:ext cx="19590156" cy="1384058"/>
          </a:xfrm>
        </p:spPr>
        <p:txBody>
          <a:bodyPr anchor="b"/>
          <a:lstStyle>
            <a:lvl1pPr marL="0" indent="0">
              <a:buNone/>
              <a:defRPr sz="4032" b="1"/>
            </a:lvl1pPr>
            <a:lvl2pPr marL="768050" indent="0">
              <a:buNone/>
              <a:defRPr sz="3360" b="1"/>
            </a:lvl2pPr>
            <a:lvl3pPr marL="1536101" indent="0">
              <a:buNone/>
              <a:defRPr sz="3024" b="1"/>
            </a:lvl3pPr>
            <a:lvl4pPr marL="2304151" indent="0">
              <a:buNone/>
              <a:defRPr sz="2688" b="1"/>
            </a:lvl4pPr>
            <a:lvl5pPr marL="3072201" indent="0">
              <a:buNone/>
              <a:defRPr sz="2688" b="1"/>
            </a:lvl5pPr>
            <a:lvl6pPr marL="3840251" indent="0">
              <a:buNone/>
              <a:defRPr sz="2688" b="1"/>
            </a:lvl6pPr>
            <a:lvl7pPr marL="4608302" indent="0">
              <a:buNone/>
              <a:defRPr sz="2688" b="1"/>
            </a:lvl7pPr>
            <a:lvl8pPr marL="5376352" indent="0">
              <a:buNone/>
              <a:defRPr sz="2688" b="1"/>
            </a:lvl8pPr>
            <a:lvl9pPr marL="6144402" indent="0">
              <a:buNone/>
              <a:defRPr sz="2688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28184" y="4208178"/>
            <a:ext cx="19590156" cy="618959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6A14-E530-49E2-AA3F-B5654BC5D77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142F-D848-4523-B96B-55C02E298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385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6A14-E530-49E2-AA3F-B5654BC5D77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142F-D848-4523-B96B-55C02E298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49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6A14-E530-49E2-AA3F-B5654BC5D77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142F-D848-4523-B96B-55C02E298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51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9" y="768032"/>
            <a:ext cx="14862115" cy="2688114"/>
          </a:xfrm>
        </p:spPr>
        <p:txBody>
          <a:bodyPr anchor="b"/>
          <a:lstStyle>
            <a:lvl1pPr>
              <a:defRPr sz="537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0156" y="1658738"/>
            <a:ext cx="23328184" cy="8187013"/>
          </a:xfrm>
        </p:spPr>
        <p:txBody>
          <a:bodyPr/>
          <a:lstStyle>
            <a:lvl1pPr>
              <a:defRPr sz="5376"/>
            </a:lvl1pPr>
            <a:lvl2pPr>
              <a:defRPr sz="4704"/>
            </a:lvl2pPr>
            <a:lvl3pPr>
              <a:defRPr sz="4032"/>
            </a:lvl3pPr>
            <a:lvl4pPr>
              <a:defRPr sz="3360"/>
            </a:lvl4pPr>
            <a:lvl5pPr>
              <a:defRPr sz="3360"/>
            </a:lvl5pPr>
            <a:lvl6pPr>
              <a:defRPr sz="3360"/>
            </a:lvl6pPr>
            <a:lvl7pPr>
              <a:defRPr sz="3360"/>
            </a:lvl7pPr>
            <a:lvl8pPr>
              <a:defRPr sz="3360"/>
            </a:lvl8pPr>
            <a:lvl9pPr>
              <a:defRPr sz="336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029" y="3456146"/>
            <a:ext cx="14862115" cy="6402939"/>
          </a:xfrm>
        </p:spPr>
        <p:txBody>
          <a:bodyPr/>
          <a:lstStyle>
            <a:lvl1pPr marL="0" indent="0">
              <a:buNone/>
              <a:defRPr sz="2688"/>
            </a:lvl1pPr>
            <a:lvl2pPr marL="768050" indent="0">
              <a:buNone/>
              <a:defRPr sz="2352"/>
            </a:lvl2pPr>
            <a:lvl3pPr marL="1536101" indent="0">
              <a:buNone/>
              <a:defRPr sz="2016"/>
            </a:lvl3pPr>
            <a:lvl4pPr marL="2304151" indent="0">
              <a:buNone/>
              <a:defRPr sz="1680"/>
            </a:lvl4pPr>
            <a:lvl5pPr marL="3072201" indent="0">
              <a:buNone/>
              <a:defRPr sz="1680"/>
            </a:lvl5pPr>
            <a:lvl6pPr marL="3840251" indent="0">
              <a:buNone/>
              <a:defRPr sz="1680"/>
            </a:lvl6pPr>
            <a:lvl7pPr marL="4608302" indent="0">
              <a:buNone/>
              <a:defRPr sz="1680"/>
            </a:lvl7pPr>
            <a:lvl8pPr marL="5376352" indent="0">
              <a:buNone/>
              <a:defRPr sz="1680"/>
            </a:lvl8pPr>
            <a:lvl9pPr marL="6144402" indent="0">
              <a:buNone/>
              <a:defRPr sz="168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6A14-E530-49E2-AA3F-B5654BC5D77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142F-D848-4523-B96B-55C02E298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236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9" y="768032"/>
            <a:ext cx="14862115" cy="2688114"/>
          </a:xfrm>
        </p:spPr>
        <p:txBody>
          <a:bodyPr anchor="b"/>
          <a:lstStyle>
            <a:lvl1pPr>
              <a:defRPr sz="537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0156" y="1658738"/>
            <a:ext cx="23328184" cy="8187013"/>
          </a:xfrm>
        </p:spPr>
        <p:txBody>
          <a:bodyPr anchor="t"/>
          <a:lstStyle>
            <a:lvl1pPr marL="0" indent="0">
              <a:buNone/>
              <a:defRPr sz="5376"/>
            </a:lvl1pPr>
            <a:lvl2pPr marL="768050" indent="0">
              <a:buNone/>
              <a:defRPr sz="4704"/>
            </a:lvl2pPr>
            <a:lvl3pPr marL="1536101" indent="0">
              <a:buNone/>
              <a:defRPr sz="4032"/>
            </a:lvl3pPr>
            <a:lvl4pPr marL="2304151" indent="0">
              <a:buNone/>
              <a:defRPr sz="3360"/>
            </a:lvl4pPr>
            <a:lvl5pPr marL="3072201" indent="0">
              <a:buNone/>
              <a:defRPr sz="3360"/>
            </a:lvl5pPr>
            <a:lvl6pPr marL="3840251" indent="0">
              <a:buNone/>
              <a:defRPr sz="3360"/>
            </a:lvl6pPr>
            <a:lvl7pPr marL="4608302" indent="0">
              <a:buNone/>
              <a:defRPr sz="3360"/>
            </a:lvl7pPr>
            <a:lvl8pPr marL="5376352" indent="0">
              <a:buNone/>
              <a:defRPr sz="3360"/>
            </a:lvl8pPr>
            <a:lvl9pPr marL="6144402" indent="0">
              <a:buNone/>
              <a:defRPr sz="336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029" y="3456146"/>
            <a:ext cx="14862115" cy="6402939"/>
          </a:xfrm>
        </p:spPr>
        <p:txBody>
          <a:bodyPr/>
          <a:lstStyle>
            <a:lvl1pPr marL="0" indent="0">
              <a:buNone/>
              <a:defRPr sz="2688"/>
            </a:lvl1pPr>
            <a:lvl2pPr marL="768050" indent="0">
              <a:buNone/>
              <a:defRPr sz="2352"/>
            </a:lvl2pPr>
            <a:lvl3pPr marL="1536101" indent="0">
              <a:buNone/>
              <a:defRPr sz="2016"/>
            </a:lvl3pPr>
            <a:lvl4pPr marL="2304151" indent="0">
              <a:buNone/>
              <a:defRPr sz="1680"/>
            </a:lvl4pPr>
            <a:lvl5pPr marL="3072201" indent="0">
              <a:buNone/>
              <a:defRPr sz="1680"/>
            </a:lvl5pPr>
            <a:lvl6pPr marL="3840251" indent="0">
              <a:buNone/>
              <a:defRPr sz="1680"/>
            </a:lvl6pPr>
            <a:lvl7pPr marL="4608302" indent="0">
              <a:buNone/>
              <a:defRPr sz="1680"/>
            </a:lvl7pPr>
            <a:lvl8pPr marL="5376352" indent="0">
              <a:buNone/>
              <a:defRPr sz="1680"/>
            </a:lvl8pPr>
            <a:lvl9pPr marL="6144402" indent="0">
              <a:buNone/>
              <a:defRPr sz="168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36A14-E530-49E2-AA3F-B5654BC5D77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F142F-D848-4523-B96B-55C02E298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58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025" y="613360"/>
            <a:ext cx="39744313" cy="2226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025" y="3066796"/>
            <a:ext cx="39744313" cy="7309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025" y="10677787"/>
            <a:ext cx="10368082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36A14-E530-49E2-AA3F-B5654BC5D776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4120" y="10677787"/>
            <a:ext cx="15552123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4256" y="10677787"/>
            <a:ext cx="10368082" cy="6133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F142F-D848-4523-B96B-55C02E298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547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36101" rtl="0" eaLnBrk="1" latinLnBrk="0" hangingPunct="1">
        <a:lnSpc>
          <a:spcPct val="90000"/>
        </a:lnSpc>
        <a:spcBef>
          <a:spcPct val="0"/>
        </a:spcBef>
        <a:buNone/>
        <a:defRPr sz="73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4025" indent="-384025" algn="l" defTabSz="1536101" rtl="0" eaLnBrk="1" latinLnBrk="0" hangingPunct="1">
        <a:lnSpc>
          <a:spcPct val="90000"/>
        </a:lnSpc>
        <a:spcBef>
          <a:spcPts val="1680"/>
        </a:spcBef>
        <a:buFont typeface="Arial" panose="020B0604020202020204" pitchFamily="34" charset="0"/>
        <a:buChar char="•"/>
        <a:defRPr sz="4704" kern="1200">
          <a:solidFill>
            <a:schemeClr val="tx1"/>
          </a:solidFill>
          <a:latin typeface="+mn-lt"/>
          <a:ea typeface="+mn-ea"/>
          <a:cs typeface="+mn-cs"/>
        </a:defRPr>
      </a:lvl1pPr>
      <a:lvl2pPr marL="1152075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2pPr>
      <a:lvl3pPr marL="1920126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688176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4pPr>
      <a:lvl5pPr marL="3456226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5pPr>
      <a:lvl6pPr marL="422427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6pPr>
      <a:lvl7pPr marL="499232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7pPr>
      <a:lvl8pPr marL="576037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8pPr>
      <a:lvl9pPr marL="6528427" indent="-384025" algn="l" defTabSz="1536101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1pPr>
      <a:lvl2pPr marL="768050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53610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3pPr>
      <a:lvl4pPr marL="230415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4pPr>
      <a:lvl5pPr marL="307220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5pPr>
      <a:lvl6pPr marL="3840251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6pPr>
      <a:lvl7pPr marL="4608302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7pPr>
      <a:lvl8pPr marL="5376352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8pPr>
      <a:lvl9pPr marL="6144402" algn="l" defTabSz="1536101" rtl="0" eaLnBrk="1" latinLnBrk="0" hangingPunct="1">
        <a:defRPr sz="3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2719A179-D378-51FB-A13A-E8A9F2BBEA1B}"/>
              </a:ext>
            </a:extLst>
          </p:cNvPr>
          <p:cNvSpPr/>
          <p:nvPr/>
        </p:nvSpPr>
        <p:spPr>
          <a:xfrm>
            <a:off x="0" y="0"/>
            <a:ext cx="46080363" cy="11520488"/>
          </a:xfrm>
          <a:prstGeom prst="rect">
            <a:avLst/>
          </a:prstGeom>
          <a:solidFill>
            <a:srgbClr val="1B13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3A817D0-0743-EC63-AFEB-8938D2F78B57}"/>
              </a:ext>
            </a:extLst>
          </p:cNvPr>
          <p:cNvSpPr txBox="1"/>
          <p:nvPr/>
        </p:nvSpPr>
        <p:spPr>
          <a:xfrm>
            <a:off x="13275181" y="2977190"/>
            <a:ext cx="31050488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000" dirty="0" err="1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Tags</a:t>
            </a:r>
            <a:r>
              <a:rPr lang="pt-BR" sz="190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 Semânticas no HTML</a:t>
            </a:r>
          </a:p>
          <a:p>
            <a:r>
              <a:rPr lang="pt-BR" sz="96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Guia Essencial para Desenvolvedores</a:t>
            </a: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0F2B5DC0-5900-734B-885F-1E8998BAB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794"/>
            <a:ext cx="11520488" cy="11520488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2B6FFD46-D29A-78BC-5C42-2421BD3D781F}"/>
              </a:ext>
            </a:extLst>
          </p:cNvPr>
          <p:cNvSpPr/>
          <p:nvPr/>
        </p:nvSpPr>
        <p:spPr>
          <a:xfrm>
            <a:off x="11505961" y="0"/>
            <a:ext cx="739234" cy="1152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42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C098518-8425-722F-A9CA-C5AB6A74118F}"/>
              </a:ext>
            </a:extLst>
          </p:cNvPr>
          <p:cNvSpPr/>
          <p:nvPr/>
        </p:nvSpPr>
        <p:spPr>
          <a:xfrm>
            <a:off x="0" y="0"/>
            <a:ext cx="46080363" cy="11520488"/>
          </a:xfrm>
          <a:prstGeom prst="rect">
            <a:avLst/>
          </a:prstGeom>
          <a:solidFill>
            <a:srgbClr val="1B13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D13FBDE-BB38-FEA5-C09B-FF2F97A58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20488" cy="11520488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4E8FD851-EA97-778E-7C04-5F9CC6B8B64D}"/>
              </a:ext>
            </a:extLst>
          </p:cNvPr>
          <p:cNvSpPr txBox="1"/>
          <p:nvPr/>
        </p:nvSpPr>
        <p:spPr>
          <a:xfrm>
            <a:off x="13358752" y="3018755"/>
            <a:ext cx="24229710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0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Introdução</a:t>
            </a:r>
          </a:p>
          <a:p>
            <a:r>
              <a:rPr lang="pt-BR" sz="96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Compreenda o que são as </a:t>
            </a:r>
            <a:r>
              <a:rPr lang="pt-BR" sz="9600" dirty="0" err="1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tags</a:t>
            </a:r>
            <a:r>
              <a:rPr lang="pt-BR" sz="96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 semânticas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25CAA28-44E0-B6BB-62BD-2C057DFFACD2}"/>
              </a:ext>
            </a:extLst>
          </p:cNvPr>
          <p:cNvSpPr/>
          <p:nvPr/>
        </p:nvSpPr>
        <p:spPr>
          <a:xfrm>
            <a:off x="11505961" y="0"/>
            <a:ext cx="739234" cy="1152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246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C098518-8425-722F-A9CA-C5AB6A74118F}"/>
              </a:ext>
            </a:extLst>
          </p:cNvPr>
          <p:cNvSpPr/>
          <p:nvPr/>
        </p:nvSpPr>
        <p:spPr>
          <a:xfrm>
            <a:off x="0" y="0"/>
            <a:ext cx="46080363" cy="11520488"/>
          </a:xfrm>
          <a:prstGeom prst="rect">
            <a:avLst/>
          </a:prstGeom>
          <a:solidFill>
            <a:srgbClr val="1B13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E8FD851-EA97-778E-7C04-5F9CC6B8B64D}"/>
              </a:ext>
            </a:extLst>
          </p:cNvPr>
          <p:cNvSpPr txBox="1"/>
          <p:nvPr/>
        </p:nvSpPr>
        <p:spPr>
          <a:xfrm>
            <a:off x="13358752" y="3018755"/>
            <a:ext cx="23383324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0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Benefícios</a:t>
            </a:r>
          </a:p>
          <a:p>
            <a:r>
              <a:rPr lang="pt-BR" sz="96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As vantagens do uso de </a:t>
            </a:r>
            <a:r>
              <a:rPr lang="pt-BR" sz="9600" dirty="0" err="1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tags</a:t>
            </a:r>
            <a:r>
              <a:rPr lang="pt-BR" sz="96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 semânticas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25CAA28-44E0-B6BB-62BD-2C057DFFACD2}"/>
              </a:ext>
            </a:extLst>
          </p:cNvPr>
          <p:cNvSpPr/>
          <p:nvPr/>
        </p:nvSpPr>
        <p:spPr>
          <a:xfrm>
            <a:off x="11505961" y="0"/>
            <a:ext cx="739234" cy="1152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5A118CE-66F0-7468-2C02-2E65B9D73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27" y="0"/>
            <a:ext cx="11520488" cy="1152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1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C098518-8425-722F-A9CA-C5AB6A74118F}"/>
              </a:ext>
            </a:extLst>
          </p:cNvPr>
          <p:cNvSpPr/>
          <p:nvPr/>
        </p:nvSpPr>
        <p:spPr>
          <a:xfrm>
            <a:off x="0" y="0"/>
            <a:ext cx="46080363" cy="11520488"/>
          </a:xfrm>
          <a:prstGeom prst="rect">
            <a:avLst/>
          </a:prstGeom>
          <a:solidFill>
            <a:srgbClr val="1B13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E8FD851-EA97-778E-7C04-5F9CC6B8B64D}"/>
              </a:ext>
            </a:extLst>
          </p:cNvPr>
          <p:cNvSpPr txBox="1"/>
          <p:nvPr/>
        </p:nvSpPr>
        <p:spPr>
          <a:xfrm>
            <a:off x="13358752" y="3018755"/>
            <a:ext cx="29123678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0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Exemplos práticos</a:t>
            </a:r>
          </a:p>
          <a:p>
            <a:r>
              <a:rPr lang="pt-BR" sz="96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Entenda melhor por meio de aplicações em código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25CAA28-44E0-B6BB-62BD-2C057DFFACD2}"/>
              </a:ext>
            </a:extLst>
          </p:cNvPr>
          <p:cNvSpPr/>
          <p:nvPr/>
        </p:nvSpPr>
        <p:spPr>
          <a:xfrm>
            <a:off x="11505961" y="0"/>
            <a:ext cx="739234" cy="1152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D06CF9-9A67-439F-DF75-99066A122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27" y="0"/>
            <a:ext cx="11520488" cy="1152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64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C098518-8425-722F-A9CA-C5AB6A74118F}"/>
              </a:ext>
            </a:extLst>
          </p:cNvPr>
          <p:cNvSpPr/>
          <p:nvPr/>
        </p:nvSpPr>
        <p:spPr>
          <a:xfrm>
            <a:off x="0" y="0"/>
            <a:ext cx="46080363" cy="11520488"/>
          </a:xfrm>
          <a:prstGeom prst="rect">
            <a:avLst/>
          </a:prstGeom>
          <a:solidFill>
            <a:srgbClr val="1B13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E8FD851-EA97-778E-7C04-5F9CC6B8B64D}"/>
              </a:ext>
            </a:extLst>
          </p:cNvPr>
          <p:cNvSpPr txBox="1"/>
          <p:nvPr/>
        </p:nvSpPr>
        <p:spPr>
          <a:xfrm>
            <a:off x="13358752" y="3018755"/>
            <a:ext cx="26764058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0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As principais </a:t>
            </a:r>
            <a:r>
              <a:rPr lang="pt-BR" sz="19000" dirty="0" err="1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tags</a:t>
            </a:r>
            <a:endParaRPr lang="pt-BR" sz="19000" dirty="0">
              <a:solidFill>
                <a:schemeClr val="bg1"/>
              </a:solidFill>
              <a:latin typeface="Suez One" panose="00000500000000000000" pitchFamily="2" charset="-79"/>
              <a:cs typeface="Suez One" panose="00000500000000000000" pitchFamily="2" charset="-79"/>
            </a:endParaRPr>
          </a:p>
          <a:p>
            <a:r>
              <a:rPr lang="pt-BR" sz="96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Descubra quais </a:t>
            </a:r>
            <a:r>
              <a:rPr lang="pt-BR" sz="9600" dirty="0" err="1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tags</a:t>
            </a:r>
            <a:r>
              <a:rPr lang="pt-BR" sz="96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 semânticas são essenciais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25CAA28-44E0-B6BB-62BD-2C057DFFACD2}"/>
              </a:ext>
            </a:extLst>
          </p:cNvPr>
          <p:cNvSpPr/>
          <p:nvPr/>
        </p:nvSpPr>
        <p:spPr>
          <a:xfrm>
            <a:off x="11505961" y="0"/>
            <a:ext cx="739234" cy="1152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BC1BD2-59E3-3EBF-560D-9D1F09D4B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27" y="0"/>
            <a:ext cx="11520488" cy="1152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8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EC098518-8425-722F-A9CA-C5AB6A74118F}"/>
              </a:ext>
            </a:extLst>
          </p:cNvPr>
          <p:cNvSpPr/>
          <p:nvPr/>
        </p:nvSpPr>
        <p:spPr>
          <a:xfrm>
            <a:off x="0" y="0"/>
            <a:ext cx="46080363" cy="11520488"/>
          </a:xfrm>
          <a:prstGeom prst="rect">
            <a:avLst/>
          </a:prstGeom>
          <a:solidFill>
            <a:srgbClr val="1B13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E8FD851-EA97-778E-7C04-5F9CC6B8B64D}"/>
              </a:ext>
            </a:extLst>
          </p:cNvPr>
          <p:cNvSpPr txBox="1"/>
          <p:nvPr/>
        </p:nvSpPr>
        <p:spPr>
          <a:xfrm>
            <a:off x="15121987" y="2583180"/>
            <a:ext cx="15836387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0" dirty="0">
                <a:solidFill>
                  <a:schemeClr val="bg1"/>
                </a:solidFill>
                <a:latin typeface="Suez One" panose="00000500000000000000" pitchFamily="2" charset="-79"/>
                <a:cs typeface="Suez One" panose="00000500000000000000" pitchFamily="2" charset="-79"/>
              </a:rPr>
              <a:t>Conclusão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96B7CBE-24BF-ACAD-4E46-3D48B65702DB}"/>
              </a:ext>
            </a:extLst>
          </p:cNvPr>
          <p:cNvSpPr/>
          <p:nvPr/>
        </p:nvSpPr>
        <p:spPr>
          <a:xfrm>
            <a:off x="0" y="9029700"/>
            <a:ext cx="46080363" cy="24907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959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210</TotalTime>
  <Words>44</Words>
  <Application>Microsoft Office PowerPoint</Application>
  <PresentationFormat>Personalizar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Suez One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Danielle Soares Da Silva</dc:creator>
  <cp:lastModifiedBy>Danielle Soares Da Silva</cp:lastModifiedBy>
  <cp:revision>3</cp:revision>
  <dcterms:created xsi:type="dcterms:W3CDTF">2024-05-21T22:03:11Z</dcterms:created>
  <dcterms:modified xsi:type="dcterms:W3CDTF">2024-05-22T01:34:05Z</dcterms:modified>
</cp:coreProperties>
</file>