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1704638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2"/>
  </p:normalViewPr>
  <p:slideViewPr>
    <p:cSldViewPr snapToGrid="0">
      <p:cViewPr>
        <p:scale>
          <a:sx n="85" d="100"/>
          <a:sy n="85" d="100"/>
        </p:scale>
        <p:origin x="19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1077416"/>
            <a:ext cx="8778479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3457790"/>
            <a:ext cx="8778479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350503"/>
            <a:ext cx="2523813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350503"/>
            <a:ext cx="7425130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1641270"/>
            <a:ext cx="1009525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4405673"/>
            <a:ext cx="1009525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1752516"/>
            <a:ext cx="4974471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1752516"/>
            <a:ext cx="4974471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50504"/>
            <a:ext cx="100952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1613839"/>
            <a:ext cx="4951610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2404756"/>
            <a:ext cx="4951610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1613839"/>
            <a:ext cx="4975996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2404756"/>
            <a:ext cx="4975996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38891"/>
            <a:ext cx="3775050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947883"/>
            <a:ext cx="5925473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975009"/>
            <a:ext cx="3775050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38891"/>
            <a:ext cx="3775050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947883"/>
            <a:ext cx="5925473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975009"/>
            <a:ext cx="3775050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350504"/>
            <a:ext cx="100952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1752516"/>
            <a:ext cx="100952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6101803"/>
            <a:ext cx="263354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540F8-8D6C-0A4D-862E-5441FA8CE4DA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6101803"/>
            <a:ext cx="395031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6101803"/>
            <a:ext cx="263354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FF71E-D02A-0C47-8E61-91F7A2CC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person&#10;&#10;Description automatically generated">
            <a:extLst>
              <a:ext uri="{FF2B5EF4-FFF2-40B4-BE49-F238E27FC236}">
                <a16:creationId xmlns:a16="http://schemas.microsoft.com/office/drawing/2014/main" id="{65521AD2-BF51-380D-1E0C-406F0205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90" y="1445989"/>
            <a:ext cx="2520159" cy="33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2DC5-4A60-EE91-C7AF-08C13773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E938-160B-5DAA-87DB-716362E2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Joy Dalusung Andal</dc:creator>
  <cp:lastModifiedBy>Danielle Joy Dalusung Andal</cp:lastModifiedBy>
  <cp:revision>1</cp:revision>
  <dcterms:created xsi:type="dcterms:W3CDTF">2024-04-25T02:49:43Z</dcterms:created>
  <dcterms:modified xsi:type="dcterms:W3CDTF">2024-04-25T02:53:14Z</dcterms:modified>
</cp:coreProperties>
</file>