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3"/>
    <p:restoredTop sz="94667"/>
  </p:normalViewPr>
  <p:slideViewPr>
    <p:cSldViewPr snapToGrid="0" snapToObjects="1">
      <p:cViewPr>
        <p:scale>
          <a:sx n="277" d="100"/>
          <a:sy n="277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FA60-541B-BB40-A112-D6DC07AE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46B5-DA2C-C64A-9D11-E4804C7B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11B0-065A-5549-B9FC-ACAD53F5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B0D1-2475-244B-86E3-86902C7D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98FB-B97E-F247-B4E3-BE2AAA53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9F6-D107-724D-82FA-6D3BFBCA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F46B8-A83B-9642-875B-FAD8AB44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A283-D75F-024F-98FA-7B5B1990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97C7-AEED-3A47-B2BB-0B4B008F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4DAD-963D-2E4E-B6A6-6203E845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6A8C6-2A80-1143-859D-68DF8E70E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A1D0-8553-AB4B-823C-9406EDF9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E76-A5F6-614E-84ED-28C9AC8C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30D5-4801-A541-914E-4B604868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046B-8589-A747-86FA-1BF07B23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AA93-DF4B-8748-9020-C9332F7F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0557-23D0-7F46-BF46-74F3139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BCC9-AE2A-2241-A7C8-0B1C0EB2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6A54-4C4A-8145-A3F5-8CC1C117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12FD-71A2-DD41-95ED-86CE0F6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2F3E-DBEE-D74D-9764-11F95304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53DB-FBBA-F142-BFA1-8D79599E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3335-2CB5-F346-A3C0-935D2F9A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B6BA-C472-CD43-956B-2FB4DB36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212F-A5FE-874B-A5DD-A1E8A6E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15EC-80CC-5943-85CD-FDC50DE5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348F-9D39-F745-9F95-3D9A2663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2EF78-DB14-0543-88D6-DFE1B3FB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D29D-2802-E54A-BA12-CE41E8DE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404B-B496-6941-B3FE-F7FDE184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81DF-141F-F244-B8B5-9CD5C0D6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B083-2A80-5543-8E89-AD3FA662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DD9C-FE2F-8B48-9EED-6F97B7EC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20D88-D051-3C4C-9B2D-091D5AE1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1D1B3-D145-4443-B597-492916FB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BBF50-BBF1-D248-9880-9711593D2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5AAA3-DB3D-1A43-9140-23851BF3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9DE1A-FDEC-C240-8B76-5EE3BF6A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D2AA9-A9D1-6249-8745-B953932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FA0B-7520-8B45-8F14-1C63967B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279-54C7-6D45-A363-8C8A9D9A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D80D4-2DC9-1C41-ADDB-5FE9724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BAC1F-F5B7-3346-AB4A-5681632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5B39-E4EE-2047-99E2-776A73A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3FEF3-D022-7647-9C97-47FBB670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9365D-45B6-294F-A67A-DDA013BA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F144-8C35-1944-8B3E-8B5F943D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3011-38CA-4E47-9731-614221D5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5437D-7DA9-8F49-ADEF-546E9691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99CAC-8453-734E-A21B-E8BCA73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DC9CB-A5FC-D04A-BC05-945F6779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93BB-5D8D-7B4A-9CE5-E2A4B4BC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F3B-93D8-A246-A64F-EDBA2431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BCD46-C1CA-B841-B32E-ED2F90BD5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AB16-A2E2-4742-B302-A3FC164D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FD3AC-129D-0C40-B1DC-4A36C22C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FD0A-F905-BE44-A050-E9C225ED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4880-919E-7B49-A82D-BF0CB6F9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F0FD-7356-6847-BC9E-442F7FF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7BCD-8354-B340-A089-DED7FCE7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66C6-D9C6-5843-9BD1-D29265746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B580-9E3D-A041-9650-5073DA8F120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45FA-8598-D34B-BFB0-55F158D75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B017-E2A5-EB49-AE14-B97D423A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9E8A-40D2-7C4B-B2B5-C124190E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78;p27">
            <a:extLst>
              <a:ext uri="{FF2B5EF4-FFF2-40B4-BE49-F238E27FC236}">
                <a16:creationId xmlns:a16="http://schemas.microsoft.com/office/drawing/2014/main" id="{F2409E59-C9D4-0040-8FC3-13A92A8C92F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4753" y="41926"/>
            <a:ext cx="5773616" cy="68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09D23-B851-3D4C-A3DA-7EE104FE23CE}"/>
              </a:ext>
            </a:extLst>
          </p:cNvPr>
          <p:cNvSpPr txBox="1"/>
          <p:nvPr/>
        </p:nvSpPr>
        <p:spPr>
          <a:xfrm>
            <a:off x="369963" y="239218"/>
            <a:ext cx="8162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SU1074NT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739ED-7CE8-1E4F-B9BB-C1B22909EE11}"/>
              </a:ext>
            </a:extLst>
          </p:cNvPr>
          <p:cNvSpPr/>
          <p:nvPr/>
        </p:nvSpPr>
        <p:spPr>
          <a:xfrm>
            <a:off x="831095" y="78736"/>
            <a:ext cx="209550" cy="16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16E1-DCFC-2A4A-ADEF-52BAC2C0FD47}"/>
              </a:ext>
            </a:extLst>
          </p:cNvPr>
          <p:cNvSpPr txBox="1"/>
          <p:nvPr/>
        </p:nvSpPr>
        <p:spPr>
          <a:xfrm>
            <a:off x="458815" y="116145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F1568-E050-AF49-A8CD-F74F1B1B2923}"/>
              </a:ext>
            </a:extLst>
          </p:cNvPr>
          <p:cNvSpPr/>
          <p:nvPr/>
        </p:nvSpPr>
        <p:spPr>
          <a:xfrm>
            <a:off x="3014579" y="1276240"/>
            <a:ext cx="579327" cy="18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0AEC3-97AC-E844-A2C3-13618AE75307}"/>
              </a:ext>
            </a:extLst>
          </p:cNvPr>
          <p:cNvSpPr txBox="1"/>
          <p:nvPr/>
        </p:nvSpPr>
        <p:spPr>
          <a:xfrm>
            <a:off x="2473738" y="135733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SRRS5713946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664F0-CA9E-C745-B9F0-31537D550A8D}"/>
              </a:ext>
            </a:extLst>
          </p:cNvPr>
          <p:cNvSpPr/>
          <p:nvPr/>
        </p:nvSpPr>
        <p:spPr>
          <a:xfrm>
            <a:off x="3236829" y="1276239"/>
            <a:ext cx="579327" cy="8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BBA8A-F8C7-CA49-998C-C12EF47D7F26}"/>
              </a:ext>
            </a:extLst>
          </p:cNvPr>
          <p:cNvSpPr txBox="1"/>
          <p:nvPr/>
        </p:nvSpPr>
        <p:spPr>
          <a:xfrm>
            <a:off x="3149231" y="1207573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PAGU_1678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E2F397-D7DD-5449-B25E-DB69ED5B02E6}"/>
              </a:ext>
            </a:extLst>
          </p:cNvPr>
          <p:cNvSpPr/>
          <p:nvPr/>
        </p:nvSpPr>
        <p:spPr>
          <a:xfrm>
            <a:off x="717578" y="3212556"/>
            <a:ext cx="579327" cy="188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9BDF2-ED3E-F745-A8D5-CD95E75FC0E0}"/>
              </a:ext>
            </a:extLst>
          </p:cNvPr>
          <p:cNvSpPr txBox="1"/>
          <p:nvPr/>
        </p:nvSpPr>
        <p:spPr>
          <a:xfrm>
            <a:off x="487851" y="3123305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P_dentum_SKVG24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42A61-9243-914C-9997-D9CF365CAB60}"/>
              </a:ext>
            </a:extLst>
          </p:cNvPr>
          <p:cNvSpPr/>
          <p:nvPr/>
        </p:nvSpPr>
        <p:spPr>
          <a:xfrm>
            <a:off x="577657" y="4340875"/>
            <a:ext cx="285750" cy="14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DE8C66-D566-0644-A839-23C45C5DD439}"/>
              </a:ext>
            </a:extLst>
          </p:cNvPr>
          <p:cNvSpPr txBox="1"/>
          <p:nvPr/>
        </p:nvSpPr>
        <p:spPr>
          <a:xfrm>
            <a:off x="559950" y="4217764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BC416-F695-5B4C-BF1D-97AF644DF3EB}"/>
              </a:ext>
            </a:extLst>
          </p:cNvPr>
          <p:cNvSpPr/>
          <p:nvPr/>
        </p:nvSpPr>
        <p:spPr>
          <a:xfrm>
            <a:off x="786070" y="4764370"/>
            <a:ext cx="402491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127C9-3741-CF49-B46E-1FD4C9DE5AD3}"/>
              </a:ext>
            </a:extLst>
          </p:cNvPr>
          <p:cNvSpPr txBox="1"/>
          <p:nvPr/>
        </p:nvSpPr>
        <p:spPr>
          <a:xfrm>
            <a:off x="551188" y="464772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ATCC638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ED97B4-DC51-4345-8E26-DE1921989A01}"/>
              </a:ext>
            </a:extLst>
          </p:cNvPr>
          <p:cNvSpPr/>
          <p:nvPr/>
        </p:nvSpPr>
        <p:spPr>
          <a:xfrm>
            <a:off x="865445" y="4929728"/>
            <a:ext cx="402491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CF798C-3FD5-5643-B28C-B1DBB42EE56A}"/>
              </a:ext>
            </a:extLst>
          </p:cNvPr>
          <p:cNvSpPr/>
          <p:nvPr/>
        </p:nvSpPr>
        <p:spPr>
          <a:xfrm>
            <a:off x="1132631" y="5136954"/>
            <a:ext cx="54611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A5E68-B582-B146-BE85-F636D73FCD29}"/>
              </a:ext>
            </a:extLst>
          </p:cNvPr>
          <p:cNvSpPr txBox="1"/>
          <p:nvPr/>
        </p:nvSpPr>
        <p:spPr>
          <a:xfrm>
            <a:off x="520509" y="48665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Nepal_A_20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7CC90-5327-D144-B7C5-E8630BDFDA11}"/>
              </a:ext>
            </a:extLst>
          </p:cNvPr>
          <p:cNvSpPr txBox="1"/>
          <p:nvPr/>
        </p:nvSpPr>
        <p:spPr>
          <a:xfrm>
            <a:off x="735727" y="505474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HD0315_2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4ADCF-50D7-1044-A8D8-CDD298BC3817}"/>
              </a:ext>
            </a:extLst>
          </p:cNvPr>
          <p:cNvSpPr txBox="1"/>
          <p:nvPr/>
        </p:nvSpPr>
        <p:spPr>
          <a:xfrm>
            <a:off x="2473738" y="6427854"/>
            <a:ext cx="14061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MGYG_HGUT-00024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5E3515-641C-1D46-AE5B-F19AF33778DD}"/>
              </a:ext>
            </a:extLst>
          </p:cNvPr>
          <p:cNvSpPr txBox="1"/>
          <p:nvPr/>
        </p:nvSpPr>
        <p:spPr>
          <a:xfrm>
            <a:off x="3737258" y="5997709"/>
            <a:ext cx="10823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L3_063_00DG1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94B8D-89E1-2844-9091-2911E575EBA3}"/>
              </a:ext>
            </a:extLst>
          </p:cNvPr>
          <p:cNvSpPr/>
          <p:nvPr/>
        </p:nvSpPr>
        <p:spPr>
          <a:xfrm>
            <a:off x="5295707" y="5410850"/>
            <a:ext cx="3429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1B608-9356-C44D-90CE-EAA4F795EB02}"/>
              </a:ext>
            </a:extLst>
          </p:cNvPr>
          <p:cNvSpPr txBox="1"/>
          <p:nvPr/>
        </p:nvSpPr>
        <p:spPr>
          <a:xfrm>
            <a:off x="5172358" y="54553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D64FFE-2D34-024B-A0BC-5D11C99D938D}"/>
              </a:ext>
            </a:extLst>
          </p:cNvPr>
          <p:cNvSpPr txBox="1"/>
          <p:nvPr/>
        </p:nvSpPr>
        <p:spPr>
          <a:xfrm>
            <a:off x="5172358" y="533547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MHMC-14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3F289-CE22-754E-BBA3-3F95BCBF7989}"/>
              </a:ext>
            </a:extLst>
          </p:cNvPr>
          <p:cNvSpPr txBox="1"/>
          <p:nvPr/>
        </p:nvSpPr>
        <p:spPr>
          <a:xfrm>
            <a:off x="5326431" y="4039900"/>
            <a:ext cx="13133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BSD2780061688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BA08F-814F-8C49-B5D8-06D0BA866EDE}"/>
              </a:ext>
            </a:extLst>
          </p:cNvPr>
          <p:cNvSpPr txBox="1"/>
          <p:nvPr/>
        </p:nvSpPr>
        <p:spPr>
          <a:xfrm>
            <a:off x="5312646" y="3301677"/>
            <a:ext cx="4940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N73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8D6C2-5F15-8648-B233-3B45DB855B69}"/>
              </a:ext>
            </a:extLst>
          </p:cNvPr>
          <p:cNvSpPr txBox="1"/>
          <p:nvPr/>
        </p:nvSpPr>
        <p:spPr>
          <a:xfrm>
            <a:off x="4734060" y="2979022"/>
            <a:ext cx="15673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Vamp_gut_contig</a:t>
            </a:r>
          </a:p>
        </p:txBody>
      </p:sp>
    </p:spTree>
    <p:extLst>
      <p:ext uri="{BB962C8B-B14F-4D97-AF65-F5344CB8AC3E}">
        <p14:creationId xmlns:p14="http://schemas.microsoft.com/office/powerpoint/2010/main" val="90584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Arsenault, Danielle</dc:creator>
  <cp:lastModifiedBy>Arsenault, Danielle</cp:lastModifiedBy>
  <cp:revision>3</cp:revision>
  <cp:lastPrinted>2024-11-12T22:31:06Z</cp:lastPrinted>
  <dcterms:created xsi:type="dcterms:W3CDTF">2024-11-12T22:15:41Z</dcterms:created>
  <dcterms:modified xsi:type="dcterms:W3CDTF">2024-11-12T22:35:00Z</dcterms:modified>
</cp:coreProperties>
</file>