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89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38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21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230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77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27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7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76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06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84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2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4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7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66B6-7458-4B3D-A29D-F7ACFA569DE5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2C38A-A6D7-41B4-9F65-55098F77CC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35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9CCE-94A5-4C83-8F16-2CFB870CF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Presentation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9B01C-AAF7-4078-AE86-95BFE7A42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27 July 2020</a:t>
            </a:r>
          </a:p>
        </p:txBody>
      </p:sp>
    </p:spTree>
    <p:extLst>
      <p:ext uri="{BB962C8B-B14F-4D97-AF65-F5344CB8AC3E}">
        <p14:creationId xmlns:p14="http://schemas.microsoft.com/office/powerpoint/2010/main" val="197445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E72-E948-44F4-9A94-40FCFDA9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BF4A-F468-4B82-AEDA-E029DB52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Pain Point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Difficulties and Challenges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9084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7A8-A244-4DD9-B924-2BA1905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Pain Point – Dengue Breeding Grounds in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72E7-A7F6-4B36-B594-30DA0DD6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Dengue is a mosquito-borne viral infection. </a:t>
            </a:r>
          </a:p>
          <a:p>
            <a:r>
              <a:rPr lang="en-US" dirty="0"/>
              <a:t>Dengue is found in tropical and sub-tropical climates worldwide, mostly in urban and semi-urban areas.</a:t>
            </a:r>
          </a:p>
          <a:p>
            <a:r>
              <a:rPr lang="en-SG" dirty="0"/>
              <a:t>Breeding ground – clean, stagnant water.</a:t>
            </a:r>
          </a:p>
          <a:p>
            <a:r>
              <a:rPr lang="en-SG" dirty="0"/>
              <a:t>As of 1Q 2020, Singapore has </a:t>
            </a:r>
            <a:r>
              <a:rPr lang="en-US" dirty="0"/>
              <a:t>4,773 dengue cases, an increase of 31.2% as compared to the previous quarter from Oct-Dec 2019. Latest updates - &gt; 20,000 infections recorded in less than 7 months of 2020</a:t>
            </a:r>
            <a:endParaRPr lang="en-SG" dirty="0"/>
          </a:p>
          <a:p>
            <a:r>
              <a:rPr lang="en-SG" dirty="0"/>
              <a:t>Campaigns and Ads in Singapore have been run to remind general public on preventive controls.</a:t>
            </a:r>
          </a:p>
          <a:p>
            <a:r>
              <a:rPr lang="en-SG" dirty="0"/>
              <a:t>Yet, breeding grounds are found in home besides public areas 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119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3649-63A8-4FB5-8695-C7332605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0058-4839-4B8D-BDA2-2BCA4B77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General Public</a:t>
            </a:r>
          </a:p>
          <a:p>
            <a:endParaRPr lang="en-SG" dirty="0"/>
          </a:p>
          <a:p>
            <a:r>
              <a:rPr lang="en-SG" dirty="0"/>
              <a:t>National Environment Agency</a:t>
            </a:r>
          </a:p>
          <a:p>
            <a:endParaRPr lang="en-SG" dirty="0"/>
          </a:p>
          <a:p>
            <a:r>
              <a:rPr lang="en-SG" dirty="0"/>
              <a:t>Health agency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965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C1ED-8083-457E-9E14-7AFDAD8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14AE-DE0E-464C-A2D0-1C041A78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NEA dengue surveillance data</a:t>
            </a:r>
          </a:p>
          <a:p>
            <a:endParaRPr lang="en-SG" dirty="0"/>
          </a:p>
          <a:p>
            <a:r>
              <a:rPr lang="en-SG" dirty="0"/>
              <a:t>World Health Organisation</a:t>
            </a:r>
          </a:p>
          <a:p>
            <a:endParaRPr lang="en-SG" dirty="0"/>
          </a:p>
          <a:p>
            <a:r>
              <a:rPr lang="en-SG" dirty="0" err="1"/>
              <a:t>Center</a:t>
            </a:r>
            <a:r>
              <a:rPr lang="en-SG" dirty="0"/>
              <a:t> for Disease Control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282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6D76-CC91-40FD-98BB-6057EA6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Difficulties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802A-8053-4938-9D69-4BB4F96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Required domain knowledge to understand the data</a:t>
            </a:r>
          </a:p>
          <a:p>
            <a:endParaRPr lang="en-SG" dirty="0"/>
          </a:p>
          <a:p>
            <a:r>
              <a:rPr lang="en-SG" dirty="0"/>
              <a:t>Insufficient details available</a:t>
            </a:r>
          </a:p>
          <a:p>
            <a:endParaRPr lang="en-SG" dirty="0"/>
          </a:p>
          <a:p>
            <a:r>
              <a:rPr lang="en-SG" dirty="0"/>
              <a:t>Required subject matter expert to validate the findings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45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1C21-68C4-4667-95D4-ED4FD97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2A35-C3EB-4454-B229-648412D9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Convincing evidence that Breeding grounds in home are created due to home owners and occupants </a:t>
            </a:r>
          </a:p>
          <a:p>
            <a:endParaRPr lang="en-SG" dirty="0"/>
          </a:p>
          <a:p>
            <a:r>
              <a:rPr lang="en-SG" dirty="0"/>
              <a:t>More targeted message to the general public on the preventive controls</a:t>
            </a:r>
          </a:p>
          <a:p>
            <a:endParaRPr lang="en-SG" dirty="0"/>
          </a:p>
          <a:p>
            <a:r>
              <a:rPr lang="en-SG" dirty="0"/>
              <a:t>New approaches to remove the human negligence aspect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0576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202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Mini Presentation I</vt:lpstr>
      <vt:lpstr>Agenda</vt:lpstr>
      <vt:lpstr>Pain Point – Dengue Breeding Grounds in Home</vt:lpstr>
      <vt:lpstr>Stakeholders</vt:lpstr>
      <vt:lpstr>Data Sets</vt:lpstr>
      <vt:lpstr>Difficulties and Challenges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I</dc:title>
  <dc:creator>Danielle Chua</dc:creator>
  <cp:lastModifiedBy>Danielle Chua</cp:lastModifiedBy>
  <cp:revision>14</cp:revision>
  <dcterms:created xsi:type="dcterms:W3CDTF">2020-07-26T14:28:59Z</dcterms:created>
  <dcterms:modified xsi:type="dcterms:W3CDTF">2020-07-27T04:00:57Z</dcterms:modified>
</cp:coreProperties>
</file>