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1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CC2FC-5B77-4E96-9B24-80742A0F092C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E47717A5-A9F0-4E82-9809-8A7832B88121}">
      <dgm:prSet phldrT="[Text]"/>
      <dgm:spPr/>
      <dgm:t>
        <a:bodyPr/>
        <a:lstStyle/>
        <a:p>
          <a:r>
            <a:rPr lang="en-SG" dirty="0"/>
            <a:t>Ask a question</a:t>
          </a:r>
        </a:p>
      </dgm:t>
    </dgm:pt>
    <dgm:pt modelId="{3C05B5D7-4828-4576-9DCD-3F2D09BF4065}" type="parTrans" cxnId="{F7FDA3ED-4766-4979-BFCE-D391BD85E6AA}">
      <dgm:prSet/>
      <dgm:spPr/>
      <dgm:t>
        <a:bodyPr/>
        <a:lstStyle/>
        <a:p>
          <a:endParaRPr lang="en-SG"/>
        </a:p>
      </dgm:t>
    </dgm:pt>
    <dgm:pt modelId="{3C571437-2EFF-4527-91BB-5188546F0F69}" type="sibTrans" cxnId="{F7FDA3ED-4766-4979-BFCE-D391BD85E6AA}">
      <dgm:prSet/>
      <dgm:spPr/>
      <dgm:t>
        <a:bodyPr/>
        <a:lstStyle/>
        <a:p>
          <a:endParaRPr lang="en-SG"/>
        </a:p>
      </dgm:t>
    </dgm:pt>
    <dgm:pt modelId="{54E53E12-5173-4639-8BC8-DA8FC6A6C44F}">
      <dgm:prSet phldrT="[Text]"/>
      <dgm:spPr/>
      <dgm:t>
        <a:bodyPr/>
        <a:lstStyle/>
        <a:p>
          <a:r>
            <a:rPr lang="en-SG" dirty="0"/>
            <a:t>Explore Data</a:t>
          </a:r>
        </a:p>
      </dgm:t>
    </dgm:pt>
    <dgm:pt modelId="{6E397A0D-296B-4A87-BC94-696D878A47B0}" type="parTrans" cxnId="{1348B076-BA80-4855-96A4-A7BE40A3F48B}">
      <dgm:prSet/>
      <dgm:spPr/>
      <dgm:t>
        <a:bodyPr/>
        <a:lstStyle/>
        <a:p>
          <a:endParaRPr lang="en-SG"/>
        </a:p>
      </dgm:t>
    </dgm:pt>
    <dgm:pt modelId="{44AB9687-69C6-4078-940B-DDB35853FA87}" type="sibTrans" cxnId="{1348B076-BA80-4855-96A4-A7BE40A3F48B}">
      <dgm:prSet/>
      <dgm:spPr/>
      <dgm:t>
        <a:bodyPr/>
        <a:lstStyle/>
        <a:p>
          <a:endParaRPr lang="en-SG"/>
        </a:p>
      </dgm:t>
    </dgm:pt>
    <dgm:pt modelId="{9DE769CE-00F5-4433-A85A-D8E8B591AAFA}">
      <dgm:prSet phldrT="[Text]"/>
      <dgm:spPr/>
      <dgm:t>
        <a:bodyPr/>
        <a:lstStyle/>
        <a:p>
          <a:r>
            <a:rPr lang="en-SG" dirty="0"/>
            <a:t>Model and validate</a:t>
          </a:r>
        </a:p>
      </dgm:t>
    </dgm:pt>
    <dgm:pt modelId="{6F2EAEBE-E474-41B8-B7EF-EE3A877A3514}" type="parTrans" cxnId="{52924EFA-C6A1-4E95-A8F9-961E8D47DC80}">
      <dgm:prSet/>
      <dgm:spPr/>
      <dgm:t>
        <a:bodyPr/>
        <a:lstStyle/>
        <a:p>
          <a:endParaRPr lang="en-SG"/>
        </a:p>
      </dgm:t>
    </dgm:pt>
    <dgm:pt modelId="{EE1B0D24-9AAA-4A2A-89D0-86FDDA055006}" type="sibTrans" cxnId="{52924EFA-C6A1-4E95-A8F9-961E8D47DC80}">
      <dgm:prSet/>
      <dgm:spPr/>
      <dgm:t>
        <a:bodyPr/>
        <a:lstStyle/>
        <a:p>
          <a:endParaRPr lang="en-SG"/>
        </a:p>
      </dgm:t>
    </dgm:pt>
    <dgm:pt modelId="{ECA26D8E-777E-48D4-A66E-A9F5A29C3C95}">
      <dgm:prSet phldrT="[Text]"/>
      <dgm:spPr/>
      <dgm:t>
        <a:bodyPr/>
        <a:lstStyle/>
        <a:p>
          <a:r>
            <a:rPr lang="en-SG" dirty="0"/>
            <a:t>Communicate</a:t>
          </a:r>
        </a:p>
      </dgm:t>
    </dgm:pt>
    <dgm:pt modelId="{90E87929-9601-43DD-8159-7F8DBCB805BD}" type="parTrans" cxnId="{D00C0308-1BFB-4DF5-B5B6-4ED7F8A8B4BF}">
      <dgm:prSet/>
      <dgm:spPr/>
      <dgm:t>
        <a:bodyPr/>
        <a:lstStyle/>
        <a:p>
          <a:endParaRPr lang="en-SG"/>
        </a:p>
      </dgm:t>
    </dgm:pt>
    <dgm:pt modelId="{E81C1310-8A7F-4CA9-A66C-BB5C9E6D8F69}" type="sibTrans" cxnId="{D00C0308-1BFB-4DF5-B5B6-4ED7F8A8B4BF}">
      <dgm:prSet/>
      <dgm:spPr/>
      <dgm:t>
        <a:bodyPr/>
        <a:lstStyle/>
        <a:p>
          <a:endParaRPr lang="en-SG"/>
        </a:p>
      </dgm:t>
    </dgm:pt>
    <dgm:pt modelId="{822BF91D-7CC5-495C-A920-5133FCFCDCA2}">
      <dgm:prSet phldrT="[Text]"/>
      <dgm:spPr/>
      <dgm:t>
        <a:bodyPr/>
        <a:lstStyle/>
        <a:p>
          <a:r>
            <a:rPr lang="en-SG" dirty="0"/>
            <a:t>Implement</a:t>
          </a:r>
        </a:p>
      </dgm:t>
    </dgm:pt>
    <dgm:pt modelId="{38195E18-CDB4-41F6-8EC0-AD2F59873523}" type="parTrans" cxnId="{5C1F4E48-C7B8-4E49-AC2D-3FE747907C94}">
      <dgm:prSet/>
      <dgm:spPr/>
      <dgm:t>
        <a:bodyPr/>
        <a:lstStyle/>
        <a:p>
          <a:endParaRPr lang="en-SG"/>
        </a:p>
      </dgm:t>
    </dgm:pt>
    <dgm:pt modelId="{2A73E15D-91DA-4771-8939-14CEE54A11E7}" type="sibTrans" cxnId="{5C1F4E48-C7B8-4E49-AC2D-3FE747907C94}">
      <dgm:prSet/>
      <dgm:spPr/>
      <dgm:t>
        <a:bodyPr/>
        <a:lstStyle/>
        <a:p>
          <a:endParaRPr lang="en-SG"/>
        </a:p>
      </dgm:t>
    </dgm:pt>
    <dgm:pt modelId="{3DC0F0F2-7C9E-410A-B095-A855451CBBA3}" type="pres">
      <dgm:prSet presAssocID="{E91CC2FC-5B77-4E96-9B24-80742A0F092C}" presName="Name0" presStyleCnt="0">
        <dgm:presLayoutVars>
          <dgm:dir/>
          <dgm:resizeHandles val="exact"/>
        </dgm:presLayoutVars>
      </dgm:prSet>
      <dgm:spPr/>
    </dgm:pt>
    <dgm:pt modelId="{368C3301-5541-4F1F-9C19-D89552EBED95}" type="pres">
      <dgm:prSet presAssocID="{E47717A5-A9F0-4E82-9809-8A7832B88121}" presName="composite" presStyleCnt="0"/>
      <dgm:spPr/>
    </dgm:pt>
    <dgm:pt modelId="{95134BB6-A58D-4E20-AC1D-1B7296D00D56}" type="pres">
      <dgm:prSet presAssocID="{E47717A5-A9F0-4E82-9809-8A7832B88121}" presName="bgChev" presStyleLbl="node1" presStyleIdx="0" presStyleCnt="5"/>
      <dgm:spPr/>
    </dgm:pt>
    <dgm:pt modelId="{1585F63E-C327-425C-AB86-02A2D63A435A}" type="pres">
      <dgm:prSet presAssocID="{E47717A5-A9F0-4E82-9809-8A7832B88121}" presName="txNode" presStyleLbl="fgAcc1" presStyleIdx="0" presStyleCnt="5">
        <dgm:presLayoutVars>
          <dgm:bulletEnabled val="1"/>
        </dgm:presLayoutVars>
      </dgm:prSet>
      <dgm:spPr/>
    </dgm:pt>
    <dgm:pt modelId="{6005BF6B-2FCF-4B4E-8F09-3EF1EF8717B4}" type="pres">
      <dgm:prSet presAssocID="{3C571437-2EFF-4527-91BB-5188546F0F69}" presName="compositeSpace" presStyleCnt="0"/>
      <dgm:spPr/>
    </dgm:pt>
    <dgm:pt modelId="{F6C963EE-DF48-4F7B-A6B6-C9145ABC3424}" type="pres">
      <dgm:prSet presAssocID="{54E53E12-5173-4639-8BC8-DA8FC6A6C44F}" presName="composite" presStyleCnt="0"/>
      <dgm:spPr/>
    </dgm:pt>
    <dgm:pt modelId="{17D8689B-C1D4-4D62-9D82-4D459CC82E5B}" type="pres">
      <dgm:prSet presAssocID="{54E53E12-5173-4639-8BC8-DA8FC6A6C44F}" presName="bgChev" presStyleLbl="node1" presStyleIdx="1" presStyleCnt="5"/>
      <dgm:spPr/>
    </dgm:pt>
    <dgm:pt modelId="{6BC4C677-CE1C-49DD-BE45-E6C6526D9AAB}" type="pres">
      <dgm:prSet presAssocID="{54E53E12-5173-4639-8BC8-DA8FC6A6C44F}" presName="txNode" presStyleLbl="fgAcc1" presStyleIdx="1" presStyleCnt="5">
        <dgm:presLayoutVars>
          <dgm:bulletEnabled val="1"/>
        </dgm:presLayoutVars>
      </dgm:prSet>
      <dgm:spPr/>
    </dgm:pt>
    <dgm:pt modelId="{A9836F18-A490-4E1A-B728-2E444E492029}" type="pres">
      <dgm:prSet presAssocID="{44AB9687-69C6-4078-940B-DDB35853FA87}" presName="compositeSpace" presStyleCnt="0"/>
      <dgm:spPr/>
    </dgm:pt>
    <dgm:pt modelId="{F6F9EABF-824B-4F5B-9223-F3DF7BECA0CF}" type="pres">
      <dgm:prSet presAssocID="{9DE769CE-00F5-4433-A85A-D8E8B591AAFA}" presName="composite" presStyleCnt="0"/>
      <dgm:spPr/>
    </dgm:pt>
    <dgm:pt modelId="{F8FED38C-F489-4ABE-BC51-4C4FE4CFC992}" type="pres">
      <dgm:prSet presAssocID="{9DE769CE-00F5-4433-A85A-D8E8B591AAFA}" presName="bgChev" presStyleLbl="node1" presStyleIdx="2" presStyleCnt="5"/>
      <dgm:spPr/>
    </dgm:pt>
    <dgm:pt modelId="{A83FAE0F-5C11-4859-8863-732C93284ED5}" type="pres">
      <dgm:prSet presAssocID="{9DE769CE-00F5-4433-A85A-D8E8B591AAFA}" presName="txNode" presStyleLbl="fgAcc1" presStyleIdx="2" presStyleCnt="5">
        <dgm:presLayoutVars>
          <dgm:bulletEnabled val="1"/>
        </dgm:presLayoutVars>
      </dgm:prSet>
      <dgm:spPr/>
    </dgm:pt>
    <dgm:pt modelId="{0E420177-F013-4A67-A63D-BCEA403AC8BD}" type="pres">
      <dgm:prSet presAssocID="{EE1B0D24-9AAA-4A2A-89D0-86FDDA055006}" presName="compositeSpace" presStyleCnt="0"/>
      <dgm:spPr/>
    </dgm:pt>
    <dgm:pt modelId="{7DAC83DA-79D7-474A-9453-5678DE130A77}" type="pres">
      <dgm:prSet presAssocID="{ECA26D8E-777E-48D4-A66E-A9F5A29C3C95}" presName="composite" presStyleCnt="0"/>
      <dgm:spPr/>
    </dgm:pt>
    <dgm:pt modelId="{D2B81ECF-096A-49E9-BA21-0F01519C6CA5}" type="pres">
      <dgm:prSet presAssocID="{ECA26D8E-777E-48D4-A66E-A9F5A29C3C95}" presName="bgChev" presStyleLbl="node1" presStyleIdx="3" presStyleCnt="5"/>
      <dgm:spPr/>
    </dgm:pt>
    <dgm:pt modelId="{937FA6AC-A292-4465-AB3B-8D232348A5E2}" type="pres">
      <dgm:prSet presAssocID="{ECA26D8E-777E-48D4-A66E-A9F5A29C3C95}" presName="txNode" presStyleLbl="fgAcc1" presStyleIdx="3" presStyleCnt="5">
        <dgm:presLayoutVars>
          <dgm:bulletEnabled val="1"/>
        </dgm:presLayoutVars>
      </dgm:prSet>
      <dgm:spPr/>
    </dgm:pt>
    <dgm:pt modelId="{10BA1F25-A9F3-4496-BA73-619F00F6576F}" type="pres">
      <dgm:prSet presAssocID="{E81C1310-8A7F-4CA9-A66C-BB5C9E6D8F69}" presName="compositeSpace" presStyleCnt="0"/>
      <dgm:spPr/>
    </dgm:pt>
    <dgm:pt modelId="{B3795A83-0975-4BCD-943D-ADD06297DD41}" type="pres">
      <dgm:prSet presAssocID="{822BF91D-7CC5-495C-A920-5133FCFCDCA2}" presName="composite" presStyleCnt="0"/>
      <dgm:spPr/>
    </dgm:pt>
    <dgm:pt modelId="{FA659698-82AE-49A0-9B5C-F187BF775ED4}" type="pres">
      <dgm:prSet presAssocID="{822BF91D-7CC5-495C-A920-5133FCFCDCA2}" presName="bgChev" presStyleLbl="node1" presStyleIdx="4" presStyleCnt="5"/>
      <dgm:spPr/>
    </dgm:pt>
    <dgm:pt modelId="{7B70A91F-F3B9-4F15-8BA5-A8C7E6E89557}" type="pres">
      <dgm:prSet presAssocID="{822BF91D-7CC5-495C-A920-5133FCFCDCA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00C0308-1BFB-4DF5-B5B6-4ED7F8A8B4BF}" srcId="{E91CC2FC-5B77-4E96-9B24-80742A0F092C}" destId="{ECA26D8E-777E-48D4-A66E-A9F5A29C3C95}" srcOrd="3" destOrd="0" parTransId="{90E87929-9601-43DD-8159-7F8DBCB805BD}" sibTransId="{E81C1310-8A7F-4CA9-A66C-BB5C9E6D8F69}"/>
    <dgm:cxn modelId="{3D2B2A10-19E4-4A66-AD14-5D0E8D50666C}" type="presOf" srcId="{54E53E12-5173-4639-8BC8-DA8FC6A6C44F}" destId="{6BC4C677-CE1C-49DD-BE45-E6C6526D9AAB}" srcOrd="0" destOrd="0" presId="urn:microsoft.com/office/officeart/2005/8/layout/chevronAccent+Icon"/>
    <dgm:cxn modelId="{77AF8036-D53A-4686-AFA2-44F44D34745C}" type="presOf" srcId="{E91CC2FC-5B77-4E96-9B24-80742A0F092C}" destId="{3DC0F0F2-7C9E-410A-B095-A855451CBBA3}" srcOrd="0" destOrd="0" presId="urn:microsoft.com/office/officeart/2005/8/layout/chevronAccent+Icon"/>
    <dgm:cxn modelId="{9FE5C85D-93E6-4CCA-89BD-FE0401733C3F}" type="presOf" srcId="{ECA26D8E-777E-48D4-A66E-A9F5A29C3C95}" destId="{937FA6AC-A292-4465-AB3B-8D232348A5E2}" srcOrd="0" destOrd="0" presId="urn:microsoft.com/office/officeart/2005/8/layout/chevronAccent+Icon"/>
    <dgm:cxn modelId="{5C1F4E48-C7B8-4E49-AC2D-3FE747907C94}" srcId="{E91CC2FC-5B77-4E96-9B24-80742A0F092C}" destId="{822BF91D-7CC5-495C-A920-5133FCFCDCA2}" srcOrd="4" destOrd="0" parTransId="{38195E18-CDB4-41F6-8EC0-AD2F59873523}" sibTransId="{2A73E15D-91DA-4771-8939-14CEE54A11E7}"/>
    <dgm:cxn modelId="{1348B076-BA80-4855-96A4-A7BE40A3F48B}" srcId="{E91CC2FC-5B77-4E96-9B24-80742A0F092C}" destId="{54E53E12-5173-4639-8BC8-DA8FC6A6C44F}" srcOrd="1" destOrd="0" parTransId="{6E397A0D-296B-4A87-BC94-696D878A47B0}" sibTransId="{44AB9687-69C6-4078-940B-DDB35853FA87}"/>
    <dgm:cxn modelId="{5C8C4DC0-C026-4CBF-ABD4-D60925D2B760}" type="presOf" srcId="{822BF91D-7CC5-495C-A920-5133FCFCDCA2}" destId="{7B70A91F-F3B9-4F15-8BA5-A8C7E6E89557}" srcOrd="0" destOrd="0" presId="urn:microsoft.com/office/officeart/2005/8/layout/chevronAccent+Icon"/>
    <dgm:cxn modelId="{1068CDC0-7FE2-4441-85E7-38069031CC19}" type="presOf" srcId="{9DE769CE-00F5-4433-A85A-D8E8B591AAFA}" destId="{A83FAE0F-5C11-4859-8863-732C93284ED5}" srcOrd="0" destOrd="0" presId="urn:microsoft.com/office/officeart/2005/8/layout/chevronAccent+Icon"/>
    <dgm:cxn modelId="{7C96CBEA-548E-4C0A-A0BE-688C6D4A728F}" type="presOf" srcId="{E47717A5-A9F0-4E82-9809-8A7832B88121}" destId="{1585F63E-C327-425C-AB86-02A2D63A435A}" srcOrd="0" destOrd="0" presId="urn:microsoft.com/office/officeart/2005/8/layout/chevronAccent+Icon"/>
    <dgm:cxn modelId="{F7FDA3ED-4766-4979-BFCE-D391BD85E6AA}" srcId="{E91CC2FC-5B77-4E96-9B24-80742A0F092C}" destId="{E47717A5-A9F0-4E82-9809-8A7832B88121}" srcOrd="0" destOrd="0" parTransId="{3C05B5D7-4828-4576-9DCD-3F2D09BF4065}" sibTransId="{3C571437-2EFF-4527-91BB-5188546F0F69}"/>
    <dgm:cxn modelId="{52924EFA-C6A1-4E95-A8F9-961E8D47DC80}" srcId="{E91CC2FC-5B77-4E96-9B24-80742A0F092C}" destId="{9DE769CE-00F5-4433-A85A-D8E8B591AAFA}" srcOrd="2" destOrd="0" parTransId="{6F2EAEBE-E474-41B8-B7EF-EE3A877A3514}" sibTransId="{EE1B0D24-9AAA-4A2A-89D0-86FDDA055006}"/>
    <dgm:cxn modelId="{3DB694F5-1084-464B-9BDB-B9D939617242}" type="presParOf" srcId="{3DC0F0F2-7C9E-410A-B095-A855451CBBA3}" destId="{368C3301-5541-4F1F-9C19-D89552EBED95}" srcOrd="0" destOrd="0" presId="urn:microsoft.com/office/officeart/2005/8/layout/chevronAccent+Icon"/>
    <dgm:cxn modelId="{09A01258-D6F5-4881-A337-AE1132A122D4}" type="presParOf" srcId="{368C3301-5541-4F1F-9C19-D89552EBED95}" destId="{95134BB6-A58D-4E20-AC1D-1B7296D00D56}" srcOrd="0" destOrd="0" presId="urn:microsoft.com/office/officeart/2005/8/layout/chevronAccent+Icon"/>
    <dgm:cxn modelId="{06637795-D86E-4EEB-B7D7-9565557DE3E1}" type="presParOf" srcId="{368C3301-5541-4F1F-9C19-D89552EBED95}" destId="{1585F63E-C327-425C-AB86-02A2D63A435A}" srcOrd="1" destOrd="0" presId="urn:microsoft.com/office/officeart/2005/8/layout/chevronAccent+Icon"/>
    <dgm:cxn modelId="{8A7485F1-D474-4026-9CE6-ABDE17490C71}" type="presParOf" srcId="{3DC0F0F2-7C9E-410A-B095-A855451CBBA3}" destId="{6005BF6B-2FCF-4B4E-8F09-3EF1EF8717B4}" srcOrd="1" destOrd="0" presId="urn:microsoft.com/office/officeart/2005/8/layout/chevronAccent+Icon"/>
    <dgm:cxn modelId="{56551F99-6332-4746-A8C0-B54503956798}" type="presParOf" srcId="{3DC0F0F2-7C9E-410A-B095-A855451CBBA3}" destId="{F6C963EE-DF48-4F7B-A6B6-C9145ABC3424}" srcOrd="2" destOrd="0" presId="urn:microsoft.com/office/officeart/2005/8/layout/chevronAccent+Icon"/>
    <dgm:cxn modelId="{1CF88554-B02D-4DB0-ACC7-CB1979480286}" type="presParOf" srcId="{F6C963EE-DF48-4F7B-A6B6-C9145ABC3424}" destId="{17D8689B-C1D4-4D62-9D82-4D459CC82E5B}" srcOrd="0" destOrd="0" presId="urn:microsoft.com/office/officeart/2005/8/layout/chevronAccent+Icon"/>
    <dgm:cxn modelId="{7EF6EB84-A252-4AD8-B0AB-F057B91D514A}" type="presParOf" srcId="{F6C963EE-DF48-4F7B-A6B6-C9145ABC3424}" destId="{6BC4C677-CE1C-49DD-BE45-E6C6526D9AAB}" srcOrd="1" destOrd="0" presId="urn:microsoft.com/office/officeart/2005/8/layout/chevronAccent+Icon"/>
    <dgm:cxn modelId="{3D8B804A-5895-46F8-A1E1-42BAF241BAC9}" type="presParOf" srcId="{3DC0F0F2-7C9E-410A-B095-A855451CBBA3}" destId="{A9836F18-A490-4E1A-B728-2E444E492029}" srcOrd="3" destOrd="0" presId="urn:microsoft.com/office/officeart/2005/8/layout/chevronAccent+Icon"/>
    <dgm:cxn modelId="{D6ABA8C6-14A4-4795-882C-18DE2FBAEAEF}" type="presParOf" srcId="{3DC0F0F2-7C9E-410A-B095-A855451CBBA3}" destId="{F6F9EABF-824B-4F5B-9223-F3DF7BECA0CF}" srcOrd="4" destOrd="0" presId="urn:microsoft.com/office/officeart/2005/8/layout/chevronAccent+Icon"/>
    <dgm:cxn modelId="{30323554-3B2F-467D-837A-70F5381C1589}" type="presParOf" srcId="{F6F9EABF-824B-4F5B-9223-F3DF7BECA0CF}" destId="{F8FED38C-F489-4ABE-BC51-4C4FE4CFC992}" srcOrd="0" destOrd="0" presId="urn:microsoft.com/office/officeart/2005/8/layout/chevronAccent+Icon"/>
    <dgm:cxn modelId="{CCA8C457-07C4-454A-91DF-09F5AD055051}" type="presParOf" srcId="{F6F9EABF-824B-4F5B-9223-F3DF7BECA0CF}" destId="{A83FAE0F-5C11-4859-8863-732C93284ED5}" srcOrd="1" destOrd="0" presId="urn:microsoft.com/office/officeart/2005/8/layout/chevronAccent+Icon"/>
    <dgm:cxn modelId="{13D760F8-3FEF-430F-843D-ADCEA72E1597}" type="presParOf" srcId="{3DC0F0F2-7C9E-410A-B095-A855451CBBA3}" destId="{0E420177-F013-4A67-A63D-BCEA403AC8BD}" srcOrd="5" destOrd="0" presId="urn:microsoft.com/office/officeart/2005/8/layout/chevronAccent+Icon"/>
    <dgm:cxn modelId="{C137D880-05D1-44C0-B555-D30A890B9D4E}" type="presParOf" srcId="{3DC0F0F2-7C9E-410A-B095-A855451CBBA3}" destId="{7DAC83DA-79D7-474A-9453-5678DE130A77}" srcOrd="6" destOrd="0" presId="urn:microsoft.com/office/officeart/2005/8/layout/chevronAccent+Icon"/>
    <dgm:cxn modelId="{E6783812-62E3-4774-9ABB-761FF3989DDF}" type="presParOf" srcId="{7DAC83DA-79D7-474A-9453-5678DE130A77}" destId="{D2B81ECF-096A-49E9-BA21-0F01519C6CA5}" srcOrd="0" destOrd="0" presId="urn:microsoft.com/office/officeart/2005/8/layout/chevronAccent+Icon"/>
    <dgm:cxn modelId="{A8E3928D-D296-4877-8826-86CCE77A04F1}" type="presParOf" srcId="{7DAC83DA-79D7-474A-9453-5678DE130A77}" destId="{937FA6AC-A292-4465-AB3B-8D232348A5E2}" srcOrd="1" destOrd="0" presId="urn:microsoft.com/office/officeart/2005/8/layout/chevronAccent+Icon"/>
    <dgm:cxn modelId="{8F61FEF9-9347-4CF1-8995-4420F3BBF376}" type="presParOf" srcId="{3DC0F0F2-7C9E-410A-B095-A855451CBBA3}" destId="{10BA1F25-A9F3-4496-BA73-619F00F6576F}" srcOrd="7" destOrd="0" presId="urn:microsoft.com/office/officeart/2005/8/layout/chevronAccent+Icon"/>
    <dgm:cxn modelId="{8C574910-5AF5-4149-8533-4A9BB3930572}" type="presParOf" srcId="{3DC0F0F2-7C9E-410A-B095-A855451CBBA3}" destId="{B3795A83-0975-4BCD-943D-ADD06297DD41}" srcOrd="8" destOrd="0" presId="urn:microsoft.com/office/officeart/2005/8/layout/chevronAccent+Icon"/>
    <dgm:cxn modelId="{0504DDFE-27BD-4395-8836-33909BC0EA8B}" type="presParOf" srcId="{B3795A83-0975-4BCD-943D-ADD06297DD41}" destId="{FA659698-82AE-49A0-9B5C-F187BF775ED4}" srcOrd="0" destOrd="0" presId="urn:microsoft.com/office/officeart/2005/8/layout/chevronAccent+Icon"/>
    <dgm:cxn modelId="{E35A6A58-7C4E-4CB4-8D3F-BBBB6A3059E2}" type="presParOf" srcId="{B3795A83-0975-4BCD-943D-ADD06297DD41}" destId="{7B70A91F-F3B9-4F15-8BA5-A8C7E6E8955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CC2FC-5B77-4E96-9B24-80742A0F092C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E47717A5-A9F0-4E82-9809-8A7832B88121}">
      <dgm:prSet phldrT="[Text]"/>
      <dgm:spPr/>
      <dgm:t>
        <a:bodyPr/>
        <a:lstStyle/>
        <a:p>
          <a:r>
            <a:rPr lang="en-SG" dirty="0"/>
            <a:t>Ask a question</a:t>
          </a:r>
        </a:p>
      </dgm:t>
    </dgm:pt>
    <dgm:pt modelId="{3C05B5D7-4828-4576-9DCD-3F2D09BF4065}" type="parTrans" cxnId="{F7FDA3ED-4766-4979-BFCE-D391BD85E6AA}">
      <dgm:prSet/>
      <dgm:spPr/>
      <dgm:t>
        <a:bodyPr/>
        <a:lstStyle/>
        <a:p>
          <a:endParaRPr lang="en-SG"/>
        </a:p>
      </dgm:t>
    </dgm:pt>
    <dgm:pt modelId="{3C571437-2EFF-4527-91BB-5188546F0F69}" type="sibTrans" cxnId="{F7FDA3ED-4766-4979-BFCE-D391BD85E6AA}">
      <dgm:prSet/>
      <dgm:spPr/>
      <dgm:t>
        <a:bodyPr/>
        <a:lstStyle/>
        <a:p>
          <a:endParaRPr lang="en-SG"/>
        </a:p>
      </dgm:t>
    </dgm:pt>
    <dgm:pt modelId="{54E53E12-5173-4639-8BC8-DA8FC6A6C44F}">
      <dgm:prSet phldrT="[Text]"/>
      <dgm:spPr/>
      <dgm:t>
        <a:bodyPr/>
        <a:lstStyle/>
        <a:p>
          <a:r>
            <a:rPr lang="en-SG" dirty="0"/>
            <a:t>Explore Data</a:t>
          </a:r>
        </a:p>
      </dgm:t>
    </dgm:pt>
    <dgm:pt modelId="{6E397A0D-296B-4A87-BC94-696D878A47B0}" type="parTrans" cxnId="{1348B076-BA80-4855-96A4-A7BE40A3F48B}">
      <dgm:prSet/>
      <dgm:spPr/>
      <dgm:t>
        <a:bodyPr/>
        <a:lstStyle/>
        <a:p>
          <a:endParaRPr lang="en-SG"/>
        </a:p>
      </dgm:t>
    </dgm:pt>
    <dgm:pt modelId="{44AB9687-69C6-4078-940B-DDB35853FA87}" type="sibTrans" cxnId="{1348B076-BA80-4855-96A4-A7BE40A3F48B}">
      <dgm:prSet/>
      <dgm:spPr/>
      <dgm:t>
        <a:bodyPr/>
        <a:lstStyle/>
        <a:p>
          <a:endParaRPr lang="en-SG"/>
        </a:p>
      </dgm:t>
    </dgm:pt>
    <dgm:pt modelId="{9DE769CE-00F5-4433-A85A-D8E8B591AAFA}">
      <dgm:prSet phldrT="[Text]"/>
      <dgm:spPr/>
      <dgm:t>
        <a:bodyPr/>
        <a:lstStyle/>
        <a:p>
          <a:r>
            <a:rPr lang="en-SG" dirty="0"/>
            <a:t>Model and validate</a:t>
          </a:r>
        </a:p>
      </dgm:t>
    </dgm:pt>
    <dgm:pt modelId="{6F2EAEBE-E474-41B8-B7EF-EE3A877A3514}" type="parTrans" cxnId="{52924EFA-C6A1-4E95-A8F9-961E8D47DC80}">
      <dgm:prSet/>
      <dgm:spPr/>
      <dgm:t>
        <a:bodyPr/>
        <a:lstStyle/>
        <a:p>
          <a:endParaRPr lang="en-SG"/>
        </a:p>
      </dgm:t>
    </dgm:pt>
    <dgm:pt modelId="{EE1B0D24-9AAA-4A2A-89D0-86FDDA055006}" type="sibTrans" cxnId="{52924EFA-C6A1-4E95-A8F9-961E8D47DC80}">
      <dgm:prSet/>
      <dgm:spPr/>
      <dgm:t>
        <a:bodyPr/>
        <a:lstStyle/>
        <a:p>
          <a:endParaRPr lang="en-SG"/>
        </a:p>
      </dgm:t>
    </dgm:pt>
    <dgm:pt modelId="{ECA26D8E-777E-48D4-A66E-A9F5A29C3C95}">
      <dgm:prSet phldrT="[Text]"/>
      <dgm:spPr/>
      <dgm:t>
        <a:bodyPr/>
        <a:lstStyle/>
        <a:p>
          <a:r>
            <a:rPr lang="en-SG" dirty="0"/>
            <a:t>Communicate</a:t>
          </a:r>
        </a:p>
      </dgm:t>
    </dgm:pt>
    <dgm:pt modelId="{90E87929-9601-43DD-8159-7F8DBCB805BD}" type="parTrans" cxnId="{D00C0308-1BFB-4DF5-B5B6-4ED7F8A8B4BF}">
      <dgm:prSet/>
      <dgm:spPr/>
      <dgm:t>
        <a:bodyPr/>
        <a:lstStyle/>
        <a:p>
          <a:endParaRPr lang="en-SG"/>
        </a:p>
      </dgm:t>
    </dgm:pt>
    <dgm:pt modelId="{E81C1310-8A7F-4CA9-A66C-BB5C9E6D8F69}" type="sibTrans" cxnId="{D00C0308-1BFB-4DF5-B5B6-4ED7F8A8B4BF}">
      <dgm:prSet/>
      <dgm:spPr/>
      <dgm:t>
        <a:bodyPr/>
        <a:lstStyle/>
        <a:p>
          <a:endParaRPr lang="en-SG"/>
        </a:p>
      </dgm:t>
    </dgm:pt>
    <dgm:pt modelId="{822BF91D-7CC5-495C-A920-5133FCFCDCA2}">
      <dgm:prSet phldrT="[Text]"/>
      <dgm:spPr/>
      <dgm:t>
        <a:bodyPr/>
        <a:lstStyle/>
        <a:p>
          <a:r>
            <a:rPr lang="en-SG" dirty="0"/>
            <a:t>Implement</a:t>
          </a:r>
        </a:p>
      </dgm:t>
    </dgm:pt>
    <dgm:pt modelId="{38195E18-CDB4-41F6-8EC0-AD2F59873523}" type="parTrans" cxnId="{5C1F4E48-C7B8-4E49-AC2D-3FE747907C94}">
      <dgm:prSet/>
      <dgm:spPr/>
      <dgm:t>
        <a:bodyPr/>
        <a:lstStyle/>
        <a:p>
          <a:endParaRPr lang="en-SG"/>
        </a:p>
      </dgm:t>
    </dgm:pt>
    <dgm:pt modelId="{2A73E15D-91DA-4771-8939-14CEE54A11E7}" type="sibTrans" cxnId="{5C1F4E48-C7B8-4E49-AC2D-3FE747907C94}">
      <dgm:prSet/>
      <dgm:spPr/>
      <dgm:t>
        <a:bodyPr/>
        <a:lstStyle/>
        <a:p>
          <a:endParaRPr lang="en-SG"/>
        </a:p>
      </dgm:t>
    </dgm:pt>
    <dgm:pt modelId="{3DC0F0F2-7C9E-410A-B095-A855451CBBA3}" type="pres">
      <dgm:prSet presAssocID="{E91CC2FC-5B77-4E96-9B24-80742A0F092C}" presName="Name0" presStyleCnt="0">
        <dgm:presLayoutVars>
          <dgm:dir/>
          <dgm:resizeHandles val="exact"/>
        </dgm:presLayoutVars>
      </dgm:prSet>
      <dgm:spPr/>
    </dgm:pt>
    <dgm:pt modelId="{368C3301-5541-4F1F-9C19-D89552EBED95}" type="pres">
      <dgm:prSet presAssocID="{E47717A5-A9F0-4E82-9809-8A7832B88121}" presName="composite" presStyleCnt="0"/>
      <dgm:spPr/>
    </dgm:pt>
    <dgm:pt modelId="{95134BB6-A58D-4E20-AC1D-1B7296D00D56}" type="pres">
      <dgm:prSet presAssocID="{E47717A5-A9F0-4E82-9809-8A7832B88121}" presName="bgChev" presStyleLbl="node1" presStyleIdx="0" presStyleCnt="5"/>
      <dgm:spPr/>
    </dgm:pt>
    <dgm:pt modelId="{1585F63E-C327-425C-AB86-02A2D63A435A}" type="pres">
      <dgm:prSet presAssocID="{E47717A5-A9F0-4E82-9809-8A7832B88121}" presName="txNode" presStyleLbl="fgAcc1" presStyleIdx="0" presStyleCnt="5">
        <dgm:presLayoutVars>
          <dgm:bulletEnabled val="1"/>
        </dgm:presLayoutVars>
      </dgm:prSet>
      <dgm:spPr/>
    </dgm:pt>
    <dgm:pt modelId="{6005BF6B-2FCF-4B4E-8F09-3EF1EF8717B4}" type="pres">
      <dgm:prSet presAssocID="{3C571437-2EFF-4527-91BB-5188546F0F69}" presName="compositeSpace" presStyleCnt="0"/>
      <dgm:spPr/>
    </dgm:pt>
    <dgm:pt modelId="{F6C963EE-DF48-4F7B-A6B6-C9145ABC3424}" type="pres">
      <dgm:prSet presAssocID="{54E53E12-5173-4639-8BC8-DA8FC6A6C44F}" presName="composite" presStyleCnt="0"/>
      <dgm:spPr/>
    </dgm:pt>
    <dgm:pt modelId="{17D8689B-C1D4-4D62-9D82-4D459CC82E5B}" type="pres">
      <dgm:prSet presAssocID="{54E53E12-5173-4639-8BC8-DA8FC6A6C44F}" presName="bgChev" presStyleLbl="node1" presStyleIdx="1" presStyleCnt="5"/>
      <dgm:spPr/>
    </dgm:pt>
    <dgm:pt modelId="{6BC4C677-CE1C-49DD-BE45-E6C6526D9AAB}" type="pres">
      <dgm:prSet presAssocID="{54E53E12-5173-4639-8BC8-DA8FC6A6C44F}" presName="txNode" presStyleLbl="fgAcc1" presStyleIdx="1" presStyleCnt="5">
        <dgm:presLayoutVars>
          <dgm:bulletEnabled val="1"/>
        </dgm:presLayoutVars>
      </dgm:prSet>
      <dgm:spPr/>
    </dgm:pt>
    <dgm:pt modelId="{A9836F18-A490-4E1A-B728-2E444E492029}" type="pres">
      <dgm:prSet presAssocID="{44AB9687-69C6-4078-940B-DDB35853FA87}" presName="compositeSpace" presStyleCnt="0"/>
      <dgm:spPr/>
    </dgm:pt>
    <dgm:pt modelId="{F6F9EABF-824B-4F5B-9223-F3DF7BECA0CF}" type="pres">
      <dgm:prSet presAssocID="{9DE769CE-00F5-4433-A85A-D8E8B591AAFA}" presName="composite" presStyleCnt="0"/>
      <dgm:spPr/>
    </dgm:pt>
    <dgm:pt modelId="{F8FED38C-F489-4ABE-BC51-4C4FE4CFC992}" type="pres">
      <dgm:prSet presAssocID="{9DE769CE-00F5-4433-A85A-D8E8B591AAFA}" presName="bgChev" presStyleLbl="node1" presStyleIdx="2" presStyleCnt="5"/>
      <dgm:spPr/>
    </dgm:pt>
    <dgm:pt modelId="{A83FAE0F-5C11-4859-8863-732C93284ED5}" type="pres">
      <dgm:prSet presAssocID="{9DE769CE-00F5-4433-A85A-D8E8B591AAFA}" presName="txNode" presStyleLbl="fgAcc1" presStyleIdx="2" presStyleCnt="5">
        <dgm:presLayoutVars>
          <dgm:bulletEnabled val="1"/>
        </dgm:presLayoutVars>
      </dgm:prSet>
      <dgm:spPr/>
    </dgm:pt>
    <dgm:pt modelId="{0E420177-F013-4A67-A63D-BCEA403AC8BD}" type="pres">
      <dgm:prSet presAssocID="{EE1B0D24-9AAA-4A2A-89D0-86FDDA055006}" presName="compositeSpace" presStyleCnt="0"/>
      <dgm:spPr/>
    </dgm:pt>
    <dgm:pt modelId="{7DAC83DA-79D7-474A-9453-5678DE130A77}" type="pres">
      <dgm:prSet presAssocID="{ECA26D8E-777E-48D4-A66E-A9F5A29C3C95}" presName="composite" presStyleCnt="0"/>
      <dgm:spPr/>
    </dgm:pt>
    <dgm:pt modelId="{D2B81ECF-096A-49E9-BA21-0F01519C6CA5}" type="pres">
      <dgm:prSet presAssocID="{ECA26D8E-777E-48D4-A66E-A9F5A29C3C95}" presName="bgChev" presStyleLbl="node1" presStyleIdx="3" presStyleCnt="5"/>
      <dgm:spPr/>
    </dgm:pt>
    <dgm:pt modelId="{937FA6AC-A292-4465-AB3B-8D232348A5E2}" type="pres">
      <dgm:prSet presAssocID="{ECA26D8E-777E-48D4-A66E-A9F5A29C3C95}" presName="txNode" presStyleLbl="fgAcc1" presStyleIdx="3" presStyleCnt="5">
        <dgm:presLayoutVars>
          <dgm:bulletEnabled val="1"/>
        </dgm:presLayoutVars>
      </dgm:prSet>
      <dgm:spPr/>
    </dgm:pt>
    <dgm:pt modelId="{10BA1F25-A9F3-4496-BA73-619F00F6576F}" type="pres">
      <dgm:prSet presAssocID="{E81C1310-8A7F-4CA9-A66C-BB5C9E6D8F69}" presName="compositeSpace" presStyleCnt="0"/>
      <dgm:spPr/>
    </dgm:pt>
    <dgm:pt modelId="{B3795A83-0975-4BCD-943D-ADD06297DD41}" type="pres">
      <dgm:prSet presAssocID="{822BF91D-7CC5-495C-A920-5133FCFCDCA2}" presName="composite" presStyleCnt="0"/>
      <dgm:spPr/>
    </dgm:pt>
    <dgm:pt modelId="{FA659698-82AE-49A0-9B5C-F187BF775ED4}" type="pres">
      <dgm:prSet presAssocID="{822BF91D-7CC5-495C-A920-5133FCFCDCA2}" presName="bgChev" presStyleLbl="node1" presStyleIdx="4" presStyleCnt="5"/>
      <dgm:spPr/>
    </dgm:pt>
    <dgm:pt modelId="{7B70A91F-F3B9-4F15-8BA5-A8C7E6E89557}" type="pres">
      <dgm:prSet presAssocID="{822BF91D-7CC5-495C-A920-5133FCFCDCA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00C0308-1BFB-4DF5-B5B6-4ED7F8A8B4BF}" srcId="{E91CC2FC-5B77-4E96-9B24-80742A0F092C}" destId="{ECA26D8E-777E-48D4-A66E-A9F5A29C3C95}" srcOrd="3" destOrd="0" parTransId="{90E87929-9601-43DD-8159-7F8DBCB805BD}" sibTransId="{E81C1310-8A7F-4CA9-A66C-BB5C9E6D8F69}"/>
    <dgm:cxn modelId="{3D2B2A10-19E4-4A66-AD14-5D0E8D50666C}" type="presOf" srcId="{54E53E12-5173-4639-8BC8-DA8FC6A6C44F}" destId="{6BC4C677-CE1C-49DD-BE45-E6C6526D9AAB}" srcOrd="0" destOrd="0" presId="urn:microsoft.com/office/officeart/2005/8/layout/chevronAccent+Icon"/>
    <dgm:cxn modelId="{77AF8036-D53A-4686-AFA2-44F44D34745C}" type="presOf" srcId="{E91CC2FC-5B77-4E96-9B24-80742A0F092C}" destId="{3DC0F0F2-7C9E-410A-B095-A855451CBBA3}" srcOrd="0" destOrd="0" presId="urn:microsoft.com/office/officeart/2005/8/layout/chevronAccent+Icon"/>
    <dgm:cxn modelId="{9FE5C85D-93E6-4CCA-89BD-FE0401733C3F}" type="presOf" srcId="{ECA26D8E-777E-48D4-A66E-A9F5A29C3C95}" destId="{937FA6AC-A292-4465-AB3B-8D232348A5E2}" srcOrd="0" destOrd="0" presId="urn:microsoft.com/office/officeart/2005/8/layout/chevronAccent+Icon"/>
    <dgm:cxn modelId="{5C1F4E48-C7B8-4E49-AC2D-3FE747907C94}" srcId="{E91CC2FC-5B77-4E96-9B24-80742A0F092C}" destId="{822BF91D-7CC5-495C-A920-5133FCFCDCA2}" srcOrd="4" destOrd="0" parTransId="{38195E18-CDB4-41F6-8EC0-AD2F59873523}" sibTransId="{2A73E15D-91DA-4771-8939-14CEE54A11E7}"/>
    <dgm:cxn modelId="{1348B076-BA80-4855-96A4-A7BE40A3F48B}" srcId="{E91CC2FC-5B77-4E96-9B24-80742A0F092C}" destId="{54E53E12-5173-4639-8BC8-DA8FC6A6C44F}" srcOrd="1" destOrd="0" parTransId="{6E397A0D-296B-4A87-BC94-696D878A47B0}" sibTransId="{44AB9687-69C6-4078-940B-DDB35853FA87}"/>
    <dgm:cxn modelId="{5C8C4DC0-C026-4CBF-ABD4-D60925D2B760}" type="presOf" srcId="{822BF91D-7CC5-495C-A920-5133FCFCDCA2}" destId="{7B70A91F-F3B9-4F15-8BA5-A8C7E6E89557}" srcOrd="0" destOrd="0" presId="urn:microsoft.com/office/officeart/2005/8/layout/chevronAccent+Icon"/>
    <dgm:cxn modelId="{1068CDC0-7FE2-4441-85E7-38069031CC19}" type="presOf" srcId="{9DE769CE-00F5-4433-A85A-D8E8B591AAFA}" destId="{A83FAE0F-5C11-4859-8863-732C93284ED5}" srcOrd="0" destOrd="0" presId="urn:microsoft.com/office/officeart/2005/8/layout/chevronAccent+Icon"/>
    <dgm:cxn modelId="{7C96CBEA-548E-4C0A-A0BE-688C6D4A728F}" type="presOf" srcId="{E47717A5-A9F0-4E82-9809-8A7832B88121}" destId="{1585F63E-C327-425C-AB86-02A2D63A435A}" srcOrd="0" destOrd="0" presId="urn:microsoft.com/office/officeart/2005/8/layout/chevronAccent+Icon"/>
    <dgm:cxn modelId="{F7FDA3ED-4766-4979-BFCE-D391BD85E6AA}" srcId="{E91CC2FC-5B77-4E96-9B24-80742A0F092C}" destId="{E47717A5-A9F0-4E82-9809-8A7832B88121}" srcOrd="0" destOrd="0" parTransId="{3C05B5D7-4828-4576-9DCD-3F2D09BF4065}" sibTransId="{3C571437-2EFF-4527-91BB-5188546F0F69}"/>
    <dgm:cxn modelId="{52924EFA-C6A1-4E95-A8F9-961E8D47DC80}" srcId="{E91CC2FC-5B77-4E96-9B24-80742A0F092C}" destId="{9DE769CE-00F5-4433-A85A-D8E8B591AAFA}" srcOrd="2" destOrd="0" parTransId="{6F2EAEBE-E474-41B8-B7EF-EE3A877A3514}" sibTransId="{EE1B0D24-9AAA-4A2A-89D0-86FDDA055006}"/>
    <dgm:cxn modelId="{3DB694F5-1084-464B-9BDB-B9D939617242}" type="presParOf" srcId="{3DC0F0F2-7C9E-410A-B095-A855451CBBA3}" destId="{368C3301-5541-4F1F-9C19-D89552EBED95}" srcOrd="0" destOrd="0" presId="urn:microsoft.com/office/officeart/2005/8/layout/chevronAccent+Icon"/>
    <dgm:cxn modelId="{09A01258-D6F5-4881-A337-AE1132A122D4}" type="presParOf" srcId="{368C3301-5541-4F1F-9C19-D89552EBED95}" destId="{95134BB6-A58D-4E20-AC1D-1B7296D00D56}" srcOrd="0" destOrd="0" presId="urn:microsoft.com/office/officeart/2005/8/layout/chevronAccent+Icon"/>
    <dgm:cxn modelId="{06637795-D86E-4EEB-B7D7-9565557DE3E1}" type="presParOf" srcId="{368C3301-5541-4F1F-9C19-D89552EBED95}" destId="{1585F63E-C327-425C-AB86-02A2D63A435A}" srcOrd="1" destOrd="0" presId="urn:microsoft.com/office/officeart/2005/8/layout/chevronAccent+Icon"/>
    <dgm:cxn modelId="{8A7485F1-D474-4026-9CE6-ABDE17490C71}" type="presParOf" srcId="{3DC0F0F2-7C9E-410A-B095-A855451CBBA3}" destId="{6005BF6B-2FCF-4B4E-8F09-3EF1EF8717B4}" srcOrd="1" destOrd="0" presId="urn:microsoft.com/office/officeart/2005/8/layout/chevronAccent+Icon"/>
    <dgm:cxn modelId="{56551F99-6332-4746-A8C0-B54503956798}" type="presParOf" srcId="{3DC0F0F2-7C9E-410A-B095-A855451CBBA3}" destId="{F6C963EE-DF48-4F7B-A6B6-C9145ABC3424}" srcOrd="2" destOrd="0" presId="urn:microsoft.com/office/officeart/2005/8/layout/chevronAccent+Icon"/>
    <dgm:cxn modelId="{1CF88554-B02D-4DB0-ACC7-CB1979480286}" type="presParOf" srcId="{F6C963EE-DF48-4F7B-A6B6-C9145ABC3424}" destId="{17D8689B-C1D4-4D62-9D82-4D459CC82E5B}" srcOrd="0" destOrd="0" presId="urn:microsoft.com/office/officeart/2005/8/layout/chevronAccent+Icon"/>
    <dgm:cxn modelId="{7EF6EB84-A252-4AD8-B0AB-F057B91D514A}" type="presParOf" srcId="{F6C963EE-DF48-4F7B-A6B6-C9145ABC3424}" destId="{6BC4C677-CE1C-49DD-BE45-E6C6526D9AAB}" srcOrd="1" destOrd="0" presId="urn:microsoft.com/office/officeart/2005/8/layout/chevronAccent+Icon"/>
    <dgm:cxn modelId="{3D8B804A-5895-46F8-A1E1-42BAF241BAC9}" type="presParOf" srcId="{3DC0F0F2-7C9E-410A-B095-A855451CBBA3}" destId="{A9836F18-A490-4E1A-B728-2E444E492029}" srcOrd="3" destOrd="0" presId="urn:microsoft.com/office/officeart/2005/8/layout/chevronAccent+Icon"/>
    <dgm:cxn modelId="{D6ABA8C6-14A4-4795-882C-18DE2FBAEAEF}" type="presParOf" srcId="{3DC0F0F2-7C9E-410A-B095-A855451CBBA3}" destId="{F6F9EABF-824B-4F5B-9223-F3DF7BECA0CF}" srcOrd="4" destOrd="0" presId="urn:microsoft.com/office/officeart/2005/8/layout/chevronAccent+Icon"/>
    <dgm:cxn modelId="{30323554-3B2F-467D-837A-70F5381C1589}" type="presParOf" srcId="{F6F9EABF-824B-4F5B-9223-F3DF7BECA0CF}" destId="{F8FED38C-F489-4ABE-BC51-4C4FE4CFC992}" srcOrd="0" destOrd="0" presId="urn:microsoft.com/office/officeart/2005/8/layout/chevronAccent+Icon"/>
    <dgm:cxn modelId="{CCA8C457-07C4-454A-91DF-09F5AD055051}" type="presParOf" srcId="{F6F9EABF-824B-4F5B-9223-F3DF7BECA0CF}" destId="{A83FAE0F-5C11-4859-8863-732C93284ED5}" srcOrd="1" destOrd="0" presId="urn:microsoft.com/office/officeart/2005/8/layout/chevronAccent+Icon"/>
    <dgm:cxn modelId="{13D760F8-3FEF-430F-843D-ADCEA72E1597}" type="presParOf" srcId="{3DC0F0F2-7C9E-410A-B095-A855451CBBA3}" destId="{0E420177-F013-4A67-A63D-BCEA403AC8BD}" srcOrd="5" destOrd="0" presId="urn:microsoft.com/office/officeart/2005/8/layout/chevronAccent+Icon"/>
    <dgm:cxn modelId="{C137D880-05D1-44C0-B555-D30A890B9D4E}" type="presParOf" srcId="{3DC0F0F2-7C9E-410A-B095-A855451CBBA3}" destId="{7DAC83DA-79D7-474A-9453-5678DE130A77}" srcOrd="6" destOrd="0" presId="urn:microsoft.com/office/officeart/2005/8/layout/chevronAccent+Icon"/>
    <dgm:cxn modelId="{E6783812-62E3-4774-9ABB-761FF3989DDF}" type="presParOf" srcId="{7DAC83DA-79D7-474A-9453-5678DE130A77}" destId="{D2B81ECF-096A-49E9-BA21-0F01519C6CA5}" srcOrd="0" destOrd="0" presId="urn:microsoft.com/office/officeart/2005/8/layout/chevronAccent+Icon"/>
    <dgm:cxn modelId="{A8E3928D-D296-4877-8826-86CCE77A04F1}" type="presParOf" srcId="{7DAC83DA-79D7-474A-9453-5678DE130A77}" destId="{937FA6AC-A292-4465-AB3B-8D232348A5E2}" srcOrd="1" destOrd="0" presId="urn:microsoft.com/office/officeart/2005/8/layout/chevronAccent+Icon"/>
    <dgm:cxn modelId="{8F61FEF9-9347-4CF1-8995-4420F3BBF376}" type="presParOf" srcId="{3DC0F0F2-7C9E-410A-B095-A855451CBBA3}" destId="{10BA1F25-A9F3-4496-BA73-619F00F6576F}" srcOrd="7" destOrd="0" presId="urn:microsoft.com/office/officeart/2005/8/layout/chevronAccent+Icon"/>
    <dgm:cxn modelId="{8C574910-5AF5-4149-8533-4A9BB3930572}" type="presParOf" srcId="{3DC0F0F2-7C9E-410A-B095-A855451CBBA3}" destId="{B3795A83-0975-4BCD-943D-ADD06297DD41}" srcOrd="8" destOrd="0" presId="urn:microsoft.com/office/officeart/2005/8/layout/chevronAccent+Icon"/>
    <dgm:cxn modelId="{0504DDFE-27BD-4395-8836-33909BC0EA8B}" type="presParOf" srcId="{B3795A83-0975-4BCD-943D-ADD06297DD41}" destId="{FA659698-82AE-49A0-9B5C-F187BF775ED4}" srcOrd="0" destOrd="0" presId="urn:microsoft.com/office/officeart/2005/8/layout/chevronAccent+Icon"/>
    <dgm:cxn modelId="{E35A6A58-7C4E-4CB4-8D3F-BBBB6A3059E2}" type="presParOf" srcId="{B3795A83-0975-4BCD-943D-ADD06297DD41}" destId="{7B70A91F-F3B9-4F15-8BA5-A8C7E6E8955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CC2FC-5B77-4E96-9B24-80742A0F092C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</dgm:pt>
    <dgm:pt modelId="{E47717A5-A9F0-4E82-9809-8A7832B88121}">
      <dgm:prSet phldrT="[Text]"/>
      <dgm:spPr/>
      <dgm:t>
        <a:bodyPr/>
        <a:lstStyle/>
        <a:p>
          <a:r>
            <a:rPr lang="en-SG" dirty="0"/>
            <a:t>Ask a question</a:t>
          </a:r>
        </a:p>
      </dgm:t>
    </dgm:pt>
    <dgm:pt modelId="{3C05B5D7-4828-4576-9DCD-3F2D09BF4065}" type="parTrans" cxnId="{F7FDA3ED-4766-4979-BFCE-D391BD85E6AA}">
      <dgm:prSet/>
      <dgm:spPr/>
      <dgm:t>
        <a:bodyPr/>
        <a:lstStyle/>
        <a:p>
          <a:endParaRPr lang="en-SG"/>
        </a:p>
      </dgm:t>
    </dgm:pt>
    <dgm:pt modelId="{3C571437-2EFF-4527-91BB-5188546F0F69}" type="sibTrans" cxnId="{F7FDA3ED-4766-4979-BFCE-D391BD85E6AA}">
      <dgm:prSet/>
      <dgm:spPr/>
      <dgm:t>
        <a:bodyPr/>
        <a:lstStyle/>
        <a:p>
          <a:endParaRPr lang="en-SG"/>
        </a:p>
      </dgm:t>
    </dgm:pt>
    <dgm:pt modelId="{54E53E12-5173-4639-8BC8-DA8FC6A6C44F}">
      <dgm:prSet phldrT="[Text]"/>
      <dgm:spPr/>
      <dgm:t>
        <a:bodyPr/>
        <a:lstStyle/>
        <a:p>
          <a:r>
            <a:rPr lang="en-SG" dirty="0"/>
            <a:t>Explore Data</a:t>
          </a:r>
        </a:p>
      </dgm:t>
    </dgm:pt>
    <dgm:pt modelId="{6E397A0D-296B-4A87-BC94-696D878A47B0}" type="parTrans" cxnId="{1348B076-BA80-4855-96A4-A7BE40A3F48B}">
      <dgm:prSet/>
      <dgm:spPr/>
      <dgm:t>
        <a:bodyPr/>
        <a:lstStyle/>
        <a:p>
          <a:endParaRPr lang="en-SG"/>
        </a:p>
      </dgm:t>
    </dgm:pt>
    <dgm:pt modelId="{44AB9687-69C6-4078-940B-DDB35853FA87}" type="sibTrans" cxnId="{1348B076-BA80-4855-96A4-A7BE40A3F48B}">
      <dgm:prSet/>
      <dgm:spPr/>
      <dgm:t>
        <a:bodyPr/>
        <a:lstStyle/>
        <a:p>
          <a:endParaRPr lang="en-SG"/>
        </a:p>
      </dgm:t>
    </dgm:pt>
    <dgm:pt modelId="{9DE769CE-00F5-4433-A85A-D8E8B591AAFA}">
      <dgm:prSet phldrT="[Text]"/>
      <dgm:spPr/>
      <dgm:t>
        <a:bodyPr/>
        <a:lstStyle/>
        <a:p>
          <a:r>
            <a:rPr lang="en-SG" dirty="0"/>
            <a:t>Model and validate</a:t>
          </a:r>
        </a:p>
      </dgm:t>
    </dgm:pt>
    <dgm:pt modelId="{6F2EAEBE-E474-41B8-B7EF-EE3A877A3514}" type="parTrans" cxnId="{52924EFA-C6A1-4E95-A8F9-961E8D47DC80}">
      <dgm:prSet/>
      <dgm:spPr/>
      <dgm:t>
        <a:bodyPr/>
        <a:lstStyle/>
        <a:p>
          <a:endParaRPr lang="en-SG"/>
        </a:p>
      </dgm:t>
    </dgm:pt>
    <dgm:pt modelId="{EE1B0D24-9AAA-4A2A-89D0-86FDDA055006}" type="sibTrans" cxnId="{52924EFA-C6A1-4E95-A8F9-961E8D47DC80}">
      <dgm:prSet/>
      <dgm:spPr/>
      <dgm:t>
        <a:bodyPr/>
        <a:lstStyle/>
        <a:p>
          <a:endParaRPr lang="en-SG"/>
        </a:p>
      </dgm:t>
    </dgm:pt>
    <dgm:pt modelId="{ECA26D8E-777E-48D4-A66E-A9F5A29C3C95}">
      <dgm:prSet phldrT="[Text]"/>
      <dgm:spPr/>
      <dgm:t>
        <a:bodyPr/>
        <a:lstStyle/>
        <a:p>
          <a:r>
            <a:rPr lang="en-SG" dirty="0"/>
            <a:t>Communicate</a:t>
          </a:r>
        </a:p>
      </dgm:t>
    </dgm:pt>
    <dgm:pt modelId="{90E87929-9601-43DD-8159-7F8DBCB805BD}" type="parTrans" cxnId="{D00C0308-1BFB-4DF5-B5B6-4ED7F8A8B4BF}">
      <dgm:prSet/>
      <dgm:spPr/>
      <dgm:t>
        <a:bodyPr/>
        <a:lstStyle/>
        <a:p>
          <a:endParaRPr lang="en-SG"/>
        </a:p>
      </dgm:t>
    </dgm:pt>
    <dgm:pt modelId="{E81C1310-8A7F-4CA9-A66C-BB5C9E6D8F69}" type="sibTrans" cxnId="{D00C0308-1BFB-4DF5-B5B6-4ED7F8A8B4BF}">
      <dgm:prSet/>
      <dgm:spPr/>
      <dgm:t>
        <a:bodyPr/>
        <a:lstStyle/>
        <a:p>
          <a:endParaRPr lang="en-SG"/>
        </a:p>
      </dgm:t>
    </dgm:pt>
    <dgm:pt modelId="{822BF91D-7CC5-495C-A920-5133FCFCDCA2}">
      <dgm:prSet phldrT="[Text]"/>
      <dgm:spPr/>
      <dgm:t>
        <a:bodyPr/>
        <a:lstStyle/>
        <a:p>
          <a:r>
            <a:rPr lang="en-SG" dirty="0"/>
            <a:t>Implement</a:t>
          </a:r>
        </a:p>
      </dgm:t>
    </dgm:pt>
    <dgm:pt modelId="{38195E18-CDB4-41F6-8EC0-AD2F59873523}" type="parTrans" cxnId="{5C1F4E48-C7B8-4E49-AC2D-3FE747907C94}">
      <dgm:prSet/>
      <dgm:spPr/>
      <dgm:t>
        <a:bodyPr/>
        <a:lstStyle/>
        <a:p>
          <a:endParaRPr lang="en-SG"/>
        </a:p>
      </dgm:t>
    </dgm:pt>
    <dgm:pt modelId="{2A73E15D-91DA-4771-8939-14CEE54A11E7}" type="sibTrans" cxnId="{5C1F4E48-C7B8-4E49-AC2D-3FE747907C94}">
      <dgm:prSet/>
      <dgm:spPr/>
      <dgm:t>
        <a:bodyPr/>
        <a:lstStyle/>
        <a:p>
          <a:endParaRPr lang="en-SG"/>
        </a:p>
      </dgm:t>
    </dgm:pt>
    <dgm:pt modelId="{3DC0F0F2-7C9E-410A-B095-A855451CBBA3}" type="pres">
      <dgm:prSet presAssocID="{E91CC2FC-5B77-4E96-9B24-80742A0F092C}" presName="Name0" presStyleCnt="0">
        <dgm:presLayoutVars>
          <dgm:dir/>
          <dgm:resizeHandles val="exact"/>
        </dgm:presLayoutVars>
      </dgm:prSet>
      <dgm:spPr/>
    </dgm:pt>
    <dgm:pt modelId="{368C3301-5541-4F1F-9C19-D89552EBED95}" type="pres">
      <dgm:prSet presAssocID="{E47717A5-A9F0-4E82-9809-8A7832B88121}" presName="composite" presStyleCnt="0"/>
      <dgm:spPr/>
    </dgm:pt>
    <dgm:pt modelId="{95134BB6-A58D-4E20-AC1D-1B7296D00D56}" type="pres">
      <dgm:prSet presAssocID="{E47717A5-A9F0-4E82-9809-8A7832B88121}" presName="bgChev" presStyleLbl="node1" presStyleIdx="0" presStyleCnt="5"/>
      <dgm:spPr/>
    </dgm:pt>
    <dgm:pt modelId="{1585F63E-C327-425C-AB86-02A2D63A435A}" type="pres">
      <dgm:prSet presAssocID="{E47717A5-A9F0-4E82-9809-8A7832B88121}" presName="txNode" presStyleLbl="fgAcc1" presStyleIdx="0" presStyleCnt="5">
        <dgm:presLayoutVars>
          <dgm:bulletEnabled val="1"/>
        </dgm:presLayoutVars>
      </dgm:prSet>
      <dgm:spPr/>
    </dgm:pt>
    <dgm:pt modelId="{6005BF6B-2FCF-4B4E-8F09-3EF1EF8717B4}" type="pres">
      <dgm:prSet presAssocID="{3C571437-2EFF-4527-91BB-5188546F0F69}" presName="compositeSpace" presStyleCnt="0"/>
      <dgm:spPr/>
    </dgm:pt>
    <dgm:pt modelId="{F6C963EE-DF48-4F7B-A6B6-C9145ABC3424}" type="pres">
      <dgm:prSet presAssocID="{54E53E12-5173-4639-8BC8-DA8FC6A6C44F}" presName="composite" presStyleCnt="0"/>
      <dgm:spPr/>
    </dgm:pt>
    <dgm:pt modelId="{17D8689B-C1D4-4D62-9D82-4D459CC82E5B}" type="pres">
      <dgm:prSet presAssocID="{54E53E12-5173-4639-8BC8-DA8FC6A6C44F}" presName="bgChev" presStyleLbl="node1" presStyleIdx="1" presStyleCnt="5"/>
      <dgm:spPr/>
    </dgm:pt>
    <dgm:pt modelId="{6BC4C677-CE1C-49DD-BE45-E6C6526D9AAB}" type="pres">
      <dgm:prSet presAssocID="{54E53E12-5173-4639-8BC8-DA8FC6A6C44F}" presName="txNode" presStyleLbl="fgAcc1" presStyleIdx="1" presStyleCnt="5">
        <dgm:presLayoutVars>
          <dgm:bulletEnabled val="1"/>
        </dgm:presLayoutVars>
      </dgm:prSet>
      <dgm:spPr/>
    </dgm:pt>
    <dgm:pt modelId="{A9836F18-A490-4E1A-B728-2E444E492029}" type="pres">
      <dgm:prSet presAssocID="{44AB9687-69C6-4078-940B-DDB35853FA87}" presName="compositeSpace" presStyleCnt="0"/>
      <dgm:spPr/>
    </dgm:pt>
    <dgm:pt modelId="{F6F9EABF-824B-4F5B-9223-F3DF7BECA0CF}" type="pres">
      <dgm:prSet presAssocID="{9DE769CE-00F5-4433-A85A-D8E8B591AAFA}" presName="composite" presStyleCnt="0"/>
      <dgm:spPr/>
    </dgm:pt>
    <dgm:pt modelId="{F8FED38C-F489-4ABE-BC51-4C4FE4CFC992}" type="pres">
      <dgm:prSet presAssocID="{9DE769CE-00F5-4433-A85A-D8E8B591AAFA}" presName="bgChev" presStyleLbl="node1" presStyleIdx="2" presStyleCnt="5"/>
      <dgm:spPr/>
    </dgm:pt>
    <dgm:pt modelId="{A83FAE0F-5C11-4859-8863-732C93284ED5}" type="pres">
      <dgm:prSet presAssocID="{9DE769CE-00F5-4433-A85A-D8E8B591AAFA}" presName="txNode" presStyleLbl="fgAcc1" presStyleIdx="2" presStyleCnt="5">
        <dgm:presLayoutVars>
          <dgm:bulletEnabled val="1"/>
        </dgm:presLayoutVars>
      </dgm:prSet>
      <dgm:spPr/>
    </dgm:pt>
    <dgm:pt modelId="{0E420177-F013-4A67-A63D-BCEA403AC8BD}" type="pres">
      <dgm:prSet presAssocID="{EE1B0D24-9AAA-4A2A-89D0-86FDDA055006}" presName="compositeSpace" presStyleCnt="0"/>
      <dgm:spPr/>
    </dgm:pt>
    <dgm:pt modelId="{7DAC83DA-79D7-474A-9453-5678DE130A77}" type="pres">
      <dgm:prSet presAssocID="{ECA26D8E-777E-48D4-A66E-A9F5A29C3C95}" presName="composite" presStyleCnt="0"/>
      <dgm:spPr/>
    </dgm:pt>
    <dgm:pt modelId="{D2B81ECF-096A-49E9-BA21-0F01519C6CA5}" type="pres">
      <dgm:prSet presAssocID="{ECA26D8E-777E-48D4-A66E-A9F5A29C3C95}" presName="bgChev" presStyleLbl="node1" presStyleIdx="3" presStyleCnt="5"/>
      <dgm:spPr/>
    </dgm:pt>
    <dgm:pt modelId="{937FA6AC-A292-4465-AB3B-8D232348A5E2}" type="pres">
      <dgm:prSet presAssocID="{ECA26D8E-777E-48D4-A66E-A9F5A29C3C95}" presName="txNode" presStyleLbl="fgAcc1" presStyleIdx="3" presStyleCnt="5">
        <dgm:presLayoutVars>
          <dgm:bulletEnabled val="1"/>
        </dgm:presLayoutVars>
      </dgm:prSet>
      <dgm:spPr/>
    </dgm:pt>
    <dgm:pt modelId="{10BA1F25-A9F3-4496-BA73-619F00F6576F}" type="pres">
      <dgm:prSet presAssocID="{E81C1310-8A7F-4CA9-A66C-BB5C9E6D8F69}" presName="compositeSpace" presStyleCnt="0"/>
      <dgm:spPr/>
    </dgm:pt>
    <dgm:pt modelId="{B3795A83-0975-4BCD-943D-ADD06297DD41}" type="pres">
      <dgm:prSet presAssocID="{822BF91D-7CC5-495C-A920-5133FCFCDCA2}" presName="composite" presStyleCnt="0"/>
      <dgm:spPr/>
    </dgm:pt>
    <dgm:pt modelId="{FA659698-82AE-49A0-9B5C-F187BF775ED4}" type="pres">
      <dgm:prSet presAssocID="{822BF91D-7CC5-495C-A920-5133FCFCDCA2}" presName="bgChev" presStyleLbl="node1" presStyleIdx="4" presStyleCnt="5"/>
      <dgm:spPr/>
    </dgm:pt>
    <dgm:pt modelId="{7B70A91F-F3B9-4F15-8BA5-A8C7E6E89557}" type="pres">
      <dgm:prSet presAssocID="{822BF91D-7CC5-495C-A920-5133FCFCDCA2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D00C0308-1BFB-4DF5-B5B6-4ED7F8A8B4BF}" srcId="{E91CC2FC-5B77-4E96-9B24-80742A0F092C}" destId="{ECA26D8E-777E-48D4-A66E-A9F5A29C3C95}" srcOrd="3" destOrd="0" parTransId="{90E87929-9601-43DD-8159-7F8DBCB805BD}" sibTransId="{E81C1310-8A7F-4CA9-A66C-BB5C9E6D8F69}"/>
    <dgm:cxn modelId="{3D2B2A10-19E4-4A66-AD14-5D0E8D50666C}" type="presOf" srcId="{54E53E12-5173-4639-8BC8-DA8FC6A6C44F}" destId="{6BC4C677-CE1C-49DD-BE45-E6C6526D9AAB}" srcOrd="0" destOrd="0" presId="urn:microsoft.com/office/officeart/2005/8/layout/chevronAccent+Icon"/>
    <dgm:cxn modelId="{77AF8036-D53A-4686-AFA2-44F44D34745C}" type="presOf" srcId="{E91CC2FC-5B77-4E96-9B24-80742A0F092C}" destId="{3DC0F0F2-7C9E-410A-B095-A855451CBBA3}" srcOrd="0" destOrd="0" presId="urn:microsoft.com/office/officeart/2005/8/layout/chevronAccent+Icon"/>
    <dgm:cxn modelId="{9FE5C85D-93E6-4CCA-89BD-FE0401733C3F}" type="presOf" srcId="{ECA26D8E-777E-48D4-A66E-A9F5A29C3C95}" destId="{937FA6AC-A292-4465-AB3B-8D232348A5E2}" srcOrd="0" destOrd="0" presId="urn:microsoft.com/office/officeart/2005/8/layout/chevronAccent+Icon"/>
    <dgm:cxn modelId="{5C1F4E48-C7B8-4E49-AC2D-3FE747907C94}" srcId="{E91CC2FC-5B77-4E96-9B24-80742A0F092C}" destId="{822BF91D-7CC5-495C-A920-5133FCFCDCA2}" srcOrd="4" destOrd="0" parTransId="{38195E18-CDB4-41F6-8EC0-AD2F59873523}" sibTransId="{2A73E15D-91DA-4771-8939-14CEE54A11E7}"/>
    <dgm:cxn modelId="{1348B076-BA80-4855-96A4-A7BE40A3F48B}" srcId="{E91CC2FC-5B77-4E96-9B24-80742A0F092C}" destId="{54E53E12-5173-4639-8BC8-DA8FC6A6C44F}" srcOrd="1" destOrd="0" parTransId="{6E397A0D-296B-4A87-BC94-696D878A47B0}" sibTransId="{44AB9687-69C6-4078-940B-DDB35853FA87}"/>
    <dgm:cxn modelId="{5C8C4DC0-C026-4CBF-ABD4-D60925D2B760}" type="presOf" srcId="{822BF91D-7CC5-495C-A920-5133FCFCDCA2}" destId="{7B70A91F-F3B9-4F15-8BA5-A8C7E6E89557}" srcOrd="0" destOrd="0" presId="urn:microsoft.com/office/officeart/2005/8/layout/chevronAccent+Icon"/>
    <dgm:cxn modelId="{1068CDC0-7FE2-4441-85E7-38069031CC19}" type="presOf" srcId="{9DE769CE-00F5-4433-A85A-D8E8B591AAFA}" destId="{A83FAE0F-5C11-4859-8863-732C93284ED5}" srcOrd="0" destOrd="0" presId="urn:microsoft.com/office/officeart/2005/8/layout/chevronAccent+Icon"/>
    <dgm:cxn modelId="{7C96CBEA-548E-4C0A-A0BE-688C6D4A728F}" type="presOf" srcId="{E47717A5-A9F0-4E82-9809-8A7832B88121}" destId="{1585F63E-C327-425C-AB86-02A2D63A435A}" srcOrd="0" destOrd="0" presId="urn:microsoft.com/office/officeart/2005/8/layout/chevronAccent+Icon"/>
    <dgm:cxn modelId="{F7FDA3ED-4766-4979-BFCE-D391BD85E6AA}" srcId="{E91CC2FC-5B77-4E96-9B24-80742A0F092C}" destId="{E47717A5-A9F0-4E82-9809-8A7832B88121}" srcOrd="0" destOrd="0" parTransId="{3C05B5D7-4828-4576-9DCD-3F2D09BF4065}" sibTransId="{3C571437-2EFF-4527-91BB-5188546F0F69}"/>
    <dgm:cxn modelId="{52924EFA-C6A1-4E95-A8F9-961E8D47DC80}" srcId="{E91CC2FC-5B77-4E96-9B24-80742A0F092C}" destId="{9DE769CE-00F5-4433-A85A-D8E8B591AAFA}" srcOrd="2" destOrd="0" parTransId="{6F2EAEBE-E474-41B8-B7EF-EE3A877A3514}" sibTransId="{EE1B0D24-9AAA-4A2A-89D0-86FDDA055006}"/>
    <dgm:cxn modelId="{3DB694F5-1084-464B-9BDB-B9D939617242}" type="presParOf" srcId="{3DC0F0F2-7C9E-410A-B095-A855451CBBA3}" destId="{368C3301-5541-4F1F-9C19-D89552EBED95}" srcOrd="0" destOrd="0" presId="urn:microsoft.com/office/officeart/2005/8/layout/chevronAccent+Icon"/>
    <dgm:cxn modelId="{09A01258-D6F5-4881-A337-AE1132A122D4}" type="presParOf" srcId="{368C3301-5541-4F1F-9C19-D89552EBED95}" destId="{95134BB6-A58D-4E20-AC1D-1B7296D00D56}" srcOrd="0" destOrd="0" presId="urn:microsoft.com/office/officeart/2005/8/layout/chevronAccent+Icon"/>
    <dgm:cxn modelId="{06637795-D86E-4EEB-B7D7-9565557DE3E1}" type="presParOf" srcId="{368C3301-5541-4F1F-9C19-D89552EBED95}" destId="{1585F63E-C327-425C-AB86-02A2D63A435A}" srcOrd="1" destOrd="0" presId="urn:microsoft.com/office/officeart/2005/8/layout/chevronAccent+Icon"/>
    <dgm:cxn modelId="{8A7485F1-D474-4026-9CE6-ABDE17490C71}" type="presParOf" srcId="{3DC0F0F2-7C9E-410A-B095-A855451CBBA3}" destId="{6005BF6B-2FCF-4B4E-8F09-3EF1EF8717B4}" srcOrd="1" destOrd="0" presId="urn:microsoft.com/office/officeart/2005/8/layout/chevronAccent+Icon"/>
    <dgm:cxn modelId="{56551F99-6332-4746-A8C0-B54503956798}" type="presParOf" srcId="{3DC0F0F2-7C9E-410A-B095-A855451CBBA3}" destId="{F6C963EE-DF48-4F7B-A6B6-C9145ABC3424}" srcOrd="2" destOrd="0" presId="urn:microsoft.com/office/officeart/2005/8/layout/chevronAccent+Icon"/>
    <dgm:cxn modelId="{1CF88554-B02D-4DB0-ACC7-CB1979480286}" type="presParOf" srcId="{F6C963EE-DF48-4F7B-A6B6-C9145ABC3424}" destId="{17D8689B-C1D4-4D62-9D82-4D459CC82E5B}" srcOrd="0" destOrd="0" presId="urn:microsoft.com/office/officeart/2005/8/layout/chevronAccent+Icon"/>
    <dgm:cxn modelId="{7EF6EB84-A252-4AD8-B0AB-F057B91D514A}" type="presParOf" srcId="{F6C963EE-DF48-4F7B-A6B6-C9145ABC3424}" destId="{6BC4C677-CE1C-49DD-BE45-E6C6526D9AAB}" srcOrd="1" destOrd="0" presId="urn:microsoft.com/office/officeart/2005/8/layout/chevronAccent+Icon"/>
    <dgm:cxn modelId="{3D8B804A-5895-46F8-A1E1-42BAF241BAC9}" type="presParOf" srcId="{3DC0F0F2-7C9E-410A-B095-A855451CBBA3}" destId="{A9836F18-A490-4E1A-B728-2E444E492029}" srcOrd="3" destOrd="0" presId="urn:microsoft.com/office/officeart/2005/8/layout/chevronAccent+Icon"/>
    <dgm:cxn modelId="{D6ABA8C6-14A4-4795-882C-18DE2FBAEAEF}" type="presParOf" srcId="{3DC0F0F2-7C9E-410A-B095-A855451CBBA3}" destId="{F6F9EABF-824B-4F5B-9223-F3DF7BECA0CF}" srcOrd="4" destOrd="0" presId="urn:microsoft.com/office/officeart/2005/8/layout/chevronAccent+Icon"/>
    <dgm:cxn modelId="{30323554-3B2F-467D-837A-70F5381C1589}" type="presParOf" srcId="{F6F9EABF-824B-4F5B-9223-F3DF7BECA0CF}" destId="{F8FED38C-F489-4ABE-BC51-4C4FE4CFC992}" srcOrd="0" destOrd="0" presId="urn:microsoft.com/office/officeart/2005/8/layout/chevronAccent+Icon"/>
    <dgm:cxn modelId="{CCA8C457-07C4-454A-91DF-09F5AD055051}" type="presParOf" srcId="{F6F9EABF-824B-4F5B-9223-F3DF7BECA0CF}" destId="{A83FAE0F-5C11-4859-8863-732C93284ED5}" srcOrd="1" destOrd="0" presId="urn:microsoft.com/office/officeart/2005/8/layout/chevronAccent+Icon"/>
    <dgm:cxn modelId="{13D760F8-3FEF-430F-843D-ADCEA72E1597}" type="presParOf" srcId="{3DC0F0F2-7C9E-410A-B095-A855451CBBA3}" destId="{0E420177-F013-4A67-A63D-BCEA403AC8BD}" srcOrd="5" destOrd="0" presId="urn:microsoft.com/office/officeart/2005/8/layout/chevronAccent+Icon"/>
    <dgm:cxn modelId="{C137D880-05D1-44C0-B555-D30A890B9D4E}" type="presParOf" srcId="{3DC0F0F2-7C9E-410A-B095-A855451CBBA3}" destId="{7DAC83DA-79D7-474A-9453-5678DE130A77}" srcOrd="6" destOrd="0" presId="urn:microsoft.com/office/officeart/2005/8/layout/chevronAccent+Icon"/>
    <dgm:cxn modelId="{E6783812-62E3-4774-9ABB-761FF3989DDF}" type="presParOf" srcId="{7DAC83DA-79D7-474A-9453-5678DE130A77}" destId="{D2B81ECF-096A-49E9-BA21-0F01519C6CA5}" srcOrd="0" destOrd="0" presId="urn:microsoft.com/office/officeart/2005/8/layout/chevronAccent+Icon"/>
    <dgm:cxn modelId="{A8E3928D-D296-4877-8826-86CCE77A04F1}" type="presParOf" srcId="{7DAC83DA-79D7-474A-9453-5678DE130A77}" destId="{937FA6AC-A292-4465-AB3B-8D232348A5E2}" srcOrd="1" destOrd="0" presId="urn:microsoft.com/office/officeart/2005/8/layout/chevronAccent+Icon"/>
    <dgm:cxn modelId="{8F61FEF9-9347-4CF1-8995-4420F3BBF376}" type="presParOf" srcId="{3DC0F0F2-7C9E-410A-B095-A855451CBBA3}" destId="{10BA1F25-A9F3-4496-BA73-619F00F6576F}" srcOrd="7" destOrd="0" presId="urn:microsoft.com/office/officeart/2005/8/layout/chevronAccent+Icon"/>
    <dgm:cxn modelId="{8C574910-5AF5-4149-8533-4A9BB3930572}" type="presParOf" srcId="{3DC0F0F2-7C9E-410A-B095-A855451CBBA3}" destId="{B3795A83-0975-4BCD-943D-ADD06297DD41}" srcOrd="8" destOrd="0" presId="urn:microsoft.com/office/officeart/2005/8/layout/chevronAccent+Icon"/>
    <dgm:cxn modelId="{0504DDFE-27BD-4395-8836-33909BC0EA8B}" type="presParOf" srcId="{B3795A83-0975-4BCD-943D-ADD06297DD41}" destId="{FA659698-82AE-49A0-9B5C-F187BF775ED4}" srcOrd="0" destOrd="0" presId="urn:microsoft.com/office/officeart/2005/8/layout/chevronAccent+Icon"/>
    <dgm:cxn modelId="{E35A6A58-7C4E-4CB4-8D3F-BBBB6A3059E2}" type="presParOf" srcId="{B3795A83-0975-4BCD-943D-ADD06297DD41}" destId="{7B70A91F-F3B9-4F15-8BA5-A8C7E6E8955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34BB6-A58D-4E20-AC1D-1B7296D00D56}">
      <dsp:nvSpPr>
        <dsp:cNvPr id="0" name=""/>
        <dsp:cNvSpPr/>
      </dsp:nvSpPr>
      <dsp:spPr>
        <a:xfrm>
          <a:off x="1703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5F63E-C327-425C-AB86-02A2D63A435A}">
      <dsp:nvSpPr>
        <dsp:cNvPr id="0" name=""/>
        <dsp:cNvSpPr/>
      </dsp:nvSpPr>
      <dsp:spPr>
        <a:xfrm>
          <a:off x="510338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Ask a question</a:t>
          </a:r>
        </a:p>
      </dsp:txBody>
      <dsp:txXfrm>
        <a:off x="531902" y="405870"/>
        <a:ext cx="1567549" cy="693121"/>
      </dsp:txXfrm>
    </dsp:sp>
    <dsp:sp modelId="{17D8689B-C1D4-4D62-9D82-4D459CC82E5B}">
      <dsp:nvSpPr>
        <dsp:cNvPr id="0" name=""/>
        <dsp:cNvSpPr/>
      </dsp:nvSpPr>
      <dsp:spPr>
        <a:xfrm>
          <a:off x="2180356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4C677-CE1C-49DD-BE45-E6C6526D9AAB}">
      <dsp:nvSpPr>
        <dsp:cNvPr id="0" name=""/>
        <dsp:cNvSpPr/>
      </dsp:nvSpPr>
      <dsp:spPr>
        <a:xfrm>
          <a:off x="2688991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Explore Data</a:t>
          </a:r>
        </a:p>
      </dsp:txBody>
      <dsp:txXfrm>
        <a:off x="2710555" y="405870"/>
        <a:ext cx="1567549" cy="693121"/>
      </dsp:txXfrm>
    </dsp:sp>
    <dsp:sp modelId="{F8FED38C-F489-4ABE-BC51-4C4FE4CFC992}">
      <dsp:nvSpPr>
        <dsp:cNvPr id="0" name=""/>
        <dsp:cNvSpPr/>
      </dsp:nvSpPr>
      <dsp:spPr>
        <a:xfrm>
          <a:off x="4359009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E0F-5C11-4859-8863-732C93284ED5}">
      <dsp:nvSpPr>
        <dsp:cNvPr id="0" name=""/>
        <dsp:cNvSpPr/>
      </dsp:nvSpPr>
      <dsp:spPr>
        <a:xfrm>
          <a:off x="4867644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Model and validate</a:t>
          </a:r>
        </a:p>
      </dsp:txBody>
      <dsp:txXfrm>
        <a:off x="4889208" y="405870"/>
        <a:ext cx="1567549" cy="693121"/>
      </dsp:txXfrm>
    </dsp:sp>
    <dsp:sp modelId="{D2B81ECF-096A-49E9-BA21-0F01519C6CA5}">
      <dsp:nvSpPr>
        <dsp:cNvPr id="0" name=""/>
        <dsp:cNvSpPr/>
      </dsp:nvSpPr>
      <dsp:spPr>
        <a:xfrm>
          <a:off x="6537662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A6AC-A292-4465-AB3B-8D232348A5E2}">
      <dsp:nvSpPr>
        <dsp:cNvPr id="0" name=""/>
        <dsp:cNvSpPr/>
      </dsp:nvSpPr>
      <dsp:spPr>
        <a:xfrm>
          <a:off x="7046297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Communicate</a:t>
          </a:r>
        </a:p>
      </dsp:txBody>
      <dsp:txXfrm>
        <a:off x="7067861" y="405870"/>
        <a:ext cx="1567549" cy="693121"/>
      </dsp:txXfrm>
    </dsp:sp>
    <dsp:sp modelId="{FA659698-82AE-49A0-9B5C-F187BF775ED4}">
      <dsp:nvSpPr>
        <dsp:cNvPr id="0" name=""/>
        <dsp:cNvSpPr/>
      </dsp:nvSpPr>
      <dsp:spPr>
        <a:xfrm>
          <a:off x="8716315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A91F-F3B9-4F15-8BA5-A8C7E6E89557}">
      <dsp:nvSpPr>
        <dsp:cNvPr id="0" name=""/>
        <dsp:cNvSpPr/>
      </dsp:nvSpPr>
      <dsp:spPr>
        <a:xfrm>
          <a:off x="9224950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Implement</a:t>
          </a:r>
        </a:p>
      </dsp:txBody>
      <dsp:txXfrm>
        <a:off x="9246514" y="405870"/>
        <a:ext cx="1567549" cy="693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34BB6-A58D-4E20-AC1D-1B7296D00D56}">
      <dsp:nvSpPr>
        <dsp:cNvPr id="0" name=""/>
        <dsp:cNvSpPr/>
      </dsp:nvSpPr>
      <dsp:spPr>
        <a:xfrm>
          <a:off x="1703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5F63E-C327-425C-AB86-02A2D63A435A}">
      <dsp:nvSpPr>
        <dsp:cNvPr id="0" name=""/>
        <dsp:cNvSpPr/>
      </dsp:nvSpPr>
      <dsp:spPr>
        <a:xfrm>
          <a:off x="510338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Ask a question</a:t>
          </a:r>
        </a:p>
      </dsp:txBody>
      <dsp:txXfrm>
        <a:off x="531902" y="405870"/>
        <a:ext cx="1567549" cy="693121"/>
      </dsp:txXfrm>
    </dsp:sp>
    <dsp:sp modelId="{17D8689B-C1D4-4D62-9D82-4D459CC82E5B}">
      <dsp:nvSpPr>
        <dsp:cNvPr id="0" name=""/>
        <dsp:cNvSpPr/>
      </dsp:nvSpPr>
      <dsp:spPr>
        <a:xfrm>
          <a:off x="2180356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4C677-CE1C-49DD-BE45-E6C6526D9AAB}">
      <dsp:nvSpPr>
        <dsp:cNvPr id="0" name=""/>
        <dsp:cNvSpPr/>
      </dsp:nvSpPr>
      <dsp:spPr>
        <a:xfrm>
          <a:off x="2688991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Explore Data</a:t>
          </a:r>
        </a:p>
      </dsp:txBody>
      <dsp:txXfrm>
        <a:off x="2710555" y="405870"/>
        <a:ext cx="1567549" cy="693121"/>
      </dsp:txXfrm>
    </dsp:sp>
    <dsp:sp modelId="{F8FED38C-F489-4ABE-BC51-4C4FE4CFC992}">
      <dsp:nvSpPr>
        <dsp:cNvPr id="0" name=""/>
        <dsp:cNvSpPr/>
      </dsp:nvSpPr>
      <dsp:spPr>
        <a:xfrm>
          <a:off x="4359009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E0F-5C11-4859-8863-732C93284ED5}">
      <dsp:nvSpPr>
        <dsp:cNvPr id="0" name=""/>
        <dsp:cNvSpPr/>
      </dsp:nvSpPr>
      <dsp:spPr>
        <a:xfrm>
          <a:off x="4867644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Model and validate</a:t>
          </a:r>
        </a:p>
      </dsp:txBody>
      <dsp:txXfrm>
        <a:off x="4889208" y="405870"/>
        <a:ext cx="1567549" cy="693121"/>
      </dsp:txXfrm>
    </dsp:sp>
    <dsp:sp modelId="{D2B81ECF-096A-49E9-BA21-0F01519C6CA5}">
      <dsp:nvSpPr>
        <dsp:cNvPr id="0" name=""/>
        <dsp:cNvSpPr/>
      </dsp:nvSpPr>
      <dsp:spPr>
        <a:xfrm>
          <a:off x="6537662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A6AC-A292-4465-AB3B-8D232348A5E2}">
      <dsp:nvSpPr>
        <dsp:cNvPr id="0" name=""/>
        <dsp:cNvSpPr/>
      </dsp:nvSpPr>
      <dsp:spPr>
        <a:xfrm>
          <a:off x="7046297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Communicate</a:t>
          </a:r>
        </a:p>
      </dsp:txBody>
      <dsp:txXfrm>
        <a:off x="7067861" y="405870"/>
        <a:ext cx="1567549" cy="693121"/>
      </dsp:txXfrm>
    </dsp:sp>
    <dsp:sp modelId="{FA659698-82AE-49A0-9B5C-F187BF775ED4}">
      <dsp:nvSpPr>
        <dsp:cNvPr id="0" name=""/>
        <dsp:cNvSpPr/>
      </dsp:nvSpPr>
      <dsp:spPr>
        <a:xfrm>
          <a:off x="8716315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A91F-F3B9-4F15-8BA5-A8C7E6E89557}">
      <dsp:nvSpPr>
        <dsp:cNvPr id="0" name=""/>
        <dsp:cNvSpPr/>
      </dsp:nvSpPr>
      <dsp:spPr>
        <a:xfrm>
          <a:off x="9224950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Implement</a:t>
          </a:r>
        </a:p>
      </dsp:txBody>
      <dsp:txXfrm>
        <a:off x="9246514" y="405870"/>
        <a:ext cx="1567549" cy="693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34BB6-A58D-4E20-AC1D-1B7296D00D56}">
      <dsp:nvSpPr>
        <dsp:cNvPr id="0" name=""/>
        <dsp:cNvSpPr/>
      </dsp:nvSpPr>
      <dsp:spPr>
        <a:xfrm>
          <a:off x="1703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5F63E-C327-425C-AB86-02A2D63A435A}">
      <dsp:nvSpPr>
        <dsp:cNvPr id="0" name=""/>
        <dsp:cNvSpPr/>
      </dsp:nvSpPr>
      <dsp:spPr>
        <a:xfrm>
          <a:off x="510338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Ask a question</a:t>
          </a:r>
        </a:p>
      </dsp:txBody>
      <dsp:txXfrm>
        <a:off x="531902" y="405870"/>
        <a:ext cx="1567549" cy="693121"/>
      </dsp:txXfrm>
    </dsp:sp>
    <dsp:sp modelId="{17D8689B-C1D4-4D62-9D82-4D459CC82E5B}">
      <dsp:nvSpPr>
        <dsp:cNvPr id="0" name=""/>
        <dsp:cNvSpPr/>
      </dsp:nvSpPr>
      <dsp:spPr>
        <a:xfrm>
          <a:off x="2180356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4C677-CE1C-49DD-BE45-E6C6526D9AAB}">
      <dsp:nvSpPr>
        <dsp:cNvPr id="0" name=""/>
        <dsp:cNvSpPr/>
      </dsp:nvSpPr>
      <dsp:spPr>
        <a:xfrm>
          <a:off x="2688991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Explore Data</a:t>
          </a:r>
        </a:p>
      </dsp:txBody>
      <dsp:txXfrm>
        <a:off x="2710555" y="405870"/>
        <a:ext cx="1567549" cy="693121"/>
      </dsp:txXfrm>
    </dsp:sp>
    <dsp:sp modelId="{F8FED38C-F489-4ABE-BC51-4C4FE4CFC992}">
      <dsp:nvSpPr>
        <dsp:cNvPr id="0" name=""/>
        <dsp:cNvSpPr/>
      </dsp:nvSpPr>
      <dsp:spPr>
        <a:xfrm>
          <a:off x="4359009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E0F-5C11-4859-8863-732C93284ED5}">
      <dsp:nvSpPr>
        <dsp:cNvPr id="0" name=""/>
        <dsp:cNvSpPr/>
      </dsp:nvSpPr>
      <dsp:spPr>
        <a:xfrm>
          <a:off x="4867644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Model and validate</a:t>
          </a:r>
        </a:p>
      </dsp:txBody>
      <dsp:txXfrm>
        <a:off x="4889208" y="405870"/>
        <a:ext cx="1567549" cy="693121"/>
      </dsp:txXfrm>
    </dsp:sp>
    <dsp:sp modelId="{D2B81ECF-096A-49E9-BA21-0F01519C6CA5}">
      <dsp:nvSpPr>
        <dsp:cNvPr id="0" name=""/>
        <dsp:cNvSpPr/>
      </dsp:nvSpPr>
      <dsp:spPr>
        <a:xfrm>
          <a:off x="6537662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A6AC-A292-4465-AB3B-8D232348A5E2}">
      <dsp:nvSpPr>
        <dsp:cNvPr id="0" name=""/>
        <dsp:cNvSpPr/>
      </dsp:nvSpPr>
      <dsp:spPr>
        <a:xfrm>
          <a:off x="7046297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Communicate</a:t>
          </a:r>
        </a:p>
      </dsp:txBody>
      <dsp:txXfrm>
        <a:off x="7067861" y="405870"/>
        <a:ext cx="1567549" cy="693121"/>
      </dsp:txXfrm>
    </dsp:sp>
    <dsp:sp modelId="{FA659698-82AE-49A0-9B5C-F187BF775ED4}">
      <dsp:nvSpPr>
        <dsp:cNvPr id="0" name=""/>
        <dsp:cNvSpPr/>
      </dsp:nvSpPr>
      <dsp:spPr>
        <a:xfrm>
          <a:off x="8716315" y="200244"/>
          <a:ext cx="1907381" cy="736249"/>
        </a:xfrm>
        <a:prstGeom prst="chevron">
          <a:avLst>
            <a:gd name="adj" fmla="val 4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A91F-F3B9-4F15-8BA5-A8C7E6E89557}">
      <dsp:nvSpPr>
        <dsp:cNvPr id="0" name=""/>
        <dsp:cNvSpPr/>
      </dsp:nvSpPr>
      <dsp:spPr>
        <a:xfrm>
          <a:off x="9224950" y="384306"/>
          <a:ext cx="1610677" cy="736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Implement</a:t>
          </a:r>
        </a:p>
      </dsp:txBody>
      <dsp:txXfrm>
        <a:off x="9246514" y="405870"/>
        <a:ext cx="1567549" cy="693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8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6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17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9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2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7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91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9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9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3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4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84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EA2E-402B-4987-84B9-0ED2C7B1D2DB}" type="datetimeFigureOut">
              <a:rPr lang="en-SG" smtClean="0"/>
              <a:t>19/11/2020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E385F-20C6-47CB-AD2A-35E0C78FE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1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5420-468D-454C-9454-AA94DDC98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Mini Presentation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84456-4F0F-4C69-BD04-68C7395A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20 August 2020</a:t>
            </a:r>
          </a:p>
        </p:txBody>
      </p:sp>
    </p:spTree>
    <p:extLst>
      <p:ext uri="{BB962C8B-B14F-4D97-AF65-F5344CB8AC3E}">
        <p14:creationId xmlns:p14="http://schemas.microsoft.com/office/powerpoint/2010/main" val="66285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Overcome Challenges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59" y="1589414"/>
            <a:ext cx="10515600" cy="482071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not understand the requirement “Check out the p-value if β</a:t>
            </a:r>
            <a:r>
              <a:rPr lang="en-US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0,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1,2,3,….”</a:t>
            </a:r>
          </a:p>
          <a:p>
            <a:pPr lvl="1"/>
            <a:r>
              <a:rPr lang="en-S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Clarified with instructors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84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438"/>
            <a:ext cx="9772953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Problem Statement</a:t>
            </a:r>
          </a:p>
          <a:p>
            <a:pPr marL="0" indent="0">
              <a:buNone/>
            </a:pPr>
            <a:r>
              <a:rPr lang="en-US" sz="2000" b="1" dirty="0"/>
              <a:t>A common concern for applicants to university is ‘what are the chances of admission to a university?’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Solution</a:t>
            </a:r>
          </a:p>
          <a:p>
            <a:pPr marL="0" indent="0">
              <a:buNone/>
            </a:pPr>
            <a:r>
              <a:rPr lang="en-US" sz="2000" b="1" dirty="0"/>
              <a:t>Build a model to determine the probability of admission. 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Approach</a:t>
            </a:r>
          </a:p>
          <a:p>
            <a:pPr marL="0" indent="0">
              <a:buNone/>
            </a:pPr>
            <a:r>
              <a:rPr lang="en-US" sz="2000" b="1" dirty="0"/>
              <a:t>Perform a MLR to determine the most appropriate factors to generate the probability of admission. </a:t>
            </a:r>
          </a:p>
        </p:txBody>
      </p:sp>
    </p:spTree>
    <p:extLst>
      <p:ext uri="{BB962C8B-B14F-4D97-AF65-F5344CB8AC3E}">
        <p14:creationId xmlns:p14="http://schemas.microsoft.com/office/powerpoint/2010/main" val="370766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A6D-95EA-48C2-911F-AAF20C21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7A53-0C1A-4EAB-A025-1763AC90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1" dirty="0"/>
              <a:t>Admissions.csv</a:t>
            </a:r>
            <a:endParaRPr lang="en-US" sz="2400" b="1" dirty="0"/>
          </a:p>
          <a:p>
            <a:pPr marL="0" indent="0">
              <a:buNone/>
            </a:pPr>
            <a:r>
              <a:rPr lang="en-US" sz="1800" b="1" dirty="0"/>
              <a:t>In the data file, there are independent variables - GRE Score, TOEFL Score, University Rating, SOP, LOR, CGPA, Research and 1 dependent variable - Chance of Admit. There are 500 data points.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21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Exploratory Data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6" y="3754117"/>
            <a:ext cx="10515600" cy="232633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Clean data </a:t>
            </a:r>
          </a:p>
          <a:p>
            <a:pPr lvl="1"/>
            <a:r>
              <a:rPr lang="en-US" sz="1800" dirty="0"/>
              <a:t>Renamed column names </a:t>
            </a:r>
          </a:p>
          <a:p>
            <a:pPr lvl="1"/>
            <a:r>
              <a:rPr lang="en-US" sz="1800" dirty="0"/>
              <a:t>Check for null values and missing values</a:t>
            </a:r>
          </a:p>
          <a:p>
            <a:r>
              <a:rPr lang="en-US" sz="2000" dirty="0"/>
              <a:t>Explore data</a:t>
            </a:r>
          </a:p>
          <a:p>
            <a:pPr lvl="1"/>
            <a:r>
              <a:rPr lang="en-US" sz="1800" dirty="0"/>
              <a:t>Correlation matrix of the variables</a:t>
            </a:r>
          </a:p>
          <a:p>
            <a:pPr lvl="1"/>
            <a:r>
              <a:rPr lang="en-US" sz="1800" dirty="0"/>
              <a:t>Scatter plot matrix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3270C-843D-4227-AB09-BA15AC4C1D27}"/>
              </a:ext>
            </a:extLst>
          </p:cNvPr>
          <p:cNvSpPr/>
          <p:nvPr/>
        </p:nvSpPr>
        <p:spPr>
          <a:xfrm>
            <a:off x="2845836" y="1898069"/>
            <a:ext cx="2220685" cy="1320800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40364-0FB0-481A-B11D-497A02A2DD05}"/>
              </a:ext>
            </a:extLst>
          </p:cNvPr>
          <p:cNvGrpSpPr/>
          <p:nvPr/>
        </p:nvGrpSpPr>
        <p:grpSpPr>
          <a:xfrm>
            <a:off x="688976" y="1451130"/>
            <a:ext cx="10837332" cy="1954351"/>
            <a:chOff x="688976" y="1451130"/>
            <a:chExt cx="10837332" cy="1954351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E4A6004-5EFD-4031-BC48-D41B8D0B51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6274085"/>
                </p:ext>
              </p:extLst>
            </p:nvPr>
          </p:nvGraphicFramePr>
          <p:xfrm>
            <a:off x="688976" y="1930400"/>
            <a:ext cx="10837332" cy="132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43D934-486B-4B01-A765-952C5FA64CE8}"/>
                </a:ext>
              </a:extLst>
            </p:cNvPr>
            <p:cNvSpPr txBox="1"/>
            <p:nvPr/>
          </p:nvSpPr>
          <p:spPr>
            <a:xfrm>
              <a:off x="688976" y="1451130"/>
              <a:ext cx="2452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Data Science Process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4AA20-4408-478A-8D0E-49696F452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768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2D4572-C66E-49F4-B996-13BCD23E4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225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3BFEBE-D005-4396-85F8-7276B72D8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572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58CA52-F50B-4DF4-9712-24B9E271B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731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47F891-BF20-4BE2-85E1-A983B113C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094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0DF9E-9D35-4066-983D-907948DDF521}"/>
                </a:ext>
              </a:extLst>
            </p:cNvPr>
            <p:cNvCxnSpPr/>
            <p:nvPr/>
          </p:nvCxnSpPr>
          <p:spPr>
            <a:xfrm>
              <a:off x="1940768" y="3405481"/>
              <a:ext cx="878632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5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 &amp; Validate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10012"/>
            <a:ext cx="10515600" cy="3070703"/>
          </a:xfrm>
        </p:spPr>
        <p:txBody>
          <a:bodyPr>
            <a:noAutofit/>
          </a:bodyPr>
          <a:lstStyle/>
          <a:p>
            <a:r>
              <a:rPr lang="en-US" dirty="0"/>
              <a:t>Determine Target and Feature Variables</a:t>
            </a:r>
          </a:p>
          <a:p>
            <a:pPr lvl="1"/>
            <a:r>
              <a:rPr lang="en-US" sz="1800" dirty="0"/>
              <a:t>Target = Chance_of_Admit </a:t>
            </a:r>
          </a:p>
          <a:p>
            <a:pPr lvl="1"/>
            <a:r>
              <a:rPr lang="en-US" sz="1800" dirty="0"/>
              <a:t>Applied OLS to determine the Features Variables </a:t>
            </a:r>
          </a:p>
          <a:p>
            <a:pPr lvl="2"/>
            <a:r>
              <a:rPr lang="en-US" sz="1800" dirty="0"/>
              <a:t>Strength of correlation (Y and transformed Y (optional) with X1, X2,….) and test its significance. </a:t>
            </a:r>
          </a:p>
          <a:p>
            <a:pPr lvl="2"/>
            <a:r>
              <a:rPr lang="en-US" sz="1800" dirty="0"/>
              <a:t>Assess if there is multi-collinearity between (X1, X2, X3,……. )</a:t>
            </a:r>
          </a:p>
          <a:p>
            <a:pPr lvl="2"/>
            <a:r>
              <a:rPr lang="en-US" sz="1800" dirty="0"/>
              <a:t>Determine p-value of X1, X2, X3,…</a:t>
            </a:r>
          </a:p>
          <a:p>
            <a:pPr lvl="2"/>
            <a:r>
              <a:rPr lang="en-US" sz="1800" dirty="0"/>
              <a:t>Determine the goodness of fit of model (adj. R2)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3270C-843D-4227-AB09-BA15AC4C1D27}"/>
              </a:ext>
            </a:extLst>
          </p:cNvPr>
          <p:cNvSpPr/>
          <p:nvPr/>
        </p:nvSpPr>
        <p:spPr>
          <a:xfrm>
            <a:off x="4997298" y="1749270"/>
            <a:ext cx="2220685" cy="1320800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40364-0FB0-481A-B11D-497A02A2DD05}"/>
              </a:ext>
            </a:extLst>
          </p:cNvPr>
          <p:cNvGrpSpPr/>
          <p:nvPr/>
        </p:nvGrpSpPr>
        <p:grpSpPr>
          <a:xfrm>
            <a:off x="688975" y="1270000"/>
            <a:ext cx="10837332" cy="1954351"/>
            <a:chOff x="688976" y="1451130"/>
            <a:chExt cx="10837332" cy="1954351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E4A6004-5EFD-4031-BC48-D41B8D0B5160}"/>
                </a:ext>
              </a:extLst>
            </p:cNvPr>
            <p:cNvGraphicFramePr/>
            <p:nvPr/>
          </p:nvGraphicFramePr>
          <p:xfrm>
            <a:off x="688976" y="1930400"/>
            <a:ext cx="10837332" cy="132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43D934-486B-4B01-A765-952C5FA64CE8}"/>
                </a:ext>
              </a:extLst>
            </p:cNvPr>
            <p:cNvSpPr txBox="1"/>
            <p:nvPr/>
          </p:nvSpPr>
          <p:spPr>
            <a:xfrm>
              <a:off x="688976" y="1451130"/>
              <a:ext cx="2452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Data Science Process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4AA20-4408-478A-8D0E-49696F452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768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2D4572-C66E-49F4-B996-13BCD23E4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225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3BFEBE-D005-4396-85F8-7276B72D8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572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58CA52-F50B-4DF4-9712-24B9E271B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731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47F891-BF20-4BE2-85E1-A983B113C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094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0DF9E-9D35-4066-983D-907948DDF521}"/>
                </a:ext>
              </a:extLst>
            </p:cNvPr>
            <p:cNvCxnSpPr/>
            <p:nvPr/>
          </p:nvCxnSpPr>
          <p:spPr>
            <a:xfrm>
              <a:off x="1940768" y="3405481"/>
              <a:ext cx="878632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31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Model &amp; Validate (cont.)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7161"/>
            <a:ext cx="10515600" cy="3791239"/>
          </a:xfrm>
        </p:spPr>
        <p:txBody>
          <a:bodyPr>
            <a:noAutofit/>
          </a:bodyPr>
          <a:lstStyle/>
          <a:p>
            <a:r>
              <a:rPr lang="en-US" dirty="0"/>
              <a:t>Fit linear regression using Python with Features</a:t>
            </a:r>
          </a:p>
          <a:p>
            <a:endParaRPr lang="en-US" dirty="0"/>
          </a:p>
          <a:p>
            <a:r>
              <a:rPr lang="en-US" dirty="0"/>
              <a:t>Determine the p-value if β</a:t>
            </a:r>
            <a:r>
              <a:rPr lang="en-US" dirty="0" err="1"/>
              <a:t>i</a:t>
            </a:r>
            <a:r>
              <a:rPr lang="en-US" dirty="0"/>
              <a:t> = 0  by performing Hypothesis testing</a:t>
            </a:r>
          </a:p>
          <a:p>
            <a:pPr lvl="1"/>
            <a:r>
              <a:rPr lang="en-US" sz="1800" dirty="0"/>
              <a:t>Null Hypothesis = Chance of admission is not dependent on the features</a:t>
            </a:r>
          </a:p>
          <a:p>
            <a:pPr lvl="1"/>
            <a:r>
              <a:rPr lang="en-US" sz="1800" dirty="0"/>
              <a:t>Alternate Hypothesis = Chance of admission is dependent on the above features.  </a:t>
            </a:r>
          </a:p>
          <a:p>
            <a:endParaRPr lang="en-US" dirty="0"/>
          </a:p>
          <a:p>
            <a:r>
              <a:rPr lang="en-US" dirty="0"/>
              <a:t>Split the dataset into training and testing datasets to determine the model accuracy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12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8D1A-0672-419C-B123-B3E0AEC2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276599"/>
          </a:xfrm>
        </p:spPr>
        <p:txBody>
          <a:bodyPr>
            <a:normAutofit/>
          </a:bodyPr>
          <a:lstStyle/>
          <a:p>
            <a:r>
              <a:rPr lang="en-US" dirty="0"/>
              <a:t>Target is Chance_of_Admit</a:t>
            </a:r>
          </a:p>
          <a:p>
            <a:r>
              <a:rPr lang="en-US" dirty="0"/>
              <a:t>Features are 'CGPA’, '</a:t>
            </a:r>
            <a:r>
              <a:rPr lang="en-US" dirty="0" err="1"/>
              <a:t>GRE_Score</a:t>
            </a:r>
            <a:r>
              <a:rPr lang="en-US" dirty="0"/>
              <a:t>’, '</a:t>
            </a:r>
            <a:r>
              <a:rPr lang="en-US" dirty="0" err="1"/>
              <a:t>TOEFL_Score</a:t>
            </a:r>
            <a:r>
              <a:rPr lang="en-US" dirty="0"/>
              <a:t>’, 'LOR’, 'Research’, </a:t>
            </a:r>
          </a:p>
          <a:p>
            <a:r>
              <a:rPr lang="en-US" dirty="0"/>
              <a:t>R-squared: 0.821; Adj. R-squared: 0.819</a:t>
            </a:r>
          </a:p>
          <a:p>
            <a:r>
              <a:rPr lang="en-US" dirty="0"/>
              <a:t>Linear Regression, y = -1.3357 (intercept) + 0.1230 CGPA + 0.0019 </a:t>
            </a:r>
            <a:r>
              <a:rPr lang="en-US" dirty="0" err="1"/>
              <a:t>GRE_Score</a:t>
            </a:r>
            <a:r>
              <a:rPr lang="en-US" dirty="0"/>
              <a:t> + 0.0030 </a:t>
            </a:r>
            <a:r>
              <a:rPr lang="en-US" dirty="0" err="1"/>
              <a:t>TOEFL_Score</a:t>
            </a:r>
            <a:r>
              <a:rPr lang="en-US" dirty="0"/>
              <a:t> + 0.0193 LOR + 0.0252 Research</a:t>
            </a:r>
          </a:p>
          <a:p>
            <a:r>
              <a:rPr lang="en-US" dirty="0"/>
              <a:t>Multicollinearity exists between the features</a:t>
            </a:r>
          </a:p>
          <a:p>
            <a:r>
              <a:rPr lang="en-US" dirty="0"/>
              <a:t>error of model :  0.0037730207651168863</a:t>
            </a:r>
          </a:p>
          <a:p>
            <a:r>
              <a:rPr lang="en-US" sz="1800" dirty="0"/>
              <a:t>Based on t-stats and p-value &lt; 0.05, rejected the null hypothesis. 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93270C-843D-4227-AB09-BA15AC4C1D27}"/>
              </a:ext>
            </a:extLst>
          </p:cNvPr>
          <p:cNvSpPr/>
          <p:nvPr/>
        </p:nvSpPr>
        <p:spPr>
          <a:xfrm>
            <a:off x="7245977" y="1856363"/>
            <a:ext cx="2220685" cy="1320800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40364-0FB0-481A-B11D-497A02A2DD05}"/>
              </a:ext>
            </a:extLst>
          </p:cNvPr>
          <p:cNvGrpSpPr/>
          <p:nvPr/>
        </p:nvGrpSpPr>
        <p:grpSpPr>
          <a:xfrm>
            <a:off x="677334" y="1270000"/>
            <a:ext cx="10837332" cy="1954351"/>
            <a:chOff x="688976" y="1451130"/>
            <a:chExt cx="10837332" cy="1954351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E4A6004-5EFD-4031-BC48-D41B8D0B5160}"/>
                </a:ext>
              </a:extLst>
            </p:cNvPr>
            <p:cNvGraphicFramePr/>
            <p:nvPr/>
          </p:nvGraphicFramePr>
          <p:xfrm>
            <a:off x="688976" y="1930400"/>
            <a:ext cx="10837332" cy="132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43D934-486B-4B01-A765-952C5FA64CE8}"/>
                </a:ext>
              </a:extLst>
            </p:cNvPr>
            <p:cNvSpPr txBox="1"/>
            <p:nvPr/>
          </p:nvSpPr>
          <p:spPr>
            <a:xfrm>
              <a:off x="688976" y="1451130"/>
              <a:ext cx="2452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Data Science Process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4AA20-4408-478A-8D0E-49696F452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768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2D4572-C66E-49F4-B996-13BCD23E4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225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3BFEBE-D005-4396-85F8-7276B72D8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572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58CA52-F50B-4DF4-9712-24B9E271B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731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47F891-BF20-4BE2-85E1-A983B113C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094" y="3032257"/>
              <a:ext cx="0" cy="37322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0DF9E-9D35-4066-983D-907948DDF521}"/>
                </a:ext>
              </a:extLst>
            </p:cNvPr>
            <p:cNvCxnSpPr/>
            <p:nvPr/>
          </p:nvCxnSpPr>
          <p:spPr>
            <a:xfrm>
              <a:off x="1940768" y="3405481"/>
              <a:ext cx="878632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88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 – OLS Regression Results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DF126-B1ED-4700-9AA6-50ADA14FD67B}"/>
              </a:ext>
            </a:extLst>
          </p:cNvPr>
          <p:cNvSpPr txBox="1"/>
          <p:nvPr/>
        </p:nvSpPr>
        <p:spPr>
          <a:xfrm>
            <a:off x="677334" y="1409011"/>
            <a:ext cx="102025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 OLS Regression Results                            </a:t>
            </a:r>
          </a:p>
          <a:p>
            <a:r>
              <a:rPr lang="en-SG" dirty="0"/>
              <a:t>==============================================================================</a:t>
            </a:r>
          </a:p>
          <a:p>
            <a:r>
              <a:rPr lang="en-SG" dirty="0"/>
              <a:t>Dep. Variable:        	</a:t>
            </a:r>
            <a:r>
              <a:rPr lang="en-SG" dirty="0" err="1"/>
              <a:t>Chance_of_Admit</a:t>
            </a:r>
            <a:r>
              <a:rPr lang="en-SG" dirty="0"/>
              <a:t>   	R-squared:                      	 0.821</a:t>
            </a:r>
          </a:p>
          <a:p>
            <a:r>
              <a:rPr lang="en-SG" dirty="0"/>
              <a:t>Model:                       	     			OLS  	Adj. R-squared:                  0.819</a:t>
            </a:r>
          </a:p>
          <a:p>
            <a:r>
              <a:rPr lang="en-SG" dirty="0"/>
              <a:t>Method:                 		Least Squares   	F-statistic:                     	  452.1</a:t>
            </a:r>
          </a:p>
          <a:p>
            <a:r>
              <a:rPr lang="en-SG" dirty="0"/>
              <a:t>Date:                		Wed, 19 Aug 2020   	Prob (F-statistic):          9.97e-182</a:t>
            </a:r>
          </a:p>
          <a:p>
            <a:r>
              <a:rPr lang="en-SG" dirty="0"/>
              <a:t>Time:                        			23:18:44   	Log-Likelihood:                  699.65</a:t>
            </a:r>
          </a:p>
          <a:p>
            <a:r>
              <a:rPr lang="en-SG" dirty="0"/>
              <a:t>No. Observations:                 		500   	AIC:                               	 -1387.</a:t>
            </a:r>
          </a:p>
          <a:p>
            <a:r>
              <a:rPr lang="en-SG" dirty="0"/>
              <a:t>Df Residuals:                     		494   	BIC:                            	 -1362.</a:t>
            </a:r>
          </a:p>
          <a:p>
            <a:r>
              <a:rPr lang="en-SG" dirty="0"/>
              <a:t>Df Model:                           		    5                                         </a:t>
            </a:r>
          </a:p>
          <a:p>
            <a:r>
              <a:rPr lang="en-SG" dirty="0"/>
              <a:t>Covariance Type:            </a:t>
            </a:r>
            <a:r>
              <a:rPr lang="en-SG" dirty="0" err="1"/>
              <a:t>nonrobust</a:t>
            </a:r>
            <a:r>
              <a:rPr lang="en-SG" dirty="0"/>
              <a:t>                                         </a:t>
            </a:r>
          </a:p>
          <a:p>
            <a:r>
              <a:rPr lang="en-SG" dirty="0"/>
              <a:t>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0251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D596-7EA3-45F7-A757-FFA3142D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 - OLS Regression Results(cont.)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B6D8E-74E5-4500-9A87-5E393B443B14}"/>
              </a:ext>
            </a:extLst>
          </p:cNvPr>
          <p:cNvSpPr txBox="1"/>
          <p:nvPr/>
        </p:nvSpPr>
        <p:spPr>
          <a:xfrm>
            <a:off x="746449" y="1166327"/>
            <a:ext cx="107682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 				</a:t>
            </a:r>
            <a:r>
              <a:rPr lang="en-SG" dirty="0" err="1"/>
              <a:t>coef</a:t>
            </a:r>
            <a:r>
              <a:rPr lang="en-SG" dirty="0"/>
              <a:t>			std err          t       P&gt;|t|      [0.025      0.975]</a:t>
            </a:r>
          </a:p>
          <a:p>
            <a:r>
              <a:rPr lang="en-SG" dirty="0"/>
              <a:t>---------------------------------------------------------------------------------------------------------------</a:t>
            </a:r>
          </a:p>
          <a:p>
            <a:r>
              <a:rPr lang="en-SG" dirty="0"/>
              <a:t>Intercept      		-1.3357      	0.099    -13.482      0.000      -1.530      -1.141</a:t>
            </a:r>
          </a:p>
          <a:p>
            <a:r>
              <a:rPr lang="en-SG" dirty="0"/>
              <a:t>CGPA            		 0.1230      	0.009     13.221      0.000       0.105       0.141</a:t>
            </a:r>
          </a:p>
          <a:p>
            <a:r>
              <a:rPr lang="en-SG" dirty="0" err="1"/>
              <a:t>GRE_Score</a:t>
            </a:r>
            <a:r>
              <a:rPr lang="en-SG" dirty="0"/>
              <a:t>       	 0.0019      	0.001      3.760       0.000       0.001       0.003</a:t>
            </a:r>
          </a:p>
          <a:p>
            <a:r>
              <a:rPr lang="en-SG" dirty="0" err="1"/>
              <a:t>TOEFL_Score</a:t>
            </a:r>
            <a:r>
              <a:rPr lang="en-SG" dirty="0"/>
              <a:t>     	 0.0030      	0.001      3.501       0.001       0.001       0.005</a:t>
            </a:r>
          </a:p>
          <a:p>
            <a:r>
              <a:rPr lang="en-SG" dirty="0"/>
              <a:t>LOR            		 0.0193      	0.004      5.092       0.000       0.012       0.027</a:t>
            </a:r>
          </a:p>
          <a:p>
            <a:r>
              <a:rPr lang="en-SG" dirty="0"/>
              <a:t>Research        	 0.0252      	0.007      3.814      0.000       0.012       0.038</a:t>
            </a:r>
          </a:p>
          <a:p>
            <a:r>
              <a:rPr lang="en-SG" dirty="0"/>
              <a:t>==============================================================================</a:t>
            </a:r>
          </a:p>
          <a:p>
            <a:r>
              <a:rPr lang="en-SG" dirty="0"/>
              <a:t>Omnibus:                        109.027   	Durbin-Watson:                 	   	 800</a:t>
            </a:r>
          </a:p>
          <a:p>
            <a:r>
              <a:rPr lang="en-SG" dirty="0"/>
              <a:t>Prob(Omnibus):                  0.000    </a:t>
            </a:r>
            <a:r>
              <a:rPr lang="en-SG" dirty="0" err="1"/>
              <a:t>Jarque-Bera</a:t>
            </a:r>
            <a:r>
              <a:rPr lang="en-SG" dirty="0"/>
              <a:t> (JB):               248.874</a:t>
            </a:r>
          </a:p>
          <a:p>
            <a:r>
              <a:rPr lang="en-SG" dirty="0"/>
              <a:t>Skew:                          	-1.130    Prob(JB):                       	9.07e-55</a:t>
            </a:r>
          </a:p>
          <a:p>
            <a:r>
              <a:rPr lang="en-SG" dirty="0"/>
              <a:t>Kurtosis:                       	 5.615   	Cond. No.                     	1.23e+04</a:t>
            </a:r>
          </a:p>
          <a:p>
            <a:r>
              <a:rPr lang="en-SG" dirty="0"/>
              <a:t>==============================================================================</a:t>
            </a:r>
          </a:p>
          <a:p>
            <a:endParaRPr lang="en-SG" dirty="0"/>
          </a:p>
          <a:p>
            <a:r>
              <a:rPr lang="en-SG" dirty="0"/>
              <a:t>Warnings:</a:t>
            </a:r>
          </a:p>
          <a:p>
            <a:r>
              <a:rPr lang="en-SG" dirty="0"/>
              <a:t>[1] Standard Errors assume that the covariance matrix of the errors is correctly specified.</a:t>
            </a:r>
          </a:p>
          <a:p>
            <a:r>
              <a:rPr lang="en-SG" dirty="0"/>
              <a:t>[2] The condition number is large, 1.23e+04. This might indicate that there are</a:t>
            </a:r>
          </a:p>
          <a:p>
            <a:r>
              <a:rPr lang="en-SG" dirty="0"/>
              <a:t>strong multicollinearity or other numerical problems.</a:t>
            </a:r>
          </a:p>
        </p:txBody>
      </p:sp>
    </p:spTree>
    <p:extLst>
      <p:ext uri="{BB962C8B-B14F-4D97-AF65-F5344CB8AC3E}">
        <p14:creationId xmlns:p14="http://schemas.microsoft.com/office/powerpoint/2010/main" val="3629885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</TotalTime>
  <Words>726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Mini Presentation 4</vt:lpstr>
      <vt:lpstr>Multiple Linear Regression</vt:lpstr>
      <vt:lpstr>Dataset</vt:lpstr>
      <vt:lpstr>Exploratory Data Analysis</vt:lpstr>
      <vt:lpstr>Model &amp; Validate</vt:lpstr>
      <vt:lpstr>Model &amp; Validate (cont.)</vt:lpstr>
      <vt:lpstr>Results</vt:lpstr>
      <vt:lpstr>Results – OLS Regression Results</vt:lpstr>
      <vt:lpstr>Results - OLS Regression Results(cont.)</vt:lpstr>
      <vt:lpstr>Overcome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Presentation 2</dc:title>
  <dc:creator>Danielle Chua</dc:creator>
  <cp:lastModifiedBy>Danielle Chua</cp:lastModifiedBy>
  <cp:revision>24</cp:revision>
  <dcterms:created xsi:type="dcterms:W3CDTF">2020-08-03T15:27:09Z</dcterms:created>
  <dcterms:modified xsi:type="dcterms:W3CDTF">2020-11-19T09:05:48Z</dcterms:modified>
</cp:coreProperties>
</file>