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76" r:id="rId3"/>
    <p:sldId id="274" r:id="rId4"/>
    <p:sldId id="264" r:id="rId5"/>
    <p:sldId id="266" r:id="rId6"/>
    <p:sldId id="269" r:id="rId7"/>
    <p:sldId id="277" r:id="rId8"/>
    <p:sldId id="278" r:id="rId9"/>
    <p:sldId id="275" r:id="rId10"/>
    <p:sldId id="27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3694"/>
  </p:normalViewPr>
  <p:slideViewPr>
    <p:cSldViewPr snapToGrid="0" snapToObjects="1">
      <p:cViewPr>
        <p:scale>
          <a:sx n="105" d="100"/>
          <a:sy n="105" d="100"/>
        </p:scale>
        <p:origin x="69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EE82-A218-3D45-9379-EC8BC4A52145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E0C3-C924-8744-88CF-E2E8B79B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B473-D3BE-1F4D-9CD5-637FD50F632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FE9A-EA12-5F4D-BADB-3168F7E9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5980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 r="16672"/>
          <a:stretch/>
        </p:blipFill>
        <p:spPr>
          <a:xfrm>
            <a:off x="85344" y="1280668"/>
            <a:ext cx="4376928" cy="532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76" y="60960"/>
            <a:ext cx="468172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FUTURE-PROOFING UR DATA WITH</a:t>
            </a:r>
            <a:endParaRPr lang="en-US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62" y="5309136"/>
            <a:ext cx="3216759" cy="8403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31680" y="6003142"/>
            <a:ext cx="3035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Danielle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Robinson, PhD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@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daniellecrobins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55" y="3070449"/>
            <a:ext cx="3282397" cy="332596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954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741664" y="720409"/>
            <a:ext cx="3206496" cy="202279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Come to Data Reuse session tomorrow to learn more about METADATA and the CATS dataset!</a:t>
            </a:r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5980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470" y="182880"/>
            <a:ext cx="6631329" cy="63886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S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tructured!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Q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uantitative!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U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niversal </a:t>
            </a: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A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ccess to!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D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ata!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54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 r="16672"/>
          <a:stretch/>
        </p:blipFill>
        <p:spPr>
          <a:xfrm>
            <a:off x="85344" y="1280668"/>
            <a:ext cx="4376928" cy="532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76" y="60960"/>
            <a:ext cx="468172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FUTURE-PROOFING UR DATA WITH</a:t>
            </a:r>
            <a:endParaRPr lang="en-US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6832" y="6449568"/>
            <a:ext cx="61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credit to Max Ogden @</a:t>
            </a:r>
            <a:r>
              <a:rPr lang="en-US" dirty="0" err="1" smtClean="0"/>
              <a:t>denormalize</a:t>
            </a:r>
            <a:r>
              <a:rPr lang="en-US" dirty="0" smtClean="0"/>
              <a:t> for SQUAD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55980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470" y="785689"/>
            <a:ext cx="6631329" cy="4220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Piecemeal data infrastructure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Lack of standards 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unctional as long as nothing changes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Ummmm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s-IS" sz="20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but then something changed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r="14864"/>
          <a:stretch/>
        </p:blipFill>
        <p:spPr>
          <a:xfrm>
            <a:off x="168570" y="1182624"/>
            <a:ext cx="4305893" cy="41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8" y="0"/>
            <a:ext cx="5441916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470" y="609601"/>
            <a:ext cx="6631329" cy="556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machine readable metadata anywhere in this file structure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agency pages link to this site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users know what/where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It’s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functional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as long as nothing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60" y="6488668"/>
            <a:ext cx="398384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https://www1.ncdc.noaa.gov/pub/data/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2" t="-196" r="7892" b="196"/>
          <a:stretch/>
        </p:blipFill>
        <p:spPr>
          <a:xfrm>
            <a:off x="-597713" y="-561779"/>
            <a:ext cx="5076723" cy="78924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470" y="573025"/>
            <a:ext cx="6631329" cy="6284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complete list of data, dataset locations, data volume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guarantee of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datset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backup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way to assess changes over time 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way to ask questions of the national or global volume of data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53297" y="6488668"/>
            <a:ext cx="2334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Flickr user: </a:t>
            </a:r>
            <a:r>
              <a:rPr lang="en-US" b="1" dirty="0" err="1" smtClean="0">
                <a:solidFill>
                  <a:schemeClr val="bg1"/>
                </a:solidFill>
              </a:rPr>
              <a:t>Ilovebutter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" y="60960"/>
            <a:ext cx="468172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Data on Internet 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be like</a:t>
            </a:r>
            <a:endParaRPr lang="en-US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470" y="1956121"/>
            <a:ext cx="7288716" cy="422084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“The internet is a terribly unstable way to keep information available”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mtClean="0"/>
              <a:t>	– Laurie Allen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mtClean="0"/>
              <a:t>      	     Assistant Director for Digital Scholarship 			     PENN Libraries	 					     DataRefuge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Need wide adoption of </a:t>
            </a:r>
            <a:r>
              <a:rPr lang="en-US" b="1" smtClean="0">
                <a:latin typeface="Arial" charset="0"/>
                <a:ea typeface="Arial" charset="0"/>
                <a:cs typeface="Arial" charset="0"/>
              </a:rPr>
              <a:t>METADATA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 standards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mtClean="0">
                <a:latin typeface="Arial" charset="0"/>
                <a:ea typeface="Arial" charset="0"/>
                <a:cs typeface="Arial" charset="0"/>
              </a:rPr>
              <a:t>… and documentation/mirroring of data now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34046" y="208345"/>
            <a:ext cx="6619754" cy="1482344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Avoiding data disaster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http://gwb.blob.core.windows.net/amaniar/IIS7WCF/err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32"/>
          <a:stretch/>
        </p:blipFill>
        <p:spPr bwMode="auto">
          <a:xfrm>
            <a:off x="1" y="0"/>
            <a:ext cx="458749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wb.blob.core.windows.net/amaniar/IIS7WCF/err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32"/>
          <a:stretch/>
        </p:blipFill>
        <p:spPr bwMode="auto">
          <a:xfrm>
            <a:off x="0" y="2043193"/>
            <a:ext cx="458749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gwb.blob.core.windows.net/amaniar/IIS7WCF/err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32"/>
          <a:stretch/>
        </p:blipFill>
        <p:spPr bwMode="auto">
          <a:xfrm>
            <a:off x="0" y="4132881"/>
            <a:ext cx="458749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gwb.blob.core.windows.net/amaniar/IIS7WCF/err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32"/>
          <a:stretch/>
        </p:blipFill>
        <p:spPr bwMode="auto">
          <a:xfrm>
            <a:off x="0" y="6238067"/>
            <a:ext cx="458749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"/>
            <a:ext cx="455980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" y="2950464"/>
            <a:ext cx="3416808" cy="34168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283357"/>
            <a:ext cx="445008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What do we want?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/ When do we want it?</a:t>
            </a:r>
            <a:endParaRPr lang="en-US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"/>
            <a:ext cx="455980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722470" y="980761"/>
            <a:ext cx="7288716" cy="42208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ide adoption of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MACHINE-READABLE METADATA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standards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s-IS" b="1" dirty="0" smtClean="0">
                <a:latin typeface="Arial" charset="0"/>
                <a:ea typeface="Arial" charset="0"/>
                <a:cs typeface="Arial" charset="0"/>
              </a:rPr>
              <a:t>DOCUMENTATION AND MIRRORING 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datasets</a:t>
            </a:r>
          </a:p>
          <a:p>
            <a:pPr marL="0" indent="0">
              <a:buNone/>
            </a:pPr>
            <a:endParaRPr lang="is-I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s-IS" b="1" dirty="0" smtClean="0">
                <a:latin typeface="Arial" charset="0"/>
                <a:ea typeface="Arial" charset="0"/>
                <a:cs typeface="Arial" charset="0"/>
              </a:rPr>
              <a:t>DECENTRALIZED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 archiving infrastructure</a:t>
            </a:r>
            <a:endParaRPr lang="is-I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is-I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is-I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" y="2950464"/>
            <a:ext cx="3416808" cy="34168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283357"/>
            <a:ext cx="445008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What do we want?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/ When do we want it?</a:t>
            </a:r>
            <a:endParaRPr lang="en-US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5980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470" y="182880"/>
            <a:ext cx="6631329" cy="63886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S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tructured!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Q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uantitative!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U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niversal </a:t>
            </a: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A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ccess to!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smtClean="0">
                <a:latin typeface="Impact" charset="0"/>
                <a:ea typeface="Impact" charset="0"/>
                <a:cs typeface="Impact" charset="0"/>
              </a:rPr>
              <a:t>D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ata!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54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 r="16672"/>
          <a:stretch/>
        </p:blipFill>
        <p:spPr>
          <a:xfrm>
            <a:off x="85344" y="1280668"/>
            <a:ext cx="4376928" cy="532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76" y="60960"/>
            <a:ext cx="46817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Think data, </a:t>
            </a:r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t</a:t>
            </a:r>
            <a:r>
              <a:rPr lang="en-US" sz="36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charset="0"/>
                <a:ea typeface="Impact" charset="0"/>
                <a:cs typeface="Impact" charset="0"/>
              </a:rPr>
              <a:t>hink METADATA, then think</a:t>
            </a:r>
            <a:endParaRPr lang="en-US" sz="36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216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Avoiding data disaster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robinson</dc:creator>
  <cp:lastModifiedBy>danielle robinson</cp:lastModifiedBy>
  <cp:revision>40</cp:revision>
  <cp:lastPrinted>2017-03-11T15:13:54Z</cp:lastPrinted>
  <dcterms:created xsi:type="dcterms:W3CDTF">2017-03-02T18:32:25Z</dcterms:created>
  <dcterms:modified xsi:type="dcterms:W3CDTF">2017-03-11T15:14:07Z</dcterms:modified>
</cp:coreProperties>
</file>