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2" r:id="rId3"/>
  </p:sldMasterIdLst>
  <p:notesMasterIdLst>
    <p:notesMasterId r:id="rId45"/>
  </p:notesMasterIdLst>
  <p:sldIdLst>
    <p:sldId id="291" r:id="rId4"/>
    <p:sldId id="258" r:id="rId5"/>
    <p:sldId id="257" r:id="rId6"/>
    <p:sldId id="280" r:id="rId7"/>
    <p:sldId id="273" r:id="rId8"/>
    <p:sldId id="279" r:id="rId9"/>
    <p:sldId id="260" r:id="rId10"/>
    <p:sldId id="278" r:id="rId11"/>
    <p:sldId id="285" r:id="rId12"/>
    <p:sldId id="290" r:id="rId13"/>
    <p:sldId id="288" r:id="rId14"/>
    <p:sldId id="274" r:id="rId15"/>
    <p:sldId id="286" r:id="rId16"/>
    <p:sldId id="295" r:id="rId17"/>
    <p:sldId id="289" r:id="rId18"/>
    <p:sldId id="294" r:id="rId19"/>
    <p:sldId id="275" r:id="rId20"/>
    <p:sldId id="276" r:id="rId21"/>
    <p:sldId id="296" r:id="rId22"/>
    <p:sldId id="297" r:id="rId23"/>
    <p:sldId id="298" r:id="rId24"/>
    <p:sldId id="281" r:id="rId25"/>
    <p:sldId id="259" r:id="rId26"/>
    <p:sldId id="282" r:id="rId27"/>
    <p:sldId id="293" r:id="rId28"/>
    <p:sldId id="261" r:id="rId29"/>
    <p:sldId id="262" r:id="rId30"/>
    <p:sldId id="263" r:id="rId31"/>
    <p:sldId id="284" r:id="rId32"/>
    <p:sldId id="265" r:id="rId33"/>
    <p:sldId id="264" r:id="rId34"/>
    <p:sldId id="266" r:id="rId35"/>
    <p:sldId id="267" r:id="rId36"/>
    <p:sldId id="268" r:id="rId37"/>
    <p:sldId id="269" r:id="rId38"/>
    <p:sldId id="270" r:id="rId39"/>
    <p:sldId id="271" r:id="rId40"/>
    <p:sldId id="272" r:id="rId41"/>
    <p:sldId id="283" r:id="rId42"/>
    <p:sldId id="277"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2" autoAdjust="0"/>
    <p:restoredTop sz="64477" autoAdjust="0"/>
  </p:normalViewPr>
  <p:slideViewPr>
    <p:cSldViewPr snapToGrid="0">
      <p:cViewPr varScale="1">
        <p:scale>
          <a:sx n="62" d="100"/>
          <a:sy n="62" d="100"/>
        </p:scale>
        <p:origin x="390" y="30"/>
      </p:cViewPr>
      <p:guideLst>
        <p:guide orient="horz" pos="2160"/>
        <p:guide pos="3840"/>
      </p:guideLst>
    </p:cSldViewPr>
  </p:slideViewPr>
  <p:outlineViewPr>
    <p:cViewPr>
      <p:scale>
        <a:sx n="33" d="100"/>
        <a:sy n="33" d="100"/>
      </p:scale>
      <p:origin x="0" y="-6045"/>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_rels/data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97C8D-F5A4-478A-9C7F-B2F4E9453ED2}" type="doc">
      <dgm:prSet loTypeId="urn:microsoft.com/office/officeart/2009/layout/CirclePictureHierarchy" loCatId="picture" qsTypeId="urn:microsoft.com/office/officeart/2005/8/quickstyle/simple1" qsCatId="simple" csTypeId="urn:microsoft.com/office/officeart/2005/8/colors/accent1_2" csCatId="accent1" phldr="1"/>
      <dgm:spPr/>
      <dgm:t>
        <a:bodyPr/>
        <a:lstStyle/>
        <a:p>
          <a:endParaRPr lang="en-US"/>
        </a:p>
      </dgm:t>
    </dgm:pt>
    <dgm:pt modelId="{54BCB96D-3641-4C2C-B73C-7036498CA19F}">
      <dgm:prSet phldrT="[Text]"/>
      <dgm:spPr/>
      <dgm:t>
        <a:bodyPr/>
        <a:lstStyle/>
        <a:p>
          <a:r>
            <a:rPr lang="sv-SE" dirty="0" smtClean="0"/>
            <a:t>Git server</a:t>
          </a:r>
          <a:endParaRPr lang="en-US" dirty="0"/>
        </a:p>
      </dgm:t>
    </dgm:pt>
    <dgm:pt modelId="{1EB038FE-8D10-4331-B8D8-889FCF628C86}" type="parTrans" cxnId="{0CE0949D-8329-4024-A7F1-366F0B810A5E}">
      <dgm:prSet/>
      <dgm:spPr/>
      <dgm:t>
        <a:bodyPr/>
        <a:lstStyle/>
        <a:p>
          <a:endParaRPr lang="en-US"/>
        </a:p>
      </dgm:t>
    </dgm:pt>
    <dgm:pt modelId="{91BD4206-5585-4280-AC99-3136C61CA1CC}" type="sibTrans" cxnId="{0CE0949D-8329-4024-A7F1-366F0B810A5E}">
      <dgm:prSet/>
      <dgm:spPr/>
      <dgm:t>
        <a:bodyPr/>
        <a:lstStyle/>
        <a:p>
          <a:endParaRPr lang="en-US"/>
        </a:p>
      </dgm:t>
    </dgm:pt>
    <dgm:pt modelId="{AAE974E0-397B-4C2D-A9D5-7DAF41596994}">
      <dgm:prSet phldrT="[Text]"/>
      <dgm:spPr/>
      <dgm:t>
        <a:bodyPr/>
        <a:lstStyle/>
        <a:p>
          <a:r>
            <a:rPr lang="sv-SE" dirty="0" smtClean="0"/>
            <a:t>Din dator</a:t>
          </a:r>
          <a:endParaRPr lang="en-US" dirty="0"/>
        </a:p>
      </dgm:t>
    </dgm:pt>
    <dgm:pt modelId="{CD42B65E-2E91-4ED0-830F-6D4466DEE712}" type="parTrans" cxnId="{589EA14E-F80F-49F6-94C4-5E8EFA6A0F63}">
      <dgm:prSet/>
      <dgm:spPr/>
      <dgm:t>
        <a:bodyPr/>
        <a:lstStyle/>
        <a:p>
          <a:endParaRPr lang="en-US"/>
        </a:p>
      </dgm:t>
    </dgm:pt>
    <dgm:pt modelId="{20FA76F7-3F72-4336-8B57-567193C730DE}" type="sibTrans" cxnId="{589EA14E-F80F-49F6-94C4-5E8EFA6A0F63}">
      <dgm:prSet/>
      <dgm:spPr/>
      <dgm:t>
        <a:bodyPr/>
        <a:lstStyle/>
        <a:p>
          <a:endParaRPr lang="en-US"/>
        </a:p>
      </dgm:t>
    </dgm:pt>
    <dgm:pt modelId="{EA3144C2-E73A-47BB-BA03-3F29E62A1E2E}">
      <dgm:prSet phldrT="[Text]"/>
      <dgm:spPr/>
      <dgm:t>
        <a:bodyPr/>
        <a:lstStyle/>
        <a:p>
          <a:r>
            <a:rPr lang="sv-SE" dirty="0" smtClean="0"/>
            <a:t>Daniels dator</a:t>
          </a:r>
          <a:endParaRPr lang="en-US" dirty="0"/>
        </a:p>
      </dgm:t>
    </dgm:pt>
    <dgm:pt modelId="{F756BC9E-DABD-43D7-A69D-D07C953030A4}" type="parTrans" cxnId="{A66F8B7F-3C6B-4065-9BC5-985F4A93A632}">
      <dgm:prSet/>
      <dgm:spPr/>
      <dgm:t>
        <a:bodyPr/>
        <a:lstStyle/>
        <a:p>
          <a:endParaRPr lang="en-US"/>
        </a:p>
      </dgm:t>
    </dgm:pt>
    <dgm:pt modelId="{F801DB4D-1219-48A1-831D-D4A3C01B0385}" type="sibTrans" cxnId="{A66F8B7F-3C6B-4065-9BC5-985F4A93A632}">
      <dgm:prSet/>
      <dgm:spPr/>
      <dgm:t>
        <a:bodyPr/>
        <a:lstStyle/>
        <a:p>
          <a:endParaRPr lang="en-US"/>
        </a:p>
      </dgm:t>
    </dgm:pt>
    <dgm:pt modelId="{2E77935E-B10A-4B01-ADC6-A404653D41BC}">
      <dgm:prSet phldrT="[Text]"/>
      <dgm:spPr/>
      <dgm:t>
        <a:bodyPr/>
        <a:lstStyle/>
        <a:p>
          <a:r>
            <a:rPr lang="sv-SE" dirty="0" smtClean="0"/>
            <a:t>Johannas dator</a:t>
          </a:r>
          <a:endParaRPr lang="en-US" dirty="0"/>
        </a:p>
      </dgm:t>
    </dgm:pt>
    <dgm:pt modelId="{F13716F5-35D5-4006-982B-BACB8D2C27CC}" type="parTrans" cxnId="{273BB02A-7EFE-4453-892F-E1C65AA252B6}">
      <dgm:prSet/>
      <dgm:spPr/>
      <dgm:t>
        <a:bodyPr/>
        <a:lstStyle/>
        <a:p>
          <a:endParaRPr lang="en-US"/>
        </a:p>
      </dgm:t>
    </dgm:pt>
    <dgm:pt modelId="{C51FD6F0-3B71-47C0-99C4-66D7FC5D7D32}" type="sibTrans" cxnId="{273BB02A-7EFE-4453-892F-E1C65AA252B6}">
      <dgm:prSet/>
      <dgm:spPr/>
      <dgm:t>
        <a:bodyPr/>
        <a:lstStyle/>
        <a:p>
          <a:endParaRPr lang="en-US"/>
        </a:p>
      </dgm:t>
    </dgm:pt>
    <dgm:pt modelId="{EBA33A65-2E63-483E-8A28-18F83941D7F9}">
      <dgm:prSet/>
      <dgm:spPr/>
      <dgm:t>
        <a:bodyPr/>
        <a:lstStyle/>
        <a:p>
          <a:r>
            <a:rPr lang="sv-SE" dirty="0" smtClean="0"/>
            <a:t>Evas dator</a:t>
          </a:r>
          <a:endParaRPr lang="en-US" dirty="0"/>
        </a:p>
      </dgm:t>
    </dgm:pt>
    <dgm:pt modelId="{B9F11A0C-8F77-4D1C-9BF1-6A87192E31A0}" type="parTrans" cxnId="{87FD8822-DB0C-43EC-863B-96CE19CDBAB3}">
      <dgm:prSet/>
      <dgm:spPr/>
      <dgm:t>
        <a:bodyPr/>
        <a:lstStyle/>
        <a:p>
          <a:endParaRPr lang="en-US"/>
        </a:p>
      </dgm:t>
    </dgm:pt>
    <dgm:pt modelId="{407A217A-4933-4D7A-9054-8135C5FE3DA8}" type="sibTrans" cxnId="{87FD8822-DB0C-43EC-863B-96CE19CDBAB3}">
      <dgm:prSet/>
      <dgm:spPr/>
      <dgm:t>
        <a:bodyPr/>
        <a:lstStyle/>
        <a:p>
          <a:endParaRPr lang="en-US"/>
        </a:p>
      </dgm:t>
    </dgm:pt>
    <dgm:pt modelId="{659B038D-68ED-4FC6-90E2-BF9C440FC8AD}" type="pres">
      <dgm:prSet presAssocID="{59397C8D-F5A4-478A-9C7F-B2F4E9453ED2}" presName="hierChild1" presStyleCnt="0">
        <dgm:presLayoutVars>
          <dgm:chPref val="1"/>
          <dgm:dir/>
          <dgm:animOne val="branch"/>
          <dgm:animLvl val="lvl"/>
          <dgm:resizeHandles/>
        </dgm:presLayoutVars>
      </dgm:prSet>
      <dgm:spPr/>
      <dgm:t>
        <a:bodyPr/>
        <a:lstStyle/>
        <a:p>
          <a:endParaRPr lang="en-US"/>
        </a:p>
      </dgm:t>
    </dgm:pt>
    <dgm:pt modelId="{B09759D4-9976-4E7D-BA42-A914E8E60A01}" type="pres">
      <dgm:prSet presAssocID="{54BCB96D-3641-4C2C-B73C-7036498CA19F}" presName="hierRoot1" presStyleCnt="0"/>
      <dgm:spPr/>
    </dgm:pt>
    <dgm:pt modelId="{A7DC3B46-7063-491F-83FA-35D16D7F9BC9}" type="pres">
      <dgm:prSet presAssocID="{54BCB96D-3641-4C2C-B73C-7036498CA19F}" presName="composite" presStyleCnt="0"/>
      <dgm:spPr/>
    </dgm:pt>
    <dgm:pt modelId="{7CFA9C48-DE07-4D8B-9B89-C0330FD3E5C6}" type="pres">
      <dgm:prSet presAssocID="{54BCB96D-3641-4C2C-B73C-7036498CA19F}"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99776906-685E-4369-A731-70E10ED9FD41}" type="pres">
      <dgm:prSet presAssocID="{54BCB96D-3641-4C2C-B73C-7036498CA19F}" presName="text" presStyleLbl="revTx" presStyleIdx="0" presStyleCnt="5">
        <dgm:presLayoutVars>
          <dgm:chPref val="3"/>
        </dgm:presLayoutVars>
      </dgm:prSet>
      <dgm:spPr/>
      <dgm:t>
        <a:bodyPr/>
        <a:lstStyle/>
        <a:p>
          <a:endParaRPr lang="en-US"/>
        </a:p>
      </dgm:t>
    </dgm:pt>
    <dgm:pt modelId="{1D50E6E6-7347-4369-B907-926EC41B2A5C}" type="pres">
      <dgm:prSet presAssocID="{54BCB96D-3641-4C2C-B73C-7036498CA19F}" presName="hierChild2" presStyleCnt="0"/>
      <dgm:spPr/>
    </dgm:pt>
    <dgm:pt modelId="{5801A943-07B1-4CD6-8659-AE0A09E96557}" type="pres">
      <dgm:prSet presAssocID="{CD42B65E-2E91-4ED0-830F-6D4466DEE712}" presName="Name10" presStyleLbl="parChTrans1D2" presStyleIdx="0" presStyleCnt="4"/>
      <dgm:spPr/>
      <dgm:t>
        <a:bodyPr/>
        <a:lstStyle/>
        <a:p>
          <a:endParaRPr lang="en-US"/>
        </a:p>
      </dgm:t>
    </dgm:pt>
    <dgm:pt modelId="{9F5C71BE-08F3-486D-ABB8-C32FE7B84FFF}" type="pres">
      <dgm:prSet presAssocID="{AAE974E0-397B-4C2D-A9D5-7DAF41596994}" presName="hierRoot2" presStyleCnt="0"/>
      <dgm:spPr/>
    </dgm:pt>
    <dgm:pt modelId="{5EAB81A2-8728-405C-812F-BD0285015F8F}" type="pres">
      <dgm:prSet presAssocID="{AAE974E0-397B-4C2D-A9D5-7DAF41596994}" presName="composite2" presStyleCnt="0"/>
      <dgm:spPr/>
    </dgm:pt>
    <dgm:pt modelId="{8A69251F-0954-4E09-819E-C355642F1EED}" type="pres">
      <dgm:prSet presAssocID="{AAE974E0-397B-4C2D-A9D5-7DAF41596994}" presName="image2" presStyleLbl="node2" presStyleIdx="0"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EB3234A3-6FA1-4423-B026-DB9639F364E9}" type="pres">
      <dgm:prSet presAssocID="{AAE974E0-397B-4C2D-A9D5-7DAF41596994}" presName="text2" presStyleLbl="revTx" presStyleIdx="1" presStyleCnt="5">
        <dgm:presLayoutVars>
          <dgm:chPref val="3"/>
        </dgm:presLayoutVars>
      </dgm:prSet>
      <dgm:spPr/>
      <dgm:t>
        <a:bodyPr/>
        <a:lstStyle/>
        <a:p>
          <a:endParaRPr lang="en-US"/>
        </a:p>
      </dgm:t>
    </dgm:pt>
    <dgm:pt modelId="{EC847BA9-A2F3-4A9C-B959-BBD9C62D4635}" type="pres">
      <dgm:prSet presAssocID="{AAE974E0-397B-4C2D-A9D5-7DAF41596994}" presName="hierChild3" presStyleCnt="0"/>
      <dgm:spPr/>
    </dgm:pt>
    <dgm:pt modelId="{B41FCBF9-5873-4B2A-9A8C-24455DB59527}" type="pres">
      <dgm:prSet presAssocID="{F756BC9E-DABD-43D7-A69D-D07C953030A4}" presName="Name10" presStyleLbl="parChTrans1D2" presStyleIdx="1" presStyleCnt="4"/>
      <dgm:spPr/>
      <dgm:t>
        <a:bodyPr/>
        <a:lstStyle/>
        <a:p>
          <a:endParaRPr lang="en-US"/>
        </a:p>
      </dgm:t>
    </dgm:pt>
    <dgm:pt modelId="{91F2DA05-80A7-4D78-A301-8BDC289FBBED}" type="pres">
      <dgm:prSet presAssocID="{EA3144C2-E73A-47BB-BA03-3F29E62A1E2E}" presName="hierRoot2" presStyleCnt="0"/>
      <dgm:spPr/>
    </dgm:pt>
    <dgm:pt modelId="{84514E50-2EE6-41F5-A2A4-D35F7DE27968}" type="pres">
      <dgm:prSet presAssocID="{EA3144C2-E73A-47BB-BA03-3F29E62A1E2E}" presName="composite2" presStyleCnt="0"/>
      <dgm:spPr/>
    </dgm:pt>
    <dgm:pt modelId="{A39E48B6-04A4-478B-AF71-E3DF710527D5}" type="pres">
      <dgm:prSet presAssocID="{EA3144C2-E73A-47BB-BA03-3F29E62A1E2E}" presName="image2" presStyleLbl="node2"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BFD0900E-FBE4-4ECF-BA3C-65AEE1EE8EA1}" type="pres">
      <dgm:prSet presAssocID="{EA3144C2-E73A-47BB-BA03-3F29E62A1E2E}" presName="text2" presStyleLbl="revTx" presStyleIdx="2" presStyleCnt="5">
        <dgm:presLayoutVars>
          <dgm:chPref val="3"/>
        </dgm:presLayoutVars>
      </dgm:prSet>
      <dgm:spPr/>
      <dgm:t>
        <a:bodyPr/>
        <a:lstStyle/>
        <a:p>
          <a:endParaRPr lang="en-US"/>
        </a:p>
      </dgm:t>
    </dgm:pt>
    <dgm:pt modelId="{9852D792-5FDF-43FF-8515-F910B6393DD8}" type="pres">
      <dgm:prSet presAssocID="{EA3144C2-E73A-47BB-BA03-3F29E62A1E2E}" presName="hierChild3" presStyleCnt="0"/>
      <dgm:spPr/>
    </dgm:pt>
    <dgm:pt modelId="{50B23CC5-5AC1-4F51-BBD0-7D05670906B6}" type="pres">
      <dgm:prSet presAssocID="{F13716F5-35D5-4006-982B-BACB8D2C27CC}" presName="Name10" presStyleLbl="parChTrans1D2" presStyleIdx="2" presStyleCnt="4"/>
      <dgm:spPr/>
      <dgm:t>
        <a:bodyPr/>
        <a:lstStyle/>
        <a:p>
          <a:endParaRPr lang="en-US"/>
        </a:p>
      </dgm:t>
    </dgm:pt>
    <dgm:pt modelId="{E5B591C7-C27C-42FB-80B1-1B9E51E2A689}" type="pres">
      <dgm:prSet presAssocID="{2E77935E-B10A-4B01-ADC6-A404653D41BC}" presName="hierRoot2" presStyleCnt="0"/>
      <dgm:spPr/>
    </dgm:pt>
    <dgm:pt modelId="{EDA0EA9C-5BC0-439F-8EA3-0DFA01C75DE6}" type="pres">
      <dgm:prSet presAssocID="{2E77935E-B10A-4B01-ADC6-A404653D41BC}" presName="composite2" presStyleCnt="0"/>
      <dgm:spPr/>
    </dgm:pt>
    <dgm:pt modelId="{7BE11981-E6DC-4B4F-9B08-AA6F6A34E98B}" type="pres">
      <dgm:prSet presAssocID="{2E77935E-B10A-4B01-ADC6-A404653D41BC}" presName="image2" presStyleLbl="node2" presStyleIdx="2"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F431166E-83D3-4B96-BC80-1F718C460A23}" type="pres">
      <dgm:prSet presAssocID="{2E77935E-B10A-4B01-ADC6-A404653D41BC}" presName="text2" presStyleLbl="revTx" presStyleIdx="3" presStyleCnt="5">
        <dgm:presLayoutVars>
          <dgm:chPref val="3"/>
        </dgm:presLayoutVars>
      </dgm:prSet>
      <dgm:spPr/>
      <dgm:t>
        <a:bodyPr/>
        <a:lstStyle/>
        <a:p>
          <a:endParaRPr lang="en-US"/>
        </a:p>
      </dgm:t>
    </dgm:pt>
    <dgm:pt modelId="{3410CD51-6ED1-430E-B9A8-7F4ABF5D5ADC}" type="pres">
      <dgm:prSet presAssocID="{2E77935E-B10A-4B01-ADC6-A404653D41BC}" presName="hierChild3" presStyleCnt="0"/>
      <dgm:spPr/>
    </dgm:pt>
    <dgm:pt modelId="{540D386F-FCEE-4459-AE1C-B6721105B8F8}" type="pres">
      <dgm:prSet presAssocID="{B9F11A0C-8F77-4D1C-9BF1-6A87192E31A0}" presName="Name10" presStyleLbl="parChTrans1D2" presStyleIdx="3" presStyleCnt="4"/>
      <dgm:spPr/>
      <dgm:t>
        <a:bodyPr/>
        <a:lstStyle/>
        <a:p>
          <a:endParaRPr lang="en-US"/>
        </a:p>
      </dgm:t>
    </dgm:pt>
    <dgm:pt modelId="{7D943824-C9FB-4377-889D-350F8C8BE0DE}" type="pres">
      <dgm:prSet presAssocID="{EBA33A65-2E63-483E-8A28-18F83941D7F9}" presName="hierRoot2" presStyleCnt="0"/>
      <dgm:spPr/>
    </dgm:pt>
    <dgm:pt modelId="{02F187FE-1942-4A4D-B9EA-2302C56A7707}" type="pres">
      <dgm:prSet presAssocID="{EBA33A65-2E63-483E-8A28-18F83941D7F9}" presName="composite2" presStyleCnt="0"/>
      <dgm:spPr/>
    </dgm:pt>
    <dgm:pt modelId="{DA761E11-D67E-450A-AB8E-EB3D0BB75A6E}" type="pres">
      <dgm:prSet presAssocID="{EBA33A65-2E63-483E-8A28-18F83941D7F9}" presName="image2" presStyleLbl="node2" presStyleIdx="3"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pt>
    <dgm:pt modelId="{EAC8EAA7-32D0-4847-A094-A72DE1900962}" type="pres">
      <dgm:prSet presAssocID="{EBA33A65-2E63-483E-8A28-18F83941D7F9}" presName="text2" presStyleLbl="revTx" presStyleIdx="4" presStyleCnt="5">
        <dgm:presLayoutVars>
          <dgm:chPref val="3"/>
        </dgm:presLayoutVars>
      </dgm:prSet>
      <dgm:spPr/>
      <dgm:t>
        <a:bodyPr/>
        <a:lstStyle/>
        <a:p>
          <a:endParaRPr lang="en-US"/>
        </a:p>
      </dgm:t>
    </dgm:pt>
    <dgm:pt modelId="{98AF332D-C3A4-428E-A19D-B307119E4E21}" type="pres">
      <dgm:prSet presAssocID="{EBA33A65-2E63-483E-8A28-18F83941D7F9}" presName="hierChild3" presStyleCnt="0"/>
      <dgm:spPr/>
    </dgm:pt>
  </dgm:ptLst>
  <dgm:cxnLst>
    <dgm:cxn modelId="{EEDE5968-DA20-4B7E-B30E-DAFBE762E807}" type="presOf" srcId="{CD42B65E-2E91-4ED0-830F-6D4466DEE712}" destId="{5801A943-07B1-4CD6-8659-AE0A09E96557}" srcOrd="0" destOrd="0" presId="urn:microsoft.com/office/officeart/2009/layout/CirclePictureHierarchy"/>
    <dgm:cxn modelId="{0CE0949D-8329-4024-A7F1-366F0B810A5E}" srcId="{59397C8D-F5A4-478A-9C7F-B2F4E9453ED2}" destId="{54BCB96D-3641-4C2C-B73C-7036498CA19F}" srcOrd="0" destOrd="0" parTransId="{1EB038FE-8D10-4331-B8D8-889FCF628C86}" sibTransId="{91BD4206-5585-4280-AC99-3136C61CA1CC}"/>
    <dgm:cxn modelId="{80D8ADF4-D785-49A4-BBBE-32D3C43D194B}" type="presOf" srcId="{2E77935E-B10A-4B01-ADC6-A404653D41BC}" destId="{F431166E-83D3-4B96-BC80-1F718C460A23}" srcOrd="0" destOrd="0" presId="urn:microsoft.com/office/officeart/2009/layout/CirclePictureHierarchy"/>
    <dgm:cxn modelId="{9BBB6B68-2AE7-464A-861E-346E757CBD2F}" type="presOf" srcId="{AAE974E0-397B-4C2D-A9D5-7DAF41596994}" destId="{EB3234A3-6FA1-4423-B026-DB9639F364E9}" srcOrd="0" destOrd="0" presId="urn:microsoft.com/office/officeart/2009/layout/CirclePictureHierarchy"/>
    <dgm:cxn modelId="{589EA14E-F80F-49F6-94C4-5E8EFA6A0F63}" srcId="{54BCB96D-3641-4C2C-B73C-7036498CA19F}" destId="{AAE974E0-397B-4C2D-A9D5-7DAF41596994}" srcOrd="0" destOrd="0" parTransId="{CD42B65E-2E91-4ED0-830F-6D4466DEE712}" sibTransId="{20FA76F7-3F72-4336-8B57-567193C730DE}"/>
    <dgm:cxn modelId="{C58BA06C-43B3-43F0-93A8-902974B57F45}" type="presOf" srcId="{F756BC9E-DABD-43D7-A69D-D07C953030A4}" destId="{B41FCBF9-5873-4B2A-9A8C-24455DB59527}" srcOrd="0" destOrd="0" presId="urn:microsoft.com/office/officeart/2009/layout/CirclePictureHierarchy"/>
    <dgm:cxn modelId="{87FD8822-DB0C-43EC-863B-96CE19CDBAB3}" srcId="{54BCB96D-3641-4C2C-B73C-7036498CA19F}" destId="{EBA33A65-2E63-483E-8A28-18F83941D7F9}" srcOrd="3" destOrd="0" parTransId="{B9F11A0C-8F77-4D1C-9BF1-6A87192E31A0}" sibTransId="{407A217A-4933-4D7A-9054-8135C5FE3DA8}"/>
    <dgm:cxn modelId="{6AFE8F0D-0378-47C2-B9FE-B25E5FCB54F9}" type="presOf" srcId="{B9F11A0C-8F77-4D1C-9BF1-6A87192E31A0}" destId="{540D386F-FCEE-4459-AE1C-B6721105B8F8}" srcOrd="0" destOrd="0" presId="urn:microsoft.com/office/officeart/2009/layout/CirclePictureHierarchy"/>
    <dgm:cxn modelId="{8F7A0A49-7E35-457B-9F76-A66AFA15F6E9}" type="presOf" srcId="{F13716F5-35D5-4006-982B-BACB8D2C27CC}" destId="{50B23CC5-5AC1-4F51-BBD0-7D05670906B6}" srcOrd="0" destOrd="0" presId="urn:microsoft.com/office/officeart/2009/layout/CirclePictureHierarchy"/>
    <dgm:cxn modelId="{B570858D-8171-446B-AA89-94E9DD51944E}" type="presOf" srcId="{59397C8D-F5A4-478A-9C7F-B2F4E9453ED2}" destId="{659B038D-68ED-4FC6-90E2-BF9C440FC8AD}" srcOrd="0" destOrd="0" presId="urn:microsoft.com/office/officeart/2009/layout/CirclePictureHierarchy"/>
    <dgm:cxn modelId="{EAEF24FB-780E-4A21-8D47-B6FFDA79972E}" type="presOf" srcId="{EBA33A65-2E63-483E-8A28-18F83941D7F9}" destId="{EAC8EAA7-32D0-4847-A094-A72DE1900962}" srcOrd="0" destOrd="0" presId="urn:microsoft.com/office/officeart/2009/layout/CirclePictureHierarchy"/>
    <dgm:cxn modelId="{273BB02A-7EFE-4453-892F-E1C65AA252B6}" srcId="{54BCB96D-3641-4C2C-B73C-7036498CA19F}" destId="{2E77935E-B10A-4B01-ADC6-A404653D41BC}" srcOrd="2" destOrd="0" parTransId="{F13716F5-35D5-4006-982B-BACB8D2C27CC}" sibTransId="{C51FD6F0-3B71-47C0-99C4-66D7FC5D7D32}"/>
    <dgm:cxn modelId="{A66F8B7F-3C6B-4065-9BC5-985F4A93A632}" srcId="{54BCB96D-3641-4C2C-B73C-7036498CA19F}" destId="{EA3144C2-E73A-47BB-BA03-3F29E62A1E2E}" srcOrd="1" destOrd="0" parTransId="{F756BC9E-DABD-43D7-A69D-D07C953030A4}" sibTransId="{F801DB4D-1219-48A1-831D-D4A3C01B0385}"/>
    <dgm:cxn modelId="{DE7D7D51-3BCD-40A1-9723-9C24379920B2}" type="presOf" srcId="{EA3144C2-E73A-47BB-BA03-3F29E62A1E2E}" destId="{BFD0900E-FBE4-4ECF-BA3C-65AEE1EE8EA1}" srcOrd="0" destOrd="0" presId="urn:microsoft.com/office/officeart/2009/layout/CirclePictureHierarchy"/>
    <dgm:cxn modelId="{2D746756-4ACC-488C-B8EE-F174AC79FDD0}" type="presOf" srcId="{54BCB96D-3641-4C2C-B73C-7036498CA19F}" destId="{99776906-685E-4369-A731-70E10ED9FD41}" srcOrd="0" destOrd="0" presId="urn:microsoft.com/office/officeart/2009/layout/CirclePictureHierarchy"/>
    <dgm:cxn modelId="{0CB35386-E7A4-4794-898F-2E1D9771261A}" type="presParOf" srcId="{659B038D-68ED-4FC6-90E2-BF9C440FC8AD}" destId="{B09759D4-9976-4E7D-BA42-A914E8E60A01}" srcOrd="0" destOrd="0" presId="urn:microsoft.com/office/officeart/2009/layout/CirclePictureHierarchy"/>
    <dgm:cxn modelId="{92BEBB24-31A1-4102-A087-5F841512FA7A}" type="presParOf" srcId="{B09759D4-9976-4E7D-BA42-A914E8E60A01}" destId="{A7DC3B46-7063-491F-83FA-35D16D7F9BC9}" srcOrd="0" destOrd="0" presId="urn:microsoft.com/office/officeart/2009/layout/CirclePictureHierarchy"/>
    <dgm:cxn modelId="{37BC037A-293B-47CA-AA6D-EC84307D298B}" type="presParOf" srcId="{A7DC3B46-7063-491F-83FA-35D16D7F9BC9}" destId="{7CFA9C48-DE07-4D8B-9B89-C0330FD3E5C6}" srcOrd="0" destOrd="0" presId="urn:microsoft.com/office/officeart/2009/layout/CirclePictureHierarchy"/>
    <dgm:cxn modelId="{54014C08-093F-442F-97CC-EED19F276BA4}" type="presParOf" srcId="{A7DC3B46-7063-491F-83FA-35D16D7F9BC9}" destId="{99776906-685E-4369-A731-70E10ED9FD41}" srcOrd="1" destOrd="0" presId="urn:microsoft.com/office/officeart/2009/layout/CirclePictureHierarchy"/>
    <dgm:cxn modelId="{CD205E3D-89CC-4A6C-A433-604A2D577FCA}" type="presParOf" srcId="{B09759D4-9976-4E7D-BA42-A914E8E60A01}" destId="{1D50E6E6-7347-4369-B907-926EC41B2A5C}" srcOrd="1" destOrd="0" presId="urn:microsoft.com/office/officeart/2009/layout/CirclePictureHierarchy"/>
    <dgm:cxn modelId="{2BD7FAAA-C190-411C-9047-ADCF302F8450}" type="presParOf" srcId="{1D50E6E6-7347-4369-B907-926EC41B2A5C}" destId="{5801A943-07B1-4CD6-8659-AE0A09E96557}" srcOrd="0" destOrd="0" presId="urn:microsoft.com/office/officeart/2009/layout/CirclePictureHierarchy"/>
    <dgm:cxn modelId="{6139FFAD-1A41-40FA-AE14-6C3E79EF8083}" type="presParOf" srcId="{1D50E6E6-7347-4369-B907-926EC41B2A5C}" destId="{9F5C71BE-08F3-486D-ABB8-C32FE7B84FFF}" srcOrd="1" destOrd="0" presId="urn:microsoft.com/office/officeart/2009/layout/CirclePictureHierarchy"/>
    <dgm:cxn modelId="{7616EE95-31EB-4E24-B27E-9B5DA1C5B47B}" type="presParOf" srcId="{9F5C71BE-08F3-486D-ABB8-C32FE7B84FFF}" destId="{5EAB81A2-8728-405C-812F-BD0285015F8F}" srcOrd="0" destOrd="0" presId="urn:microsoft.com/office/officeart/2009/layout/CirclePictureHierarchy"/>
    <dgm:cxn modelId="{492A384F-9B79-4865-AB55-F419BA9324A8}" type="presParOf" srcId="{5EAB81A2-8728-405C-812F-BD0285015F8F}" destId="{8A69251F-0954-4E09-819E-C355642F1EED}" srcOrd="0" destOrd="0" presId="urn:microsoft.com/office/officeart/2009/layout/CirclePictureHierarchy"/>
    <dgm:cxn modelId="{7D253507-36FB-4D8F-9971-F11EAD0237DC}" type="presParOf" srcId="{5EAB81A2-8728-405C-812F-BD0285015F8F}" destId="{EB3234A3-6FA1-4423-B026-DB9639F364E9}" srcOrd="1" destOrd="0" presId="urn:microsoft.com/office/officeart/2009/layout/CirclePictureHierarchy"/>
    <dgm:cxn modelId="{E9BE85B1-6040-4ED7-A53F-16F048EC3D7A}" type="presParOf" srcId="{9F5C71BE-08F3-486D-ABB8-C32FE7B84FFF}" destId="{EC847BA9-A2F3-4A9C-B959-BBD9C62D4635}" srcOrd="1" destOrd="0" presId="urn:microsoft.com/office/officeart/2009/layout/CirclePictureHierarchy"/>
    <dgm:cxn modelId="{6A849FA6-CA53-4518-88AE-07F9911476D6}" type="presParOf" srcId="{1D50E6E6-7347-4369-B907-926EC41B2A5C}" destId="{B41FCBF9-5873-4B2A-9A8C-24455DB59527}" srcOrd="2" destOrd="0" presId="urn:microsoft.com/office/officeart/2009/layout/CirclePictureHierarchy"/>
    <dgm:cxn modelId="{F09EB5FA-EFA9-423E-A931-27385EDAE6BC}" type="presParOf" srcId="{1D50E6E6-7347-4369-B907-926EC41B2A5C}" destId="{91F2DA05-80A7-4D78-A301-8BDC289FBBED}" srcOrd="3" destOrd="0" presId="urn:microsoft.com/office/officeart/2009/layout/CirclePictureHierarchy"/>
    <dgm:cxn modelId="{1008EFB4-B186-4BE5-A59C-484075A4734C}" type="presParOf" srcId="{91F2DA05-80A7-4D78-A301-8BDC289FBBED}" destId="{84514E50-2EE6-41F5-A2A4-D35F7DE27968}" srcOrd="0" destOrd="0" presId="urn:microsoft.com/office/officeart/2009/layout/CirclePictureHierarchy"/>
    <dgm:cxn modelId="{F9C45D30-84CA-471E-B0A2-B42D7E69A4CF}" type="presParOf" srcId="{84514E50-2EE6-41F5-A2A4-D35F7DE27968}" destId="{A39E48B6-04A4-478B-AF71-E3DF710527D5}" srcOrd="0" destOrd="0" presId="urn:microsoft.com/office/officeart/2009/layout/CirclePictureHierarchy"/>
    <dgm:cxn modelId="{AEDA6301-264F-44F5-91D3-0851BCC6389D}" type="presParOf" srcId="{84514E50-2EE6-41F5-A2A4-D35F7DE27968}" destId="{BFD0900E-FBE4-4ECF-BA3C-65AEE1EE8EA1}" srcOrd="1" destOrd="0" presId="urn:microsoft.com/office/officeart/2009/layout/CirclePictureHierarchy"/>
    <dgm:cxn modelId="{D777C871-0161-44A7-BC2B-7C2CCC1D0D23}" type="presParOf" srcId="{91F2DA05-80A7-4D78-A301-8BDC289FBBED}" destId="{9852D792-5FDF-43FF-8515-F910B6393DD8}" srcOrd="1" destOrd="0" presId="urn:microsoft.com/office/officeart/2009/layout/CirclePictureHierarchy"/>
    <dgm:cxn modelId="{8A865E2E-DBF9-4C2E-BE3D-29C69D0E3AA6}" type="presParOf" srcId="{1D50E6E6-7347-4369-B907-926EC41B2A5C}" destId="{50B23CC5-5AC1-4F51-BBD0-7D05670906B6}" srcOrd="4" destOrd="0" presId="urn:microsoft.com/office/officeart/2009/layout/CirclePictureHierarchy"/>
    <dgm:cxn modelId="{45CAB333-2C8A-4E07-9B06-88287A021131}" type="presParOf" srcId="{1D50E6E6-7347-4369-B907-926EC41B2A5C}" destId="{E5B591C7-C27C-42FB-80B1-1B9E51E2A689}" srcOrd="5" destOrd="0" presId="urn:microsoft.com/office/officeart/2009/layout/CirclePictureHierarchy"/>
    <dgm:cxn modelId="{BC91FB58-F809-45FA-BC4E-1DE259703498}" type="presParOf" srcId="{E5B591C7-C27C-42FB-80B1-1B9E51E2A689}" destId="{EDA0EA9C-5BC0-439F-8EA3-0DFA01C75DE6}" srcOrd="0" destOrd="0" presId="urn:microsoft.com/office/officeart/2009/layout/CirclePictureHierarchy"/>
    <dgm:cxn modelId="{B6A5593B-89FC-4464-BE7E-35DC0171AFC4}" type="presParOf" srcId="{EDA0EA9C-5BC0-439F-8EA3-0DFA01C75DE6}" destId="{7BE11981-E6DC-4B4F-9B08-AA6F6A34E98B}" srcOrd="0" destOrd="0" presId="urn:microsoft.com/office/officeart/2009/layout/CirclePictureHierarchy"/>
    <dgm:cxn modelId="{7452FC35-9BFA-4298-9C5C-9027A9E8AD07}" type="presParOf" srcId="{EDA0EA9C-5BC0-439F-8EA3-0DFA01C75DE6}" destId="{F431166E-83D3-4B96-BC80-1F718C460A23}" srcOrd="1" destOrd="0" presId="urn:microsoft.com/office/officeart/2009/layout/CirclePictureHierarchy"/>
    <dgm:cxn modelId="{AB65906E-B09F-45DD-888E-00CE9A6CB7E9}" type="presParOf" srcId="{E5B591C7-C27C-42FB-80B1-1B9E51E2A689}" destId="{3410CD51-6ED1-430E-B9A8-7F4ABF5D5ADC}" srcOrd="1" destOrd="0" presId="urn:microsoft.com/office/officeart/2009/layout/CirclePictureHierarchy"/>
    <dgm:cxn modelId="{897B5036-6E59-45FA-B79A-E9B75BE37A4D}" type="presParOf" srcId="{1D50E6E6-7347-4369-B907-926EC41B2A5C}" destId="{540D386F-FCEE-4459-AE1C-B6721105B8F8}" srcOrd="6" destOrd="0" presId="urn:microsoft.com/office/officeart/2009/layout/CirclePictureHierarchy"/>
    <dgm:cxn modelId="{1D7FA59E-5129-4633-875E-55A99E9156A2}" type="presParOf" srcId="{1D50E6E6-7347-4369-B907-926EC41B2A5C}" destId="{7D943824-C9FB-4377-889D-350F8C8BE0DE}" srcOrd="7" destOrd="0" presId="urn:microsoft.com/office/officeart/2009/layout/CirclePictureHierarchy"/>
    <dgm:cxn modelId="{180D4D0D-A365-4F20-84B9-F33C1988D02A}" type="presParOf" srcId="{7D943824-C9FB-4377-889D-350F8C8BE0DE}" destId="{02F187FE-1942-4A4D-B9EA-2302C56A7707}" srcOrd="0" destOrd="0" presId="urn:microsoft.com/office/officeart/2009/layout/CirclePictureHierarchy"/>
    <dgm:cxn modelId="{5FF5C025-8D11-4E2C-B869-1A2F198601CD}" type="presParOf" srcId="{02F187FE-1942-4A4D-B9EA-2302C56A7707}" destId="{DA761E11-D67E-450A-AB8E-EB3D0BB75A6E}" srcOrd="0" destOrd="0" presId="urn:microsoft.com/office/officeart/2009/layout/CirclePictureHierarchy"/>
    <dgm:cxn modelId="{8C03E987-0ED9-4048-A5D4-454273AF4545}" type="presParOf" srcId="{02F187FE-1942-4A4D-B9EA-2302C56A7707}" destId="{EAC8EAA7-32D0-4847-A094-A72DE1900962}" srcOrd="1" destOrd="0" presId="urn:microsoft.com/office/officeart/2009/layout/CirclePictureHierarchy"/>
    <dgm:cxn modelId="{CA8C0E83-E4C4-478C-9A95-09C398149E21}" type="presParOf" srcId="{7D943824-C9FB-4377-889D-350F8C8BE0DE}" destId="{98AF332D-C3A4-428E-A19D-B307119E4E21}"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9B4F6-7FF0-4306-967A-32A4914FD92B}"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A596C37E-F211-47D8-9852-ABDECB368934}">
      <dgm:prSet phldrT="[Text]"/>
      <dgm:spPr/>
      <dgm:t>
        <a:bodyPr/>
        <a:lstStyle/>
        <a:p>
          <a:r>
            <a:rPr lang="sv-SE" dirty="0" smtClean="0"/>
            <a:t>Originalet</a:t>
          </a:r>
        </a:p>
        <a:p>
          <a:r>
            <a:rPr lang="sv-SE" i="1" dirty="0" err="1" smtClean="0"/>
            <a:t>upstream</a:t>
          </a:r>
          <a:endParaRPr lang="en-US" i="1" dirty="0"/>
        </a:p>
      </dgm:t>
    </dgm:pt>
    <dgm:pt modelId="{8ED21658-3413-4F95-BE50-E7F1D7A44666}" type="parTrans" cxnId="{E7879FC1-1653-4A73-AEBA-4295F70B04DD}">
      <dgm:prSet/>
      <dgm:spPr/>
      <dgm:t>
        <a:bodyPr/>
        <a:lstStyle/>
        <a:p>
          <a:endParaRPr lang="en-US"/>
        </a:p>
      </dgm:t>
    </dgm:pt>
    <dgm:pt modelId="{BE90C747-8E6E-4D83-981A-5E125C78B777}" type="sibTrans" cxnId="{E7879FC1-1653-4A73-AEBA-4295F70B04DD}">
      <dgm:prSet/>
      <dgm:spPr/>
      <dgm:t>
        <a:bodyPr/>
        <a:lstStyle/>
        <a:p>
          <a:endParaRPr lang="en-US"/>
        </a:p>
      </dgm:t>
    </dgm:pt>
    <dgm:pt modelId="{C7D51095-FB91-4999-8676-ED66BA51A239}">
      <dgm:prSet phldrT="[Text]"/>
      <dgm:spPr/>
      <dgm:t>
        <a:bodyPr/>
        <a:lstStyle/>
        <a:p>
          <a:r>
            <a:rPr lang="sv-SE" dirty="0" smtClean="0"/>
            <a:t>Din </a:t>
          </a:r>
          <a:r>
            <a:rPr lang="sv-SE" dirty="0" err="1" smtClean="0"/>
            <a:t>fork</a:t>
          </a:r>
          <a:endParaRPr lang="sv-SE" dirty="0" smtClean="0"/>
        </a:p>
        <a:p>
          <a:r>
            <a:rPr lang="sv-SE" i="1" dirty="0" err="1" smtClean="0"/>
            <a:t>origin</a:t>
          </a:r>
          <a:endParaRPr lang="en-US" i="1" dirty="0"/>
        </a:p>
      </dgm:t>
    </dgm:pt>
    <dgm:pt modelId="{ED4BC5C5-E7BA-4F17-A86B-04042B4EBA04}" type="parTrans" cxnId="{D4DFAE3C-61DC-4AE3-AEE6-717BF290EC40}">
      <dgm:prSet/>
      <dgm:spPr/>
      <dgm:t>
        <a:bodyPr/>
        <a:lstStyle/>
        <a:p>
          <a:endParaRPr lang="en-US"/>
        </a:p>
      </dgm:t>
    </dgm:pt>
    <dgm:pt modelId="{74715AF9-EFE5-4D92-8946-2C1EEF4D90FB}" type="sibTrans" cxnId="{D4DFAE3C-61DC-4AE3-AEE6-717BF290EC40}">
      <dgm:prSet/>
      <dgm:spPr/>
      <dgm:t>
        <a:bodyPr/>
        <a:lstStyle/>
        <a:p>
          <a:endParaRPr lang="en-US"/>
        </a:p>
      </dgm:t>
    </dgm:pt>
    <dgm:pt modelId="{73EA9955-B8A7-4D9A-98A2-6B127A59D440}">
      <dgm:prSet phldrT="[Text]"/>
      <dgm:spPr/>
      <dgm:t>
        <a:bodyPr/>
        <a:lstStyle/>
        <a:p>
          <a:r>
            <a:rPr lang="sv-SE" dirty="0" smtClean="0"/>
            <a:t>Ditt lokala repo på din dator</a:t>
          </a:r>
          <a:endParaRPr lang="en-US" dirty="0"/>
        </a:p>
      </dgm:t>
    </dgm:pt>
    <dgm:pt modelId="{D1DA9130-541E-462A-B61F-3AE1235F2495}" type="parTrans" cxnId="{E693FB9E-4F50-4070-BBEE-FA15252D0377}">
      <dgm:prSet/>
      <dgm:spPr/>
      <dgm:t>
        <a:bodyPr/>
        <a:lstStyle/>
        <a:p>
          <a:endParaRPr lang="en-US"/>
        </a:p>
      </dgm:t>
    </dgm:pt>
    <dgm:pt modelId="{01EDE9CD-D015-417C-BA99-378D12015337}" type="sibTrans" cxnId="{E693FB9E-4F50-4070-BBEE-FA15252D0377}">
      <dgm:prSet/>
      <dgm:spPr/>
      <dgm:t>
        <a:bodyPr/>
        <a:lstStyle/>
        <a:p>
          <a:endParaRPr lang="en-US"/>
        </a:p>
      </dgm:t>
    </dgm:pt>
    <dgm:pt modelId="{6AF6FE6C-E36E-4662-8AE7-412A22E3C560}">
      <dgm:prSet phldrT="[Text]"/>
      <dgm:spPr/>
      <dgm:t>
        <a:bodyPr/>
        <a:lstStyle/>
        <a:p>
          <a:r>
            <a:rPr lang="sv-SE" dirty="0" smtClean="0"/>
            <a:t>En annan </a:t>
          </a:r>
          <a:r>
            <a:rPr lang="sv-SE" dirty="0" err="1" smtClean="0"/>
            <a:t>fork</a:t>
          </a:r>
          <a:endParaRPr lang="en-US" dirty="0"/>
        </a:p>
      </dgm:t>
    </dgm:pt>
    <dgm:pt modelId="{0524D430-D447-4AF8-B694-BE934C35FCC5}" type="parTrans" cxnId="{1A05DB9E-557D-48BF-87A4-975D170B236A}">
      <dgm:prSet/>
      <dgm:spPr/>
      <dgm:t>
        <a:bodyPr/>
        <a:lstStyle/>
        <a:p>
          <a:endParaRPr lang="en-US"/>
        </a:p>
      </dgm:t>
    </dgm:pt>
    <dgm:pt modelId="{E77F8B45-6927-4061-A0F4-6CEBA6D338D6}" type="sibTrans" cxnId="{1A05DB9E-557D-48BF-87A4-975D170B236A}">
      <dgm:prSet/>
      <dgm:spPr/>
      <dgm:t>
        <a:bodyPr/>
        <a:lstStyle/>
        <a:p>
          <a:endParaRPr lang="en-US"/>
        </a:p>
      </dgm:t>
    </dgm:pt>
    <dgm:pt modelId="{743C127D-7FC7-4E0C-8D5A-B4AF994E2DDE}">
      <dgm:prSet phldrT="[Text]"/>
      <dgm:spPr/>
      <dgm:t>
        <a:bodyPr/>
        <a:lstStyle/>
        <a:p>
          <a:r>
            <a:rPr lang="sv-SE" dirty="0" smtClean="0"/>
            <a:t>Någon annans repo på deras dator</a:t>
          </a:r>
          <a:endParaRPr lang="en-US" dirty="0"/>
        </a:p>
      </dgm:t>
    </dgm:pt>
    <dgm:pt modelId="{6DF6154F-2F64-4A89-854F-ADE2CA3FC5AD}" type="parTrans" cxnId="{C60551D3-C84E-4CEE-9382-76A625BB488C}">
      <dgm:prSet/>
      <dgm:spPr/>
      <dgm:t>
        <a:bodyPr/>
        <a:lstStyle/>
        <a:p>
          <a:endParaRPr lang="en-US"/>
        </a:p>
      </dgm:t>
    </dgm:pt>
    <dgm:pt modelId="{770E4F94-7936-4A2F-9B0F-D2C78098B626}" type="sibTrans" cxnId="{C60551D3-C84E-4CEE-9382-76A625BB488C}">
      <dgm:prSet/>
      <dgm:spPr/>
      <dgm:t>
        <a:bodyPr/>
        <a:lstStyle/>
        <a:p>
          <a:endParaRPr lang="en-US"/>
        </a:p>
      </dgm:t>
    </dgm:pt>
    <dgm:pt modelId="{027EC231-1B38-4305-860B-0B9CD176D527}" type="pres">
      <dgm:prSet presAssocID="{FF09B4F6-7FF0-4306-967A-32A4914FD92B}" presName="hierChild1" presStyleCnt="0">
        <dgm:presLayoutVars>
          <dgm:chPref val="1"/>
          <dgm:dir/>
          <dgm:animOne val="branch"/>
          <dgm:animLvl val="lvl"/>
          <dgm:resizeHandles/>
        </dgm:presLayoutVars>
      </dgm:prSet>
      <dgm:spPr/>
      <dgm:t>
        <a:bodyPr/>
        <a:lstStyle/>
        <a:p>
          <a:endParaRPr lang="en-US"/>
        </a:p>
      </dgm:t>
    </dgm:pt>
    <dgm:pt modelId="{5AA861FE-42F3-4AC5-BC5D-441CCC446A0B}" type="pres">
      <dgm:prSet presAssocID="{A596C37E-F211-47D8-9852-ABDECB368934}" presName="hierRoot1" presStyleCnt="0"/>
      <dgm:spPr/>
    </dgm:pt>
    <dgm:pt modelId="{0A475897-1F27-45A8-98CF-F40C6C13F41C}" type="pres">
      <dgm:prSet presAssocID="{A596C37E-F211-47D8-9852-ABDECB368934}" presName="composite" presStyleCnt="0"/>
      <dgm:spPr/>
    </dgm:pt>
    <dgm:pt modelId="{5AC97ED5-7B06-4047-92A6-736E96D4EEEE}" type="pres">
      <dgm:prSet presAssocID="{A596C37E-F211-47D8-9852-ABDECB368934}"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7C4B5C27-41FC-4595-BA0A-B87CCF7E4C15}" type="pres">
      <dgm:prSet presAssocID="{A596C37E-F211-47D8-9852-ABDECB368934}" presName="text" presStyleLbl="revTx" presStyleIdx="0" presStyleCnt="5">
        <dgm:presLayoutVars>
          <dgm:chPref val="3"/>
        </dgm:presLayoutVars>
      </dgm:prSet>
      <dgm:spPr/>
      <dgm:t>
        <a:bodyPr/>
        <a:lstStyle/>
        <a:p>
          <a:endParaRPr lang="en-US"/>
        </a:p>
      </dgm:t>
    </dgm:pt>
    <dgm:pt modelId="{CEEF7F93-1B4B-4552-94F2-266B324EF418}" type="pres">
      <dgm:prSet presAssocID="{A596C37E-F211-47D8-9852-ABDECB368934}" presName="hierChild2" presStyleCnt="0"/>
      <dgm:spPr/>
    </dgm:pt>
    <dgm:pt modelId="{7CD1C21A-0B93-48F3-B821-86A47DEAA8BA}" type="pres">
      <dgm:prSet presAssocID="{ED4BC5C5-E7BA-4F17-A86B-04042B4EBA04}" presName="Name10" presStyleLbl="parChTrans1D2" presStyleIdx="0" presStyleCnt="2"/>
      <dgm:spPr/>
      <dgm:t>
        <a:bodyPr/>
        <a:lstStyle/>
        <a:p>
          <a:endParaRPr lang="en-US"/>
        </a:p>
      </dgm:t>
    </dgm:pt>
    <dgm:pt modelId="{E5ECB05E-A51C-451F-862C-6FE9B6CA453B}" type="pres">
      <dgm:prSet presAssocID="{C7D51095-FB91-4999-8676-ED66BA51A239}" presName="hierRoot2" presStyleCnt="0"/>
      <dgm:spPr/>
    </dgm:pt>
    <dgm:pt modelId="{52FCA1C6-9E3A-4CB0-8E85-35FA6787409E}" type="pres">
      <dgm:prSet presAssocID="{C7D51095-FB91-4999-8676-ED66BA51A239}" presName="composite2" presStyleCnt="0"/>
      <dgm:spPr/>
    </dgm:pt>
    <dgm:pt modelId="{19248EDE-2E0B-47F1-AFD0-3F0D806CF825}" type="pres">
      <dgm:prSet presAssocID="{C7D51095-FB91-4999-8676-ED66BA51A239}" presName="image2" presStyleLbl="node2" presStyleIdx="0" presStyleCnt="2" custLinFactNeighborX="-93564" custLinFactNeighborY="8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7DBD84FD-D0E3-4689-9CB4-BE9D11F2442B}" type="pres">
      <dgm:prSet presAssocID="{C7D51095-FB91-4999-8676-ED66BA51A239}" presName="text2" presStyleLbl="revTx" presStyleIdx="1" presStyleCnt="5" custLinFactNeighborX="-59795" custLinFactNeighborY="334">
        <dgm:presLayoutVars>
          <dgm:chPref val="3"/>
        </dgm:presLayoutVars>
      </dgm:prSet>
      <dgm:spPr/>
      <dgm:t>
        <a:bodyPr/>
        <a:lstStyle/>
        <a:p>
          <a:endParaRPr lang="en-US"/>
        </a:p>
      </dgm:t>
    </dgm:pt>
    <dgm:pt modelId="{EEA079F2-527A-4074-9A1D-124D31EAE830}" type="pres">
      <dgm:prSet presAssocID="{C7D51095-FB91-4999-8676-ED66BA51A239}" presName="hierChild3" presStyleCnt="0"/>
      <dgm:spPr/>
    </dgm:pt>
    <dgm:pt modelId="{7E760447-93FD-418F-9F69-AC1B0F1EDE84}" type="pres">
      <dgm:prSet presAssocID="{D1DA9130-541E-462A-B61F-3AE1235F2495}" presName="Name17" presStyleLbl="parChTrans1D3" presStyleIdx="0" presStyleCnt="2"/>
      <dgm:spPr/>
      <dgm:t>
        <a:bodyPr/>
        <a:lstStyle/>
        <a:p>
          <a:endParaRPr lang="en-US"/>
        </a:p>
      </dgm:t>
    </dgm:pt>
    <dgm:pt modelId="{20424208-E927-43E2-BF0D-1ADB5FB562E5}" type="pres">
      <dgm:prSet presAssocID="{73EA9955-B8A7-4D9A-98A2-6B127A59D440}" presName="hierRoot3" presStyleCnt="0"/>
      <dgm:spPr/>
    </dgm:pt>
    <dgm:pt modelId="{3E457249-7081-4C78-9CB0-83B3820A8BC6}" type="pres">
      <dgm:prSet presAssocID="{73EA9955-B8A7-4D9A-98A2-6B127A59D440}" presName="composite3" presStyleCnt="0"/>
      <dgm:spPr/>
    </dgm:pt>
    <dgm:pt modelId="{832D43F8-C44D-496B-826A-3486A57FEABC}" type="pres">
      <dgm:prSet presAssocID="{73EA9955-B8A7-4D9A-98A2-6B127A59D440}" presName="image3" presStyleLbl="node3" presStyleIdx="0" presStyleCnt="2" custLinFactNeighborX="21337" custLinFactNeighborY="2204"/>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18A3AFFB-C645-4566-BB0D-24D099F240B0}" type="pres">
      <dgm:prSet presAssocID="{73EA9955-B8A7-4D9A-98A2-6B127A59D440}" presName="text3" presStyleLbl="revTx" presStyleIdx="2" presStyleCnt="5" custLinFactNeighborX="14697" custLinFactNeighborY="4941">
        <dgm:presLayoutVars>
          <dgm:chPref val="3"/>
        </dgm:presLayoutVars>
      </dgm:prSet>
      <dgm:spPr/>
      <dgm:t>
        <a:bodyPr/>
        <a:lstStyle/>
        <a:p>
          <a:endParaRPr lang="en-US"/>
        </a:p>
      </dgm:t>
    </dgm:pt>
    <dgm:pt modelId="{5275E353-C090-4B80-A3EC-019562A832BE}" type="pres">
      <dgm:prSet presAssocID="{73EA9955-B8A7-4D9A-98A2-6B127A59D440}" presName="hierChild4" presStyleCnt="0"/>
      <dgm:spPr/>
    </dgm:pt>
    <dgm:pt modelId="{1EC72CFA-5D4E-489C-B13E-2915AAB00DE6}" type="pres">
      <dgm:prSet presAssocID="{0524D430-D447-4AF8-B694-BE934C35FCC5}" presName="Name10" presStyleLbl="parChTrans1D2" presStyleIdx="1" presStyleCnt="2"/>
      <dgm:spPr/>
      <dgm:t>
        <a:bodyPr/>
        <a:lstStyle/>
        <a:p>
          <a:endParaRPr lang="en-US"/>
        </a:p>
      </dgm:t>
    </dgm:pt>
    <dgm:pt modelId="{9311B565-5368-4F6A-8688-C8387AD5E1D0}" type="pres">
      <dgm:prSet presAssocID="{6AF6FE6C-E36E-4662-8AE7-412A22E3C560}" presName="hierRoot2" presStyleCnt="0"/>
      <dgm:spPr/>
    </dgm:pt>
    <dgm:pt modelId="{6D61AFBB-BAA3-426E-AEDE-5FC2BF251095}" type="pres">
      <dgm:prSet presAssocID="{6AF6FE6C-E36E-4662-8AE7-412A22E3C560}" presName="composite2" presStyleCnt="0"/>
      <dgm:spPr/>
    </dgm:pt>
    <dgm:pt modelId="{7237CDF4-FAA4-4CB8-85A3-BFE7D22ADE13}" type="pres">
      <dgm:prSet presAssocID="{6AF6FE6C-E36E-4662-8AE7-412A22E3C560}" presName="image2" presStyleLbl="node2" presStyleIdx="1" presStyleCnt="2" custLinFactNeighborX="84531" custLinFactNeighborY="-4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E432BDD6-84B5-469C-B2BD-A26ADFCB4B70}" type="pres">
      <dgm:prSet presAssocID="{6AF6FE6C-E36E-4662-8AE7-412A22E3C560}" presName="text2" presStyleLbl="revTx" presStyleIdx="3" presStyleCnt="5" custLinFactNeighborX="60655" custLinFactNeighborY="-1290">
        <dgm:presLayoutVars>
          <dgm:chPref val="3"/>
        </dgm:presLayoutVars>
      </dgm:prSet>
      <dgm:spPr/>
      <dgm:t>
        <a:bodyPr/>
        <a:lstStyle/>
        <a:p>
          <a:endParaRPr lang="en-US"/>
        </a:p>
      </dgm:t>
    </dgm:pt>
    <dgm:pt modelId="{ABDD464A-3872-4788-8B58-37180FAE56F8}" type="pres">
      <dgm:prSet presAssocID="{6AF6FE6C-E36E-4662-8AE7-412A22E3C560}" presName="hierChild3" presStyleCnt="0"/>
      <dgm:spPr/>
    </dgm:pt>
    <dgm:pt modelId="{6916543B-9210-496D-9DB5-D771D753F4FC}" type="pres">
      <dgm:prSet presAssocID="{6DF6154F-2F64-4A89-854F-ADE2CA3FC5AD}" presName="Name17" presStyleLbl="parChTrans1D3" presStyleIdx="1" presStyleCnt="2"/>
      <dgm:spPr/>
      <dgm:t>
        <a:bodyPr/>
        <a:lstStyle/>
        <a:p>
          <a:endParaRPr lang="en-US"/>
        </a:p>
      </dgm:t>
    </dgm:pt>
    <dgm:pt modelId="{2DF020DA-8457-45E1-AABD-EEEBBC115FD6}" type="pres">
      <dgm:prSet presAssocID="{743C127D-7FC7-4E0C-8D5A-B4AF994E2DDE}" presName="hierRoot3" presStyleCnt="0"/>
      <dgm:spPr/>
    </dgm:pt>
    <dgm:pt modelId="{6E7431EE-6D95-4877-AAF9-B89C6DD9E6BE}" type="pres">
      <dgm:prSet presAssocID="{743C127D-7FC7-4E0C-8D5A-B4AF994E2DDE}" presName="composite3" presStyleCnt="0"/>
      <dgm:spPr/>
    </dgm:pt>
    <dgm:pt modelId="{108BE9ED-3216-4E1A-BF2E-1D8254FE7118}" type="pres">
      <dgm:prSet presAssocID="{743C127D-7FC7-4E0C-8D5A-B4AF994E2DDE}" presName="image3" presStyleLbl="node3" presStyleIdx="1" presStyleCnt="2" custLinFactNeighborX="84531" custLinFactNeighborY="1290"/>
      <dgm:spPr>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dgm:spPr>
      <dgm:t>
        <a:bodyPr/>
        <a:lstStyle/>
        <a:p>
          <a:endParaRPr lang="en-US"/>
        </a:p>
      </dgm:t>
    </dgm:pt>
    <dgm:pt modelId="{B5D5364D-2A88-46E2-9509-F4BBF929E90E}" type="pres">
      <dgm:prSet presAssocID="{743C127D-7FC7-4E0C-8D5A-B4AF994E2DDE}" presName="text3" presStyleLbl="revTx" presStyleIdx="4" presStyleCnt="5" custLinFactNeighborX="61946" custLinFactNeighborY="-1391">
        <dgm:presLayoutVars>
          <dgm:chPref val="3"/>
        </dgm:presLayoutVars>
      </dgm:prSet>
      <dgm:spPr/>
      <dgm:t>
        <a:bodyPr/>
        <a:lstStyle/>
        <a:p>
          <a:endParaRPr lang="en-US"/>
        </a:p>
      </dgm:t>
    </dgm:pt>
    <dgm:pt modelId="{842FB8C1-0640-4607-8BB5-8C2BBB5BFC06}" type="pres">
      <dgm:prSet presAssocID="{743C127D-7FC7-4E0C-8D5A-B4AF994E2DDE}" presName="hierChild4" presStyleCnt="0"/>
      <dgm:spPr/>
    </dgm:pt>
  </dgm:ptLst>
  <dgm:cxnLst>
    <dgm:cxn modelId="{D365C318-1162-4095-9948-770343428240}" type="presOf" srcId="{0524D430-D447-4AF8-B694-BE934C35FCC5}" destId="{1EC72CFA-5D4E-489C-B13E-2915AAB00DE6}" srcOrd="0" destOrd="0" presId="urn:microsoft.com/office/officeart/2009/layout/CirclePictureHierarchy"/>
    <dgm:cxn modelId="{FE9CF609-2376-44E4-AF87-6B0314552471}" type="presOf" srcId="{D1DA9130-541E-462A-B61F-3AE1235F2495}" destId="{7E760447-93FD-418F-9F69-AC1B0F1EDE84}" srcOrd="0" destOrd="0" presId="urn:microsoft.com/office/officeart/2009/layout/CirclePictureHierarchy"/>
    <dgm:cxn modelId="{1A05DB9E-557D-48BF-87A4-975D170B236A}" srcId="{A596C37E-F211-47D8-9852-ABDECB368934}" destId="{6AF6FE6C-E36E-4662-8AE7-412A22E3C560}" srcOrd="1" destOrd="0" parTransId="{0524D430-D447-4AF8-B694-BE934C35FCC5}" sibTransId="{E77F8B45-6927-4061-A0F4-6CEBA6D338D6}"/>
    <dgm:cxn modelId="{E693FB9E-4F50-4070-BBEE-FA15252D0377}" srcId="{C7D51095-FB91-4999-8676-ED66BA51A239}" destId="{73EA9955-B8A7-4D9A-98A2-6B127A59D440}" srcOrd="0" destOrd="0" parTransId="{D1DA9130-541E-462A-B61F-3AE1235F2495}" sibTransId="{01EDE9CD-D015-417C-BA99-378D12015337}"/>
    <dgm:cxn modelId="{DAC5E018-D9DE-4E92-A22E-45B34280A8E6}" type="presOf" srcId="{6DF6154F-2F64-4A89-854F-ADE2CA3FC5AD}" destId="{6916543B-9210-496D-9DB5-D771D753F4FC}" srcOrd="0" destOrd="0" presId="urn:microsoft.com/office/officeart/2009/layout/CirclePictureHierarchy"/>
    <dgm:cxn modelId="{E7879FC1-1653-4A73-AEBA-4295F70B04DD}" srcId="{FF09B4F6-7FF0-4306-967A-32A4914FD92B}" destId="{A596C37E-F211-47D8-9852-ABDECB368934}" srcOrd="0" destOrd="0" parTransId="{8ED21658-3413-4F95-BE50-E7F1D7A44666}" sibTransId="{BE90C747-8E6E-4D83-981A-5E125C78B777}"/>
    <dgm:cxn modelId="{99788801-FA67-45BF-86D0-C635247ED2D7}" type="presOf" srcId="{FF09B4F6-7FF0-4306-967A-32A4914FD92B}" destId="{027EC231-1B38-4305-860B-0B9CD176D527}" srcOrd="0" destOrd="0" presId="urn:microsoft.com/office/officeart/2009/layout/CirclePictureHierarchy"/>
    <dgm:cxn modelId="{EB73F24D-9E1B-4BFF-93DE-AAE5578944FD}" type="presOf" srcId="{C7D51095-FB91-4999-8676-ED66BA51A239}" destId="{7DBD84FD-D0E3-4689-9CB4-BE9D11F2442B}" srcOrd="0" destOrd="0" presId="urn:microsoft.com/office/officeart/2009/layout/CirclePictureHierarchy"/>
    <dgm:cxn modelId="{D658B67B-7F12-4874-A8A0-19DC570E0C7F}" type="presOf" srcId="{73EA9955-B8A7-4D9A-98A2-6B127A59D440}" destId="{18A3AFFB-C645-4566-BB0D-24D099F240B0}" srcOrd="0" destOrd="0" presId="urn:microsoft.com/office/officeart/2009/layout/CirclePictureHierarchy"/>
    <dgm:cxn modelId="{D8AE1098-AA56-414F-B8BE-ABC93BBA326C}" type="presOf" srcId="{ED4BC5C5-E7BA-4F17-A86B-04042B4EBA04}" destId="{7CD1C21A-0B93-48F3-B821-86A47DEAA8BA}" srcOrd="0" destOrd="0" presId="urn:microsoft.com/office/officeart/2009/layout/CirclePictureHierarchy"/>
    <dgm:cxn modelId="{3256689B-6F9B-4DD9-968F-6C66C6805744}" type="presOf" srcId="{743C127D-7FC7-4E0C-8D5A-B4AF994E2DDE}" destId="{B5D5364D-2A88-46E2-9509-F4BBF929E90E}" srcOrd="0" destOrd="0" presId="urn:microsoft.com/office/officeart/2009/layout/CirclePictureHierarchy"/>
    <dgm:cxn modelId="{C79E9823-5CBB-48DD-AF22-8B763447D304}" type="presOf" srcId="{6AF6FE6C-E36E-4662-8AE7-412A22E3C560}" destId="{E432BDD6-84B5-469C-B2BD-A26ADFCB4B70}" srcOrd="0" destOrd="0" presId="urn:microsoft.com/office/officeart/2009/layout/CirclePictureHierarchy"/>
    <dgm:cxn modelId="{D4DFAE3C-61DC-4AE3-AEE6-717BF290EC40}" srcId="{A596C37E-F211-47D8-9852-ABDECB368934}" destId="{C7D51095-FB91-4999-8676-ED66BA51A239}" srcOrd="0" destOrd="0" parTransId="{ED4BC5C5-E7BA-4F17-A86B-04042B4EBA04}" sibTransId="{74715AF9-EFE5-4D92-8946-2C1EEF4D90FB}"/>
    <dgm:cxn modelId="{5314A017-3B81-4245-BAE4-00FC30F0F0B1}" type="presOf" srcId="{A596C37E-F211-47D8-9852-ABDECB368934}" destId="{7C4B5C27-41FC-4595-BA0A-B87CCF7E4C15}" srcOrd="0" destOrd="0" presId="urn:microsoft.com/office/officeart/2009/layout/CirclePictureHierarchy"/>
    <dgm:cxn modelId="{C60551D3-C84E-4CEE-9382-76A625BB488C}" srcId="{6AF6FE6C-E36E-4662-8AE7-412A22E3C560}" destId="{743C127D-7FC7-4E0C-8D5A-B4AF994E2DDE}" srcOrd="0" destOrd="0" parTransId="{6DF6154F-2F64-4A89-854F-ADE2CA3FC5AD}" sibTransId="{770E4F94-7936-4A2F-9B0F-D2C78098B626}"/>
    <dgm:cxn modelId="{2C612E29-9019-4F72-823D-4F859D71947A}" type="presParOf" srcId="{027EC231-1B38-4305-860B-0B9CD176D527}" destId="{5AA861FE-42F3-4AC5-BC5D-441CCC446A0B}" srcOrd="0" destOrd="0" presId="urn:microsoft.com/office/officeart/2009/layout/CirclePictureHierarchy"/>
    <dgm:cxn modelId="{1F863849-F144-4726-86B2-5B8BBB48A4D4}" type="presParOf" srcId="{5AA861FE-42F3-4AC5-BC5D-441CCC446A0B}" destId="{0A475897-1F27-45A8-98CF-F40C6C13F41C}" srcOrd="0" destOrd="0" presId="urn:microsoft.com/office/officeart/2009/layout/CirclePictureHierarchy"/>
    <dgm:cxn modelId="{D4E4464C-5DF0-4CD0-90D3-686A8F271B53}" type="presParOf" srcId="{0A475897-1F27-45A8-98CF-F40C6C13F41C}" destId="{5AC97ED5-7B06-4047-92A6-736E96D4EEEE}" srcOrd="0" destOrd="0" presId="urn:microsoft.com/office/officeart/2009/layout/CirclePictureHierarchy"/>
    <dgm:cxn modelId="{0CAA3E5E-386F-449D-9797-D0AA0C4D205D}" type="presParOf" srcId="{0A475897-1F27-45A8-98CF-F40C6C13F41C}" destId="{7C4B5C27-41FC-4595-BA0A-B87CCF7E4C15}" srcOrd="1" destOrd="0" presId="urn:microsoft.com/office/officeart/2009/layout/CirclePictureHierarchy"/>
    <dgm:cxn modelId="{48BA0F14-C8BE-46C9-BA69-39F9CE1804C9}" type="presParOf" srcId="{5AA861FE-42F3-4AC5-BC5D-441CCC446A0B}" destId="{CEEF7F93-1B4B-4552-94F2-266B324EF418}" srcOrd="1" destOrd="0" presId="urn:microsoft.com/office/officeart/2009/layout/CirclePictureHierarchy"/>
    <dgm:cxn modelId="{48E023F4-1F92-452F-9DFE-5164D1006D4D}" type="presParOf" srcId="{CEEF7F93-1B4B-4552-94F2-266B324EF418}" destId="{7CD1C21A-0B93-48F3-B821-86A47DEAA8BA}" srcOrd="0" destOrd="0" presId="urn:microsoft.com/office/officeart/2009/layout/CirclePictureHierarchy"/>
    <dgm:cxn modelId="{C2E5940A-67CC-4479-B8FB-9709D18E63FD}" type="presParOf" srcId="{CEEF7F93-1B4B-4552-94F2-266B324EF418}" destId="{E5ECB05E-A51C-451F-862C-6FE9B6CA453B}" srcOrd="1" destOrd="0" presId="urn:microsoft.com/office/officeart/2009/layout/CirclePictureHierarchy"/>
    <dgm:cxn modelId="{1351E1D3-2DBC-4676-B14D-2BC59218BF14}" type="presParOf" srcId="{E5ECB05E-A51C-451F-862C-6FE9B6CA453B}" destId="{52FCA1C6-9E3A-4CB0-8E85-35FA6787409E}" srcOrd="0" destOrd="0" presId="urn:microsoft.com/office/officeart/2009/layout/CirclePictureHierarchy"/>
    <dgm:cxn modelId="{EBB7D528-DC50-450C-A9D7-6BEB2DDBAB8A}" type="presParOf" srcId="{52FCA1C6-9E3A-4CB0-8E85-35FA6787409E}" destId="{19248EDE-2E0B-47F1-AFD0-3F0D806CF825}" srcOrd="0" destOrd="0" presId="urn:microsoft.com/office/officeart/2009/layout/CirclePictureHierarchy"/>
    <dgm:cxn modelId="{6AD102F5-743E-4DBE-AB57-2F4B00F5489C}" type="presParOf" srcId="{52FCA1C6-9E3A-4CB0-8E85-35FA6787409E}" destId="{7DBD84FD-D0E3-4689-9CB4-BE9D11F2442B}" srcOrd="1" destOrd="0" presId="urn:microsoft.com/office/officeart/2009/layout/CirclePictureHierarchy"/>
    <dgm:cxn modelId="{90FD7786-1C7A-4BAC-8F04-A68F38C51CAF}" type="presParOf" srcId="{E5ECB05E-A51C-451F-862C-6FE9B6CA453B}" destId="{EEA079F2-527A-4074-9A1D-124D31EAE830}" srcOrd="1" destOrd="0" presId="urn:microsoft.com/office/officeart/2009/layout/CirclePictureHierarchy"/>
    <dgm:cxn modelId="{45D2B964-1A71-49A5-B461-83183604A4F4}" type="presParOf" srcId="{EEA079F2-527A-4074-9A1D-124D31EAE830}" destId="{7E760447-93FD-418F-9F69-AC1B0F1EDE84}" srcOrd="0" destOrd="0" presId="urn:microsoft.com/office/officeart/2009/layout/CirclePictureHierarchy"/>
    <dgm:cxn modelId="{132599B0-5FA3-4692-9651-FCD7CF6AFEFF}" type="presParOf" srcId="{EEA079F2-527A-4074-9A1D-124D31EAE830}" destId="{20424208-E927-43E2-BF0D-1ADB5FB562E5}" srcOrd="1" destOrd="0" presId="urn:microsoft.com/office/officeart/2009/layout/CirclePictureHierarchy"/>
    <dgm:cxn modelId="{AC5EB2F8-0B72-4396-AAE7-148CFE3D3408}" type="presParOf" srcId="{20424208-E927-43E2-BF0D-1ADB5FB562E5}" destId="{3E457249-7081-4C78-9CB0-83B3820A8BC6}" srcOrd="0" destOrd="0" presId="urn:microsoft.com/office/officeart/2009/layout/CirclePictureHierarchy"/>
    <dgm:cxn modelId="{9BE5F23E-A776-48F2-96D2-9625DA74B421}" type="presParOf" srcId="{3E457249-7081-4C78-9CB0-83B3820A8BC6}" destId="{832D43F8-C44D-496B-826A-3486A57FEABC}" srcOrd="0" destOrd="0" presId="urn:microsoft.com/office/officeart/2009/layout/CirclePictureHierarchy"/>
    <dgm:cxn modelId="{87D2816F-9964-4CD5-9225-36266EB70170}" type="presParOf" srcId="{3E457249-7081-4C78-9CB0-83B3820A8BC6}" destId="{18A3AFFB-C645-4566-BB0D-24D099F240B0}" srcOrd="1" destOrd="0" presId="urn:microsoft.com/office/officeart/2009/layout/CirclePictureHierarchy"/>
    <dgm:cxn modelId="{BC685A4A-97DD-4562-873A-0E1E405BC5F0}" type="presParOf" srcId="{20424208-E927-43E2-BF0D-1ADB5FB562E5}" destId="{5275E353-C090-4B80-A3EC-019562A832BE}" srcOrd="1" destOrd="0" presId="urn:microsoft.com/office/officeart/2009/layout/CirclePictureHierarchy"/>
    <dgm:cxn modelId="{36ED725D-EB35-4D43-BD36-026730DD2961}" type="presParOf" srcId="{CEEF7F93-1B4B-4552-94F2-266B324EF418}" destId="{1EC72CFA-5D4E-489C-B13E-2915AAB00DE6}" srcOrd="2" destOrd="0" presId="urn:microsoft.com/office/officeart/2009/layout/CirclePictureHierarchy"/>
    <dgm:cxn modelId="{0ED669B8-B0A8-4595-ACBD-0F77762DC75D}" type="presParOf" srcId="{CEEF7F93-1B4B-4552-94F2-266B324EF418}" destId="{9311B565-5368-4F6A-8688-C8387AD5E1D0}" srcOrd="3" destOrd="0" presId="urn:microsoft.com/office/officeart/2009/layout/CirclePictureHierarchy"/>
    <dgm:cxn modelId="{AEF3F539-B4C4-4166-819D-E91C3CFD71C8}" type="presParOf" srcId="{9311B565-5368-4F6A-8688-C8387AD5E1D0}" destId="{6D61AFBB-BAA3-426E-AEDE-5FC2BF251095}" srcOrd="0" destOrd="0" presId="urn:microsoft.com/office/officeart/2009/layout/CirclePictureHierarchy"/>
    <dgm:cxn modelId="{786D73F9-C6E1-4AEA-AE2C-27F15FAC2105}" type="presParOf" srcId="{6D61AFBB-BAA3-426E-AEDE-5FC2BF251095}" destId="{7237CDF4-FAA4-4CB8-85A3-BFE7D22ADE13}" srcOrd="0" destOrd="0" presId="urn:microsoft.com/office/officeart/2009/layout/CirclePictureHierarchy"/>
    <dgm:cxn modelId="{EA14D9DA-A988-41C1-AF53-033DBC2045F7}" type="presParOf" srcId="{6D61AFBB-BAA3-426E-AEDE-5FC2BF251095}" destId="{E432BDD6-84B5-469C-B2BD-A26ADFCB4B70}" srcOrd="1" destOrd="0" presId="urn:microsoft.com/office/officeart/2009/layout/CirclePictureHierarchy"/>
    <dgm:cxn modelId="{BB30677C-5FD0-4C20-96A2-0AFA07C47786}" type="presParOf" srcId="{9311B565-5368-4F6A-8688-C8387AD5E1D0}" destId="{ABDD464A-3872-4788-8B58-37180FAE56F8}" srcOrd="1" destOrd="0" presId="urn:microsoft.com/office/officeart/2009/layout/CirclePictureHierarchy"/>
    <dgm:cxn modelId="{47E8AA56-3717-427C-8056-5D9A9F8A3B88}" type="presParOf" srcId="{ABDD464A-3872-4788-8B58-37180FAE56F8}" destId="{6916543B-9210-496D-9DB5-D771D753F4FC}" srcOrd="0" destOrd="0" presId="urn:microsoft.com/office/officeart/2009/layout/CirclePictureHierarchy"/>
    <dgm:cxn modelId="{BB1A6FE4-77BF-4D42-A307-52490C60E744}" type="presParOf" srcId="{ABDD464A-3872-4788-8B58-37180FAE56F8}" destId="{2DF020DA-8457-45E1-AABD-EEEBBC115FD6}" srcOrd="1" destOrd="0" presId="urn:microsoft.com/office/officeart/2009/layout/CirclePictureHierarchy"/>
    <dgm:cxn modelId="{B88CCDF4-D0D5-4DC9-9C5F-560C4493B871}" type="presParOf" srcId="{2DF020DA-8457-45E1-AABD-EEEBBC115FD6}" destId="{6E7431EE-6D95-4877-AAF9-B89C6DD9E6BE}" srcOrd="0" destOrd="0" presId="urn:microsoft.com/office/officeart/2009/layout/CirclePictureHierarchy"/>
    <dgm:cxn modelId="{D0A2FEC4-2AE0-49CA-8E6E-B196A4C5749D}" type="presParOf" srcId="{6E7431EE-6D95-4877-AAF9-B89C6DD9E6BE}" destId="{108BE9ED-3216-4E1A-BF2E-1D8254FE7118}" srcOrd="0" destOrd="0" presId="urn:microsoft.com/office/officeart/2009/layout/CirclePictureHierarchy"/>
    <dgm:cxn modelId="{EB7BE610-9974-4C39-97DF-71676F6A48FA}" type="presParOf" srcId="{6E7431EE-6D95-4877-AAF9-B89C6DD9E6BE}" destId="{B5D5364D-2A88-46E2-9509-F4BBF929E90E}" srcOrd="1" destOrd="0" presId="urn:microsoft.com/office/officeart/2009/layout/CirclePictureHierarchy"/>
    <dgm:cxn modelId="{74653A24-55AF-450F-A404-E67FFA28EF0F}" type="presParOf" srcId="{2DF020DA-8457-45E1-AABD-EEEBBC115FD6}" destId="{842FB8C1-0640-4607-8BB5-8C2BBB5BFC06}"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D386F-FCEE-4459-AE1C-B6721105B8F8}">
      <dsp:nvSpPr>
        <dsp:cNvPr id="0" name=""/>
        <dsp:cNvSpPr/>
      </dsp:nvSpPr>
      <dsp:spPr>
        <a:xfrm>
          <a:off x="4524583" y="2022915"/>
          <a:ext cx="4032691" cy="307950"/>
        </a:xfrm>
        <a:custGeom>
          <a:avLst/>
          <a:gdLst/>
          <a:ahLst/>
          <a:cxnLst/>
          <a:rect l="0" t="0" r="0" b="0"/>
          <a:pathLst>
            <a:path>
              <a:moveTo>
                <a:pt x="0" y="0"/>
              </a:moveTo>
              <a:lnTo>
                <a:pt x="0" y="155197"/>
              </a:lnTo>
              <a:lnTo>
                <a:pt x="4032691" y="155197"/>
              </a:lnTo>
              <a:lnTo>
                <a:pt x="4032691" y="307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23CC5-5AC1-4F51-BBD0-7D05670906B6}">
      <dsp:nvSpPr>
        <dsp:cNvPr id="0" name=""/>
        <dsp:cNvSpPr/>
      </dsp:nvSpPr>
      <dsp:spPr>
        <a:xfrm>
          <a:off x="4524583" y="2022915"/>
          <a:ext cx="1344230" cy="307950"/>
        </a:xfrm>
        <a:custGeom>
          <a:avLst/>
          <a:gdLst/>
          <a:ahLst/>
          <a:cxnLst/>
          <a:rect l="0" t="0" r="0" b="0"/>
          <a:pathLst>
            <a:path>
              <a:moveTo>
                <a:pt x="0" y="0"/>
              </a:moveTo>
              <a:lnTo>
                <a:pt x="0" y="155197"/>
              </a:lnTo>
              <a:lnTo>
                <a:pt x="1344230" y="155197"/>
              </a:lnTo>
              <a:lnTo>
                <a:pt x="1344230" y="307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1FCBF9-5873-4B2A-9A8C-24455DB59527}">
      <dsp:nvSpPr>
        <dsp:cNvPr id="0" name=""/>
        <dsp:cNvSpPr/>
      </dsp:nvSpPr>
      <dsp:spPr>
        <a:xfrm>
          <a:off x="3180352" y="2022915"/>
          <a:ext cx="1344230" cy="307950"/>
        </a:xfrm>
        <a:custGeom>
          <a:avLst/>
          <a:gdLst/>
          <a:ahLst/>
          <a:cxnLst/>
          <a:rect l="0" t="0" r="0" b="0"/>
          <a:pathLst>
            <a:path>
              <a:moveTo>
                <a:pt x="1344230" y="0"/>
              </a:moveTo>
              <a:lnTo>
                <a:pt x="1344230" y="155197"/>
              </a:lnTo>
              <a:lnTo>
                <a:pt x="0" y="155197"/>
              </a:lnTo>
              <a:lnTo>
                <a:pt x="0" y="307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01A943-07B1-4CD6-8659-AE0A09E96557}">
      <dsp:nvSpPr>
        <dsp:cNvPr id="0" name=""/>
        <dsp:cNvSpPr/>
      </dsp:nvSpPr>
      <dsp:spPr>
        <a:xfrm>
          <a:off x="491891" y="2022915"/>
          <a:ext cx="4032691" cy="307950"/>
        </a:xfrm>
        <a:custGeom>
          <a:avLst/>
          <a:gdLst/>
          <a:ahLst/>
          <a:cxnLst/>
          <a:rect l="0" t="0" r="0" b="0"/>
          <a:pathLst>
            <a:path>
              <a:moveTo>
                <a:pt x="4032691" y="0"/>
              </a:moveTo>
              <a:lnTo>
                <a:pt x="4032691" y="155197"/>
              </a:lnTo>
              <a:lnTo>
                <a:pt x="0" y="155197"/>
              </a:lnTo>
              <a:lnTo>
                <a:pt x="0" y="3079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FA9C48-DE07-4D8B-9B89-C0330FD3E5C6}">
      <dsp:nvSpPr>
        <dsp:cNvPr id="0" name=""/>
        <dsp:cNvSpPr/>
      </dsp:nvSpPr>
      <dsp:spPr>
        <a:xfrm>
          <a:off x="4035772" y="1045293"/>
          <a:ext cx="977622" cy="97762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76906-685E-4369-A731-70E10ED9FD41}">
      <dsp:nvSpPr>
        <dsp:cNvPr id="0" name=""/>
        <dsp:cNvSpPr/>
      </dsp:nvSpPr>
      <dsp:spPr>
        <a:xfrm>
          <a:off x="5013394" y="1042849"/>
          <a:ext cx="1466433"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Git server</a:t>
          </a:r>
          <a:endParaRPr lang="en-US" sz="2100" kern="1200" dirty="0"/>
        </a:p>
      </dsp:txBody>
      <dsp:txXfrm>
        <a:off x="5013394" y="1042849"/>
        <a:ext cx="1466433" cy="977622"/>
      </dsp:txXfrm>
    </dsp:sp>
    <dsp:sp modelId="{8A69251F-0954-4E09-819E-C355642F1EED}">
      <dsp:nvSpPr>
        <dsp:cNvPr id="0" name=""/>
        <dsp:cNvSpPr/>
      </dsp:nvSpPr>
      <dsp:spPr>
        <a:xfrm>
          <a:off x="3080" y="2330866"/>
          <a:ext cx="977622" cy="97762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234A3-6FA1-4423-B026-DB9639F364E9}">
      <dsp:nvSpPr>
        <dsp:cNvPr id="0" name=""/>
        <dsp:cNvSpPr/>
      </dsp:nvSpPr>
      <dsp:spPr>
        <a:xfrm>
          <a:off x="980702" y="2328422"/>
          <a:ext cx="1466433"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Din dator</a:t>
          </a:r>
          <a:endParaRPr lang="en-US" sz="2100" kern="1200" dirty="0"/>
        </a:p>
      </dsp:txBody>
      <dsp:txXfrm>
        <a:off x="980702" y="2328422"/>
        <a:ext cx="1466433" cy="977622"/>
      </dsp:txXfrm>
    </dsp:sp>
    <dsp:sp modelId="{A39E48B6-04A4-478B-AF71-E3DF710527D5}">
      <dsp:nvSpPr>
        <dsp:cNvPr id="0" name=""/>
        <dsp:cNvSpPr/>
      </dsp:nvSpPr>
      <dsp:spPr>
        <a:xfrm>
          <a:off x="2691541" y="2330866"/>
          <a:ext cx="977622" cy="97762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0900E-FBE4-4ECF-BA3C-65AEE1EE8EA1}">
      <dsp:nvSpPr>
        <dsp:cNvPr id="0" name=""/>
        <dsp:cNvSpPr/>
      </dsp:nvSpPr>
      <dsp:spPr>
        <a:xfrm>
          <a:off x="3669163" y="2328422"/>
          <a:ext cx="1466433"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Daniels dator</a:t>
          </a:r>
          <a:endParaRPr lang="en-US" sz="2100" kern="1200" dirty="0"/>
        </a:p>
      </dsp:txBody>
      <dsp:txXfrm>
        <a:off x="3669163" y="2328422"/>
        <a:ext cx="1466433" cy="977622"/>
      </dsp:txXfrm>
    </dsp:sp>
    <dsp:sp modelId="{7BE11981-E6DC-4B4F-9B08-AA6F6A34E98B}">
      <dsp:nvSpPr>
        <dsp:cNvPr id="0" name=""/>
        <dsp:cNvSpPr/>
      </dsp:nvSpPr>
      <dsp:spPr>
        <a:xfrm>
          <a:off x="5380002" y="2330866"/>
          <a:ext cx="977622" cy="97762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31166E-83D3-4B96-BC80-1F718C460A23}">
      <dsp:nvSpPr>
        <dsp:cNvPr id="0" name=""/>
        <dsp:cNvSpPr/>
      </dsp:nvSpPr>
      <dsp:spPr>
        <a:xfrm>
          <a:off x="6357624" y="2328422"/>
          <a:ext cx="1466433"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Johannas dator</a:t>
          </a:r>
          <a:endParaRPr lang="en-US" sz="2100" kern="1200" dirty="0"/>
        </a:p>
      </dsp:txBody>
      <dsp:txXfrm>
        <a:off x="6357624" y="2328422"/>
        <a:ext cx="1466433" cy="977622"/>
      </dsp:txXfrm>
    </dsp:sp>
    <dsp:sp modelId="{DA761E11-D67E-450A-AB8E-EB3D0BB75A6E}">
      <dsp:nvSpPr>
        <dsp:cNvPr id="0" name=""/>
        <dsp:cNvSpPr/>
      </dsp:nvSpPr>
      <dsp:spPr>
        <a:xfrm>
          <a:off x="8068463" y="2330866"/>
          <a:ext cx="977622" cy="977622"/>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C8EAA7-32D0-4847-A094-A72DE1900962}">
      <dsp:nvSpPr>
        <dsp:cNvPr id="0" name=""/>
        <dsp:cNvSpPr/>
      </dsp:nvSpPr>
      <dsp:spPr>
        <a:xfrm>
          <a:off x="9046085" y="2328422"/>
          <a:ext cx="1466433" cy="977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Evas dator</a:t>
          </a:r>
          <a:endParaRPr lang="en-US" sz="2100" kern="1200" dirty="0"/>
        </a:p>
      </dsp:txBody>
      <dsp:txXfrm>
        <a:off x="9046085" y="2328422"/>
        <a:ext cx="1466433" cy="9776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6543B-9210-496D-9DB5-D771D753F4FC}">
      <dsp:nvSpPr>
        <dsp:cNvPr id="0" name=""/>
        <dsp:cNvSpPr/>
      </dsp:nvSpPr>
      <dsp:spPr>
        <a:xfrm>
          <a:off x="7123590" y="3053034"/>
          <a:ext cx="91440" cy="431611"/>
        </a:xfrm>
        <a:custGeom>
          <a:avLst/>
          <a:gdLst/>
          <a:ahLst/>
          <a:cxnLst/>
          <a:rect l="0" t="0" r="0" b="0"/>
          <a:pathLst>
            <a:path>
              <a:moveTo>
                <a:pt x="45720" y="0"/>
              </a:moveTo>
              <a:lnTo>
                <a:pt x="45720" y="43161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C72CFA-5D4E-489C-B13E-2915AAB00DE6}">
      <dsp:nvSpPr>
        <dsp:cNvPr id="0" name=""/>
        <dsp:cNvSpPr/>
      </dsp:nvSpPr>
      <dsp:spPr>
        <a:xfrm>
          <a:off x="4282745" y="1348755"/>
          <a:ext cx="2886565" cy="404205"/>
        </a:xfrm>
        <a:custGeom>
          <a:avLst/>
          <a:gdLst/>
          <a:ahLst/>
          <a:cxnLst/>
          <a:rect l="0" t="0" r="0" b="0"/>
          <a:pathLst>
            <a:path>
              <a:moveTo>
                <a:pt x="0" y="0"/>
              </a:moveTo>
              <a:lnTo>
                <a:pt x="0" y="201069"/>
              </a:lnTo>
              <a:lnTo>
                <a:pt x="2886565" y="201069"/>
              </a:lnTo>
              <a:lnTo>
                <a:pt x="2886565" y="404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760447-93FD-418F-9F69-AC1B0F1EDE84}">
      <dsp:nvSpPr>
        <dsp:cNvPr id="0" name=""/>
        <dsp:cNvSpPr/>
      </dsp:nvSpPr>
      <dsp:spPr>
        <a:xfrm>
          <a:off x="1278743" y="3059443"/>
          <a:ext cx="1493797" cy="437084"/>
        </a:xfrm>
        <a:custGeom>
          <a:avLst/>
          <a:gdLst/>
          <a:ahLst/>
          <a:cxnLst/>
          <a:rect l="0" t="0" r="0" b="0"/>
          <a:pathLst>
            <a:path>
              <a:moveTo>
                <a:pt x="0" y="0"/>
              </a:moveTo>
              <a:lnTo>
                <a:pt x="0" y="233948"/>
              </a:lnTo>
              <a:lnTo>
                <a:pt x="1493797" y="233948"/>
              </a:lnTo>
              <a:lnTo>
                <a:pt x="1493797" y="4370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D1C21A-0B93-48F3-B821-86A47DEAA8BA}">
      <dsp:nvSpPr>
        <dsp:cNvPr id="0" name=""/>
        <dsp:cNvSpPr/>
      </dsp:nvSpPr>
      <dsp:spPr>
        <a:xfrm>
          <a:off x="1278743" y="1348755"/>
          <a:ext cx="3004001" cy="410615"/>
        </a:xfrm>
        <a:custGeom>
          <a:avLst/>
          <a:gdLst/>
          <a:ahLst/>
          <a:cxnLst/>
          <a:rect l="0" t="0" r="0" b="0"/>
          <a:pathLst>
            <a:path>
              <a:moveTo>
                <a:pt x="3004001" y="0"/>
              </a:moveTo>
              <a:lnTo>
                <a:pt x="3004001" y="207478"/>
              </a:lnTo>
              <a:lnTo>
                <a:pt x="0" y="207478"/>
              </a:lnTo>
              <a:lnTo>
                <a:pt x="0" y="4106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C97ED5-7B06-4047-92A6-736E96D4EEEE}">
      <dsp:nvSpPr>
        <dsp:cNvPr id="0" name=""/>
        <dsp:cNvSpPr/>
      </dsp:nvSpPr>
      <dsp:spPr>
        <a:xfrm>
          <a:off x="3632708" y="48682"/>
          <a:ext cx="1300073" cy="13000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B5C27-41FC-4595-BA0A-B87CCF7E4C15}">
      <dsp:nvSpPr>
        <dsp:cNvPr id="0" name=""/>
        <dsp:cNvSpPr/>
      </dsp:nvSpPr>
      <dsp:spPr>
        <a:xfrm>
          <a:off x="4932781" y="45432"/>
          <a:ext cx="1950109" cy="130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Originalet</a:t>
          </a:r>
        </a:p>
        <a:p>
          <a:pPr lvl="0" algn="l" defTabSz="933450">
            <a:lnSpc>
              <a:spcPct val="90000"/>
            </a:lnSpc>
            <a:spcBef>
              <a:spcPct val="0"/>
            </a:spcBef>
            <a:spcAft>
              <a:spcPct val="35000"/>
            </a:spcAft>
          </a:pPr>
          <a:r>
            <a:rPr lang="sv-SE" sz="2100" i="1" kern="1200" dirty="0" err="1" smtClean="0"/>
            <a:t>upstream</a:t>
          </a:r>
          <a:endParaRPr lang="en-US" sz="2100" i="1" kern="1200" dirty="0"/>
        </a:p>
      </dsp:txBody>
      <dsp:txXfrm>
        <a:off x="4932781" y="45432"/>
        <a:ext cx="1950109" cy="1300073"/>
      </dsp:txXfrm>
    </dsp:sp>
    <dsp:sp modelId="{19248EDE-2E0B-47F1-AFD0-3F0D806CF825}">
      <dsp:nvSpPr>
        <dsp:cNvPr id="0" name=""/>
        <dsp:cNvSpPr/>
      </dsp:nvSpPr>
      <dsp:spPr>
        <a:xfrm>
          <a:off x="628707" y="1759370"/>
          <a:ext cx="1300073" cy="13000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D84FD-D0E3-4689-9CB4-BE9D11F2442B}">
      <dsp:nvSpPr>
        <dsp:cNvPr id="0" name=""/>
        <dsp:cNvSpPr/>
      </dsp:nvSpPr>
      <dsp:spPr>
        <a:xfrm>
          <a:off x="1979112" y="1759370"/>
          <a:ext cx="1950109" cy="130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Din </a:t>
          </a:r>
          <a:r>
            <a:rPr lang="sv-SE" sz="2100" kern="1200" dirty="0" err="1" smtClean="0"/>
            <a:t>fork</a:t>
          </a:r>
          <a:endParaRPr lang="sv-SE" sz="2100" kern="1200" dirty="0" smtClean="0"/>
        </a:p>
        <a:p>
          <a:pPr lvl="0" algn="l" defTabSz="933450">
            <a:lnSpc>
              <a:spcPct val="90000"/>
            </a:lnSpc>
            <a:spcBef>
              <a:spcPct val="0"/>
            </a:spcBef>
            <a:spcAft>
              <a:spcPct val="35000"/>
            </a:spcAft>
          </a:pPr>
          <a:r>
            <a:rPr lang="sv-SE" sz="2100" i="1" kern="1200" dirty="0" err="1" smtClean="0"/>
            <a:t>origin</a:t>
          </a:r>
          <a:endParaRPr lang="en-US" sz="2100" i="1" kern="1200" dirty="0"/>
        </a:p>
      </dsp:txBody>
      <dsp:txXfrm>
        <a:off x="1979112" y="1759370"/>
        <a:ext cx="1950109" cy="1300073"/>
      </dsp:txXfrm>
    </dsp:sp>
    <dsp:sp modelId="{832D43F8-C44D-496B-826A-3486A57FEABC}">
      <dsp:nvSpPr>
        <dsp:cNvPr id="0" name=""/>
        <dsp:cNvSpPr/>
      </dsp:nvSpPr>
      <dsp:spPr>
        <a:xfrm>
          <a:off x="2122504" y="3496528"/>
          <a:ext cx="1300073" cy="130007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A3AFFB-C645-4566-BB0D-24D099F240B0}">
      <dsp:nvSpPr>
        <dsp:cNvPr id="0" name=""/>
        <dsp:cNvSpPr/>
      </dsp:nvSpPr>
      <dsp:spPr>
        <a:xfrm>
          <a:off x="3431788" y="3513306"/>
          <a:ext cx="1950109" cy="130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Ditt lokala repo på din dator</a:t>
          </a:r>
          <a:endParaRPr lang="en-US" sz="2100" kern="1200" dirty="0"/>
        </a:p>
      </dsp:txBody>
      <dsp:txXfrm>
        <a:off x="3431788" y="3513306"/>
        <a:ext cx="1950109" cy="1300073"/>
      </dsp:txXfrm>
    </dsp:sp>
    <dsp:sp modelId="{7237CDF4-FAA4-4CB8-85A3-BFE7D22ADE13}">
      <dsp:nvSpPr>
        <dsp:cNvPr id="0" name=""/>
        <dsp:cNvSpPr/>
      </dsp:nvSpPr>
      <dsp:spPr>
        <a:xfrm>
          <a:off x="6519274" y="1752961"/>
          <a:ext cx="1300073" cy="130007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32BDD6-84B5-469C-B2BD-A26ADFCB4B70}">
      <dsp:nvSpPr>
        <dsp:cNvPr id="0" name=""/>
        <dsp:cNvSpPr/>
      </dsp:nvSpPr>
      <dsp:spPr>
        <a:xfrm>
          <a:off x="7903221" y="1738257"/>
          <a:ext cx="1950109" cy="130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En annan </a:t>
          </a:r>
          <a:r>
            <a:rPr lang="sv-SE" sz="2100" kern="1200" dirty="0" err="1" smtClean="0"/>
            <a:t>fork</a:t>
          </a:r>
          <a:endParaRPr lang="en-US" sz="2100" kern="1200" dirty="0"/>
        </a:p>
      </dsp:txBody>
      <dsp:txXfrm>
        <a:off x="7903221" y="1738257"/>
        <a:ext cx="1950109" cy="1300073"/>
      </dsp:txXfrm>
    </dsp:sp>
    <dsp:sp modelId="{108BE9ED-3216-4E1A-BF2E-1D8254FE7118}">
      <dsp:nvSpPr>
        <dsp:cNvPr id="0" name=""/>
        <dsp:cNvSpPr/>
      </dsp:nvSpPr>
      <dsp:spPr>
        <a:xfrm>
          <a:off x="6519274" y="3484645"/>
          <a:ext cx="1300073" cy="130007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5364D-2A88-46E2-9509-F4BBF929E90E}">
      <dsp:nvSpPr>
        <dsp:cNvPr id="0" name=""/>
        <dsp:cNvSpPr/>
      </dsp:nvSpPr>
      <dsp:spPr>
        <a:xfrm>
          <a:off x="7928397" y="3446540"/>
          <a:ext cx="1950109" cy="1300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sv-SE" sz="2100" kern="1200" dirty="0" smtClean="0"/>
            <a:t>Någon annans repo på deras dator</a:t>
          </a:r>
          <a:endParaRPr lang="en-US" sz="2100" kern="1200" dirty="0"/>
        </a:p>
      </dsp:txBody>
      <dsp:txXfrm>
        <a:off x="7928397" y="3446540"/>
        <a:ext cx="1950109" cy="1300073"/>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2A9093-687C-4425-ABC5-728A1EDD75EE}" type="datetimeFigureOut">
              <a:rPr lang="en-US" smtClean="0"/>
              <a:t>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8EF03-A682-4AD0-A60F-5B50D0AE7EC5}" type="slidenum">
              <a:rPr lang="en-US" smtClean="0"/>
              <a:t>‹#›</a:t>
            </a:fld>
            <a:endParaRPr lang="en-US"/>
          </a:p>
        </p:txBody>
      </p:sp>
    </p:spTree>
    <p:extLst>
      <p:ext uri="{BB962C8B-B14F-4D97-AF65-F5344CB8AC3E}">
        <p14:creationId xmlns:p14="http://schemas.microsoft.com/office/powerpoint/2010/main" val="58277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aseline="0" dirty="0" smtClean="0"/>
              <a:t>Idag </a:t>
            </a:r>
            <a:r>
              <a:rPr lang="sv-SE" baseline="0" dirty="0" smtClean="0"/>
              <a:t>ska jag prata om </a:t>
            </a:r>
            <a:r>
              <a:rPr lang="sv-SE" baseline="0" dirty="0" err="1" smtClean="0"/>
              <a:t>Open</a:t>
            </a:r>
            <a:r>
              <a:rPr lang="sv-SE" baseline="0" dirty="0" smtClean="0"/>
              <a:t> Source och att skapa </a:t>
            </a:r>
            <a:r>
              <a:rPr lang="sv-SE" baseline="0" dirty="0" err="1" smtClean="0"/>
              <a:t>Pull</a:t>
            </a:r>
            <a:r>
              <a:rPr lang="sv-SE" baseline="0" dirty="0" smtClean="0"/>
              <a:t> </a:t>
            </a:r>
            <a:r>
              <a:rPr lang="sv-SE" baseline="0" dirty="0" err="1" smtClean="0"/>
              <a:t>Requests</a:t>
            </a:r>
            <a:r>
              <a:rPr lang="sv-SE" baseline="0" dirty="0" smtClean="0"/>
              <a:t>. Jag känner ganska många duktiga utvecklare som har aldrig bidragit till Open Source eller som har haft en dålig första erfarenhet. Min bakgrund här är att jag tog hand om ett .NET </a:t>
            </a:r>
            <a:r>
              <a:rPr lang="sv-SE" baseline="0" dirty="0" err="1" smtClean="0"/>
              <a:t>Open</a:t>
            </a:r>
            <a:r>
              <a:rPr lang="sv-SE" baseline="0" dirty="0" smtClean="0"/>
              <a:t> Source projekt i några år och har granskat ganska många </a:t>
            </a:r>
            <a:r>
              <a:rPr lang="sv-SE" baseline="0" dirty="0" err="1" smtClean="0"/>
              <a:t>Pull</a:t>
            </a:r>
            <a:r>
              <a:rPr lang="sv-SE" baseline="0" dirty="0" smtClean="0"/>
              <a:t> </a:t>
            </a:r>
            <a:r>
              <a:rPr lang="sv-SE" baseline="0" dirty="0" err="1" smtClean="0"/>
              <a:t>Requests</a:t>
            </a:r>
            <a:r>
              <a:rPr lang="sv-SE" baseline="0" dirty="0" smtClean="0"/>
              <a:t> från .NET utvecklare. Så jag hoppas på att kunna ge er några tips för att komma igång eller kommer förbi de första hinder.</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a:t>
            </a:fld>
            <a:endParaRPr lang="en-US"/>
          </a:p>
        </p:txBody>
      </p:sp>
    </p:spTree>
    <p:extLst>
      <p:ext uri="{BB962C8B-B14F-4D97-AF65-F5344CB8AC3E}">
        <p14:creationId xmlns:p14="http://schemas.microsoft.com/office/powerpoint/2010/main" val="167159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Källkodshantering</a:t>
            </a:r>
            <a:r>
              <a:rPr lang="sv-SE" baseline="0" dirty="0" smtClean="0"/>
              <a:t> ser oftast ut så här på jobbet. Det finns en central server och alla hämta koden därifrån och skickar upp sina egna ändringar dit.</a:t>
            </a:r>
          </a:p>
          <a:p>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dirty="0" smtClean="0"/>
              <a:t>Bild: www.dvq.com</a:t>
            </a:r>
            <a:endParaRPr lang="en-US" dirty="0" smtClean="0"/>
          </a:p>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10</a:t>
            </a:fld>
            <a:endParaRPr lang="en-US"/>
          </a:p>
        </p:txBody>
      </p:sp>
    </p:spTree>
    <p:extLst>
      <p:ext uri="{BB962C8B-B14F-4D97-AF65-F5344CB8AC3E}">
        <p14:creationId xmlns:p14="http://schemas.microsoft.com/office/powerpoint/2010/main" val="147542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Men så ser det inte ut i </a:t>
            </a:r>
            <a:r>
              <a:rPr lang="sv-SE" dirty="0" err="1" smtClean="0"/>
              <a:t>open</a:t>
            </a:r>
            <a:r>
              <a:rPr lang="sv-SE" dirty="0" smtClean="0"/>
              <a:t> source. Git är byggd för att vara </a:t>
            </a:r>
            <a:r>
              <a:rPr lang="sv-SE" dirty="0" err="1" smtClean="0"/>
              <a:t>distriburerad</a:t>
            </a:r>
            <a:r>
              <a:rPr lang="sv-SE" baseline="0" dirty="0" smtClean="0"/>
              <a:t> precis som </a:t>
            </a:r>
            <a:r>
              <a:rPr lang="sv-SE" baseline="0" dirty="0" err="1" smtClean="0"/>
              <a:t>open</a:t>
            </a:r>
            <a:r>
              <a:rPr lang="sv-SE" baseline="0" dirty="0" smtClean="0"/>
              <a:t> source </a:t>
            </a:r>
            <a:r>
              <a:rPr lang="sv-SE" baseline="0" dirty="0" err="1" smtClean="0"/>
              <a:t>är.På</a:t>
            </a:r>
            <a:r>
              <a:rPr lang="sv-SE" baseline="0" dirty="0" smtClean="0"/>
              <a:t> jobbet har du tillgång till två repo. Ditt egna lokala repo och serverns. På </a:t>
            </a:r>
            <a:r>
              <a:rPr lang="sv-SE" baseline="0" dirty="0" err="1" smtClean="0"/>
              <a:t>GitHub</a:t>
            </a:r>
            <a:r>
              <a:rPr lang="sv-SE" baseline="0" dirty="0" smtClean="0"/>
              <a:t> skapar man en </a:t>
            </a:r>
            <a:r>
              <a:rPr lang="sv-SE" baseline="0" dirty="0" err="1" smtClean="0"/>
              <a:t>fork</a:t>
            </a:r>
            <a:r>
              <a:rPr lang="sv-SE" baseline="0" dirty="0" smtClean="0"/>
              <a:t> på det </a:t>
            </a:r>
            <a:r>
              <a:rPr lang="sv-SE" baseline="0" dirty="0" err="1" smtClean="0"/>
              <a:t>repot</a:t>
            </a:r>
            <a:r>
              <a:rPr lang="sv-SE" baseline="0" dirty="0" smtClean="0"/>
              <a:t> som du vill skicka in din </a:t>
            </a:r>
            <a:r>
              <a:rPr lang="sv-SE" baseline="0" dirty="0" err="1" smtClean="0"/>
              <a:t>Pull</a:t>
            </a:r>
            <a:r>
              <a:rPr lang="sv-SE" baseline="0" dirty="0" smtClean="0"/>
              <a:t> </a:t>
            </a:r>
            <a:r>
              <a:rPr lang="sv-SE" baseline="0" dirty="0" err="1" smtClean="0"/>
              <a:t>Request</a:t>
            </a:r>
            <a:r>
              <a:rPr lang="sv-SE" baseline="0" dirty="0" smtClean="0"/>
              <a:t> till. En </a:t>
            </a:r>
            <a:r>
              <a:rPr lang="sv-SE" baseline="0" dirty="0" err="1" smtClean="0"/>
              <a:t>fork</a:t>
            </a:r>
            <a:r>
              <a:rPr lang="sv-SE" baseline="0" dirty="0" smtClean="0"/>
              <a:t> är kopia som är fortfarande på </a:t>
            </a:r>
            <a:r>
              <a:rPr lang="sv-SE" baseline="0" dirty="0" err="1" smtClean="0"/>
              <a:t>Githubs</a:t>
            </a:r>
            <a:r>
              <a:rPr lang="sv-SE" baseline="0" dirty="0" smtClean="0"/>
              <a:t> server. Det är din kopia som du kan skriva till. Du kan inte skriva till originalet. </a:t>
            </a:r>
          </a:p>
          <a:p>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Bild</a:t>
            </a:r>
            <a:r>
              <a:rPr lang="en-US" dirty="0" smtClean="0"/>
              <a:t>: www.dvq.com</a:t>
            </a:r>
          </a:p>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11</a:t>
            </a:fld>
            <a:endParaRPr lang="en-US"/>
          </a:p>
        </p:txBody>
      </p:sp>
    </p:spTree>
    <p:extLst>
      <p:ext uri="{BB962C8B-B14F-4D97-AF65-F5344CB8AC3E}">
        <p14:creationId xmlns:p14="http://schemas.microsoft.com/office/powerpoint/2010/main" val="294951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12</a:t>
            </a:fld>
            <a:endParaRPr lang="en-US"/>
          </a:p>
        </p:txBody>
      </p:sp>
    </p:spTree>
    <p:extLst>
      <p:ext uri="{BB962C8B-B14F-4D97-AF65-F5344CB8AC3E}">
        <p14:creationId xmlns:p14="http://schemas.microsoft.com/office/powerpoint/2010/main" val="218423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16</a:t>
            </a:fld>
            <a:endParaRPr lang="en-US"/>
          </a:p>
        </p:txBody>
      </p:sp>
    </p:spTree>
    <p:extLst>
      <p:ext uri="{BB962C8B-B14F-4D97-AF65-F5344CB8AC3E}">
        <p14:creationId xmlns:p14="http://schemas.microsoft.com/office/powerpoint/2010/main" val="265040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18</a:t>
            </a:fld>
            <a:endParaRPr lang="en-US" dirty="0"/>
          </a:p>
        </p:txBody>
      </p:sp>
    </p:spTree>
    <p:extLst>
      <p:ext uri="{BB962C8B-B14F-4D97-AF65-F5344CB8AC3E}">
        <p14:creationId xmlns:p14="http://schemas.microsoft.com/office/powerpoint/2010/main" val="391150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Mångas första erfarenhet av </a:t>
            </a:r>
            <a:r>
              <a:rPr lang="sv-SE" dirty="0" err="1" smtClean="0"/>
              <a:t>open</a:t>
            </a:r>
            <a:r>
              <a:rPr lang="sv-SE" dirty="0" smtClean="0"/>
              <a:t> source är</a:t>
            </a:r>
            <a:r>
              <a:rPr lang="sv-SE" baseline="0" dirty="0" smtClean="0"/>
              <a:t> rätt negativ. Även utvecklare som är erfarna och verkligen kan tekniken kan råka ut för problem.</a:t>
            </a:r>
          </a:p>
          <a:p>
            <a:endParaRPr lang="en-US" dirty="0" smtClean="0"/>
          </a:p>
          <a:p>
            <a:r>
              <a:rPr lang="en-US" dirty="0" smtClean="0"/>
              <a:t>https://www.flickr.com/photos/proimos/4199675334/</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22</a:t>
            </a:fld>
            <a:endParaRPr lang="en-US"/>
          </a:p>
        </p:txBody>
      </p:sp>
    </p:spTree>
    <p:extLst>
      <p:ext uri="{BB962C8B-B14F-4D97-AF65-F5344CB8AC3E}">
        <p14:creationId xmlns:p14="http://schemas.microsoft.com/office/powerpoint/2010/main" val="35428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24</a:t>
            </a:fld>
            <a:endParaRPr lang="en-US"/>
          </a:p>
        </p:txBody>
      </p:sp>
    </p:spTree>
    <p:extLst>
      <p:ext uri="{BB962C8B-B14F-4D97-AF65-F5344CB8AC3E}">
        <p14:creationId xmlns:p14="http://schemas.microsoft.com/office/powerpoint/2010/main" val="367986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a:t>
            </a:r>
            <a:r>
              <a:rPr lang="sv-SE" baseline="0" dirty="0" smtClean="0"/>
              <a:t> sägs ofta att tala inför folk är bland det läskigaste man vet. Att publicera sin kod kan vara lite samma känsla. Tänk om folk tycker att min kod är dålig. </a:t>
            </a:r>
            <a:r>
              <a:rPr lang="sv-SE" baseline="0" dirty="0" err="1" smtClean="0"/>
              <a:t>Fixed</a:t>
            </a:r>
            <a:r>
              <a:rPr lang="sv-SE" baseline="0" dirty="0" smtClean="0"/>
              <a:t>/</a:t>
            </a:r>
            <a:r>
              <a:rPr lang="sv-SE" baseline="0" dirty="0" err="1" smtClean="0"/>
              <a:t>Growth</a:t>
            </a:r>
            <a:r>
              <a:rPr lang="sv-SE" baseline="0" dirty="0" smtClean="0"/>
              <a:t> </a:t>
            </a:r>
            <a:r>
              <a:rPr lang="sv-SE" baseline="0" dirty="0" err="1" smtClean="0"/>
              <a:t>mindset</a:t>
            </a:r>
            <a:r>
              <a:rPr lang="sv-SE" baseline="0" dirty="0" smtClean="0"/>
              <a:t>.</a:t>
            </a:r>
          </a:p>
          <a:p>
            <a:endParaRPr lang="sv-SE" baseline="0" dirty="0" smtClean="0"/>
          </a:p>
          <a:p>
            <a:r>
              <a:rPr lang="sv-SE" baseline="0" dirty="0" smtClean="0"/>
              <a:t>Git är lite krånglig så är det. Man kan göra vad som helst med Git och det gör det lite komplicerat ibland för enkla saker. Men det är en investering som du inte komma at ångra. Git tar över som källkodshantering.</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25</a:t>
            </a:fld>
            <a:endParaRPr lang="en-US"/>
          </a:p>
        </p:txBody>
      </p:sp>
    </p:spTree>
    <p:extLst>
      <p:ext uri="{BB962C8B-B14F-4D97-AF65-F5344CB8AC3E}">
        <p14:creationId xmlns:p14="http://schemas.microsoft.com/office/powerpoint/2010/main" val="416527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Om det</a:t>
            </a:r>
            <a:r>
              <a:rPr lang="sv-SE" baseline="0" dirty="0" smtClean="0"/>
              <a:t> fortfarande känns läskigt att visa upp sin kod, glöm inte att det finns massor olika sätt att bidrar till </a:t>
            </a:r>
            <a:r>
              <a:rPr lang="sv-SE" baseline="0" dirty="0" err="1" smtClean="0"/>
              <a:t>Open</a:t>
            </a:r>
            <a:r>
              <a:rPr lang="sv-SE" baseline="0" dirty="0" smtClean="0"/>
              <a:t> Source. Alla av de här kan vara lärorika.</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26</a:t>
            </a:fld>
            <a:endParaRPr lang="en-US"/>
          </a:p>
        </p:txBody>
      </p:sp>
    </p:spTree>
    <p:extLst>
      <p:ext uri="{BB962C8B-B14F-4D97-AF65-F5344CB8AC3E}">
        <p14:creationId xmlns:p14="http://schemas.microsoft.com/office/powerpoint/2010/main" val="279114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Tänk som om du vara i förvaltarens skor. Hen har ont om tid och gör den här i sin fritid. En PR som ändrar 50 filar och 2500 rader är för svårt att granska.</a:t>
            </a:r>
          </a:p>
          <a:p>
            <a:endParaRPr lang="sv-SE" dirty="0" smtClean="0"/>
          </a:p>
          <a:p>
            <a:r>
              <a:rPr lang="en-US" dirty="0" smtClean="0"/>
              <a:t>https://www.flickr.com/photos/juditk/8710192152/</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30</a:t>
            </a:fld>
            <a:endParaRPr lang="en-US"/>
          </a:p>
        </p:txBody>
      </p:sp>
    </p:spTree>
    <p:extLst>
      <p:ext uri="{BB962C8B-B14F-4D97-AF65-F5344CB8AC3E}">
        <p14:creationId xmlns:p14="http://schemas.microsoft.com/office/powerpoint/2010/main" val="136066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Rent</a:t>
            </a:r>
            <a:r>
              <a:rPr lang="sv-SE" baseline="0" dirty="0" smtClean="0"/>
              <a:t> tekniskt är det ett digitalt sätt att göra en kodgranskning. Du skickar dina ändringar till någon som ska granska de. Förmodligen den som ansvarar för kodbasen. Då blir det en diskussion kring koden och förhoppningsvis godkännas dina ändringar och de tas in i kodbasen. Den här kodgranskningen sker via en webbsida istället för att sitta tillsammans i ett rum.</a:t>
            </a:r>
          </a:p>
          <a:p>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Det här funnits i någon form ganska länge. Förr i tiden skickade man e</a:t>
            </a:r>
            <a:r>
              <a:rPr lang="sv-SE" dirty="0" smtClean="0"/>
              <a:t>n </a:t>
            </a:r>
            <a:r>
              <a:rPr lang="sv-SE" dirty="0" err="1" smtClean="0"/>
              <a:t>patch</a:t>
            </a:r>
            <a:r>
              <a:rPr lang="sv-SE" baseline="0" dirty="0" smtClean="0"/>
              <a:t> via e-post. En </a:t>
            </a:r>
            <a:r>
              <a:rPr lang="sv-SE" baseline="0" dirty="0" err="1" smtClean="0"/>
              <a:t>patch</a:t>
            </a:r>
            <a:r>
              <a:rPr lang="sv-SE" baseline="0" dirty="0" smtClean="0"/>
              <a:t> är en fil som innehåller ändringarna.</a:t>
            </a:r>
            <a:endParaRPr lang="en-US" dirty="0" smtClean="0"/>
          </a:p>
          <a:p>
            <a:endParaRPr lang="sv-SE" baseline="0" dirty="0" smtClean="0"/>
          </a:p>
          <a:p>
            <a:r>
              <a:rPr lang="sv-SE" baseline="0" dirty="0" smtClean="0"/>
              <a:t>Frasen myntades av </a:t>
            </a:r>
            <a:r>
              <a:rPr lang="sv-SE" baseline="0" dirty="0" err="1" smtClean="0"/>
              <a:t>GitHub</a:t>
            </a:r>
            <a:r>
              <a:rPr lang="sv-SE" baseline="0" dirty="0" smtClean="0"/>
              <a:t> för att beskriva kodgranskningar på deras sajt. Samma process men behövde inte skicka e-post längre.</a:t>
            </a:r>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Order </a:t>
            </a:r>
            <a:r>
              <a:rPr lang="sv-SE" baseline="0" dirty="0" err="1" smtClean="0"/>
              <a:t>Pull</a:t>
            </a:r>
            <a:r>
              <a:rPr lang="sv-SE" baseline="0" dirty="0" smtClean="0"/>
              <a:t> kommer från hur </a:t>
            </a:r>
            <a:r>
              <a:rPr lang="sv-SE" baseline="0" dirty="0" err="1" smtClean="0"/>
              <a:t>git</a:t>
            </a:r>
            <a:r>
              <a:rPr lang="sv-SE" baseline="0" dirty="0" smtClean="0"/>
              <a:t> funkar. Koden ligger i ett repo och dina ändringar ligger i ditt repo. Eftersom du inte har skrivrättigheter till </a:t>
            </a:r>
            <a:r>
              <a:rPr lang="sv-SE" baseline="0" dirty="0" err="1" smtClean="0"/>
              <a:t>repot</a:t>
            </a:r>
            <a:r>
              <a:rPr lang="sv-SE" baseline="0" dirty="0" smtClean="0"/>
              <a:t> där koden ligger måste du fråga om ägaren till koden kan dra eller </a:t>
            </a:r>
            <a:r>
              <a:rPr lang="sv-SE" baseline="0" dirty="0" err="1" smtClean="0"/>
              <a:t>pull</a:t>
            </a:r>
            <a:r>
              <a:rPr lang="sv-SE" baseline="0" dirty="0" smtClean="0"/>
              <a:t> in dina ändringar.  </a:t>
            </a:r>
          </a:p>
          <a:p>
            <a:endParaRPr lang="sv-SE" baseline="0" dirty="0" smtClean="0"/>
          </a:p>
          <a:p>
            <a:r>
              <a:rPr lang="sv-SE" baseline="0" dirty="0" smtClean="0"/>
              <a:t>Symboliskt betyder orden </a:t>
            </a:r>
            <a:r>
              <a:rPr lang="sv-SE" baseline="0" dirty="0" err="1" smtClean="0"/>
              <a:t>Pull</a:t>
            </a:r>
            <a:r>
              <a:rPr lang="sv-SE" baseline="0" dirty="0" smtClean="0"/>
              <a:t> </a:t>
            </a:r>
            <a:r>
              <a:rPr lang="sv-SE" baseline="0" dirty="0" err="1" smtClean="0"/>
              <a:t>Request</a:t>
            </a:r>
            <a:r>
              <a:rPr lang="sv-SE" baseline="0" dirty="0" smtClean="0"/>
              <a:t> mycket mer. Det är så man arbetar med </a:t>
            </a:r>
            <a:r>
              <a:rPr lang="sv-SE" baseline="0" dirty="0" err="1" smtClean="0"/>
              <a:t>Open</a:t>
            </a:r>
            <a:r>
              <a:rPr lang="sv-SE" baseline="0" dirty="0" smtClean="0"/>
              <a:t> Source i 2015.</a:t>
            </a:r>
          </a:p>
          <a:p>
            <a:endParaRPr lang="sv-SE" baseline="0" dirty="0" smtClean="0"/>
          </a:p>
          <a:p>
            <a:endParaRPr lang="sv-SE" dirty="0" smtClean="0"/>
          </a:p>
        </p:txBody>
      </p:sp>
      <p:sp>
        <p:nvSpPr>
          <p:cNvPr id="4" name="Slide Number Placeholder 3"/>
          <p:cNvSpPr>
            <a:spLocks noGrp="1"/>
          </p:cNvSpPr>
          <p:nvPr>
            <p:ph type="sldNum" sz="quarter" idx="10"/>
          </p:nvPr>
        </p:nvSpPr>
        <p:spPr/>
        <p:txBody>
          <a:bodyPr/>
          <a:lstStyle/>
          <a:p>
            <a:fld id="{2FF8EF03-A682-4AD0-A60F-5B50D0AE7EC5}" type="slidenum">
              <a:rPr lang="en-US" smtClean="0"/>
              <a:t>2</a:t>
            </a:fld>
            <a:endParaRPr lang="en-US"/>
          </a:p>
        </p:txBody>
      </p:sp>
    </p:spTree>
    <p:extLst>
      <p:ext uri="{BB962C8B-B14F-4D97-AF65-F5344CB8AC3E}">
        <p14:creationId xmlns:p14="http://schemas.microsoft.com/office/powerpoint/2010/main" val="283230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Precis som en burk </a:t>
            </a:r>
            <a:r>
              <a:rPr lang="sv-SE" dirty="0" err="1" smtClean="0"/>
              <a:t>Nutella</a:t>
            </a:r>
            <a:r>
              <a:rPr lang="sv-SE" dirty="0" smtClean="0"/>
              <a:t>, gör din PR oemotståndligt. </a:t>
            </a:r>
            <a:endParaRPr lang="en-US" dirty="0" smtClean="0"/>
          </a:p>
          <a:p>
            <a:r>
              <a:rPr lang="en-US" dirty="0" err="1" smtClean="0"/>
              <a:t>Bild</a:t>
            </a:r>
            <a:r>
              <a:rPr lang="en-US" dirty="0" smtClean="0"/>
              <a:t>: https://www.flickr.com/photos/nomadic_lass/12890206794/</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31</a:t>
            </a:fld>
            <a:endParaRPr lang="en-US"/>
          </a:p>
        </p:txBody>
      </p:sp>
    </p:spTree>
    <p:extLst>
      <p:ext uri="{BB962C8B-B14F-4D97-AF65-F5344CB8AC3E}">
        <p14:creationId xmlns:p14="http://schemas.microsoft.com/office/powerpoint/2010/main" val="1085597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 Stora ändringar kräver att granskaren</a:t>
            </a:r>
            <a:r>
              <a:rPr lang="sv-SE" baseline="0" dirty="0" smtClean="0"/>
              <a:t> måste planera/boka en tid att kolla på dom.</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32</a:t>
            </a:fld>
            <a:endParaRPr lang="en-US"/>
          </a:p>
        </p:txBody>
      </p:sp>
    </p:spTree>
    <p:extLst>
      <p:ext uri="{BB962C8B-B14F-4D97-AF65-F5344CB8AC3E}">
        <p14:creationId xmlns:p14="http://schemas.microsoft.com/office/powerpoint/2010/main" val="1110746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Jag har tackat</a:t>
            </a:r>
            <a:r>
              <a:rPr lang="sv-SE" baseline="0" dirty="0" smtClean="0"/>
              <a:t> nej till PRs trots att de har haft ändringar som jag ville få in. Men de hade en ändring som jag inte ville ha också.</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34</a:t>
            </a:fld>
            <a:endParaRPr lang="en-US"/>
          </a:p>
        </p:txBody>
      </p:sp>
    </p:spTree>
    <p:extLst>
      <p:ext uri="{BB962C8B-B14F-4D97-AF65-F5344CB8AC3E}">
        <p14:creationId xmlns:p14="http://schemas.microsoft.com/office/powerpoint/2010/main" val="1181729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 här </a:t>
            </a:r>
            <a:r>
              <a:rPr lang="sv-SE" dirty="0" err="1" smtClean="0"/>
              <a:t>variarer</a:t>
            </a:r>
            <a:r>
              <a:rPr lang="sv-SE" dirty="0" smtClean="0"/>
              <a:t> från projekt till projekt. I</a:t>
            </a:r>
            <a:r>
              <a:rPr lang="sv-SE" baseline="0" dirty="0" smtClean="0"/>
              <a:t> .NET världen är Nancy ett bra exempel.</a:t>
            </a:r>
          </a:p>
          <a:p>
            <a:r>
              <a:rPr lang="sv-SE" baseline="0" dirty="0" err="1" smtClean="0"/>
              <a:t>Tabs</a:t>
            </a:r>
            <a:r>
              <a:rPr lang="sv-SE" baseline="0" dirty="0" smtClean="0"/>
              <a:t>/</a:t>
            </a:r>
            <a:r>
              <a:rPr lang="sv-SE" baseline="0" dirty="0" err="1" smtClean="0"/>
              <a:t>spaces</a:t>
            </a:r>
            <a:endParaRPr lang="sv-SE" baseline="0" dirty="0" smtClean="0"/>
          </a:p>
          <a:p>
            <a:r>
              <a:rPr lang="sv-SE" baseline="0" dirty="0" smtClean="0"/>
              <a:t>Line-</a:t>
            </a:r>
            <a:r>
              <a:rPr lang="sv-SE" baseline="0" dirty="0" err="1" smtClean="0"/>
              <a:t>endings</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35</a:t>
            </a:fld>
            <a:endParaRPr lang="en-US"/>
          </a:p>
        </p:txBody>
      </p:sp>
    </p:spTree>
    <p:extLst>
      <p:ext uri="{BB962C8B-B14F-4D97-AF65-F5344CB8AC3E}">
        <p14:creationId xmlns:p14="http://schemas.microsoft.com/office/powerpoint/2010/main" val="867024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Fastclick</a:t>
            </a:r>
            <a:r>
              <a:rPr lang="en-US" dirty="0" smtClean="0"/>
              <a:t> </a:t>
            </a:r>
            <a:r>
              <a:rPr lang="en-US" dirty="0" err="1" smtClean="0"/>
              <a:t>exempel</a:t>
            </a:r>
            <a:r>
              <a:rPr lang="en-US" dirty="0" smtClean="0"/>
              <a:t>: https://github.com/ftlabs/fastclick/pull/163</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36</a:t>
            </a:fld>
            <a:endParaRPr lang="en-US"/>
          </a:p>
        </p:txBody>
      </p:sp>
    </p:spTree>
    <p:extLst>
      <p:ext uri="{BB962C8B-B14F-4D97-AF65-F5344CB8AC3E}">
        <p14:creationId xmlns:p14="http://schemas.microsoft.com/office/powerpoint/2010/main" val="559610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Som</a:t>
            </a:r>
            <a:r>
              <a:rPr lang="sv-SE" baseline="0" dirty="0" smtClean="0"/>
              <a:t> när man börjar på ett nytt jobb.</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38</a:t>
            </a:fld>
            <a:endParaRPr lang="en-US"/>
          </a:p>
        </p:txBody>
      </p:sp>
    </p:spTree>
    <p:extLst>
      <p:ext uri="{BB962C8B-B14F-4D97-AF65-F5344CB8AC3E}">
        <p14:creationId xmlns:p14="http://schemas.microsoft.com/office/powerpoint/2010/main" val="80071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http://i.imgur.com/gWgAzJg.jpg</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40</a:t>
            </a:fld>
            <a:endParaRPr lang="en-US"/>
          </a:p>
        </p:txBody>
      </p:sp>
    </p:spTree>
    <p:extLst>
      <p:ext uri="{BB962C8B-B14F-4D97-AF65-F5344CB8AC3E}">
        <p14:creationId xmlns:p14="http://schemas.microsoft.com/office/powerpoint/2010/main" val="1991689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41</a:t>
            </a:fld>
            <a:endParaRPr lang="en-US"/>
          </a:p>
        </p:txBody>
      </p:sp>
    </p:spTree>
    <p:extLst>
      <p:ext uri="{BB962C8B-B14F-4D97-AF65-F5344CB8AC3E}">
        <p14:creationId xmlns:p14="http://schemas.microsoft.com/office/powerpoint/2010/main" val="60955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När jag säger </a:t>
            </a:r>
            <a:r>
              <a:rPr lang="sv-SE" dirty="0" err="1" smtClean="0"/>
              <a:t>Open</a:t>
            </a:r>
            <a:r>
              <a:rPr lang="sv-SE" dirty="0" smtClean="0"/>
              <a:t> Source då menar jag </a:t>
            </a:r>
            <a:r>
              <a:rPr lang="sv-SE" dirty="0" err="1" smtClean="0"/>
              <a:t>Open</a:t>
            </a:r>
            <a:r>
              <a:rPr lang="sv-SE" dirty="0" smtClean="0"/>
              <a:t> Source Software. Det vanliga förkortningen för det är OSS. Det är ganska passande tycker</a:t>
            </a:r>
            <a:r>
              <a:rPr lang="sv-SE" baseline="0" dirty="0" smtClean="0"/>
              <a:t> jag. Det är vi, oss utvecklare som bygger </a:t>
            </a:r>
            <a:r>
              <a:rPr lang="sv-SE" baseline="0" dirty="0" err="1" smtClean="0"/>
              <a:t>Open</a:t>
            </a:r>
            <a:r>
              <a:rPr lang="sv-SE" baseline="0" dirty="0" smtClean="0"/>
              <a:t> Source genom vårt samarbete. Det här samarbetet sträcker sig över hela världen. Jag samarbetar med en kille från Belgien regelbundet och får </a:t>
            </a:r>
            <a:r>
              <a:rPr lang="sv-SE" baseline="0" dirty="0" err="1" smtClean="0"/>
              <a:t>Pull</a:t>
            </a:r>
            <a:r>
              <a:rPr lang="sv-SE" baseline="0" dirty="0" smtClean="0"/>
              <a:t> </a:t>
            </a:r>
            <a:r>
              <a:rPr lang="sv-SE" baseline="0" dirty="0" err="1" smtClean="0"/>
              <a:t>Requests</a:t>
            </a:r>
            <a:r>
              <a:rPr lang="sv-SE" baseline="0" dirty="0" smtClean="0"/>
              <a:t> från hela världen. Det här är unikt för vår bransch och är otroligt spännande.</a:t>
            </a:r>
          </a:p>
          <a:p>
            <a:endParaRPr lang="sv-SE" dirty="0" smtClean="0"/>
          </a:p>
          <a:p>
            <a:r>
              <a:rPr lang="sv-SE" dirty="0" smtClean="0"/>
              <a:t>- </a:t>
            </a:r>
            <a:r>
              <a:rPr lang="en-US" dirty="0" smtClean="0"/>
              <a:t>https://www.flickr.com/photos/wwworks/1384952210/in/photostream/</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3</a:t>
            </a:fld>
            <a:endParaRPr lang="en-US"/>
          </a:p>
        </p:txBody>
      </p:sp>
    </p:spTree>
    <p:extLst>
      <p:ext uri="{BB962C8B-B14F-4D97-AF65-F5344CB8AC3E}">
        <p14:creationId xmlns:p14="http://schemas.microsoft.com/office/powerpoint/2010/main" val="228178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När jag började som</a:t>
            </a:r>
            <a:r>
              <a:rPr lang="sv-SE" baseline="0" dirty="0" smtClean="0"/>
              <a:t> utvecklare hade inte jag ett enda </a:t>
            </a:r>
            <a:r>
              <a:rPr lang="sv-SE" baseline="0" dirty="0" err="1" smtClean="0"/>
              <a:t>open</a:t>
            </a:r>
            <a:r>
              <a:rPr lang="sv-SE" baseline="0" dirty="0" smtClean="0"/>
              <a:t> source-program på min dator men nu kan jag inte tänka mig att arbeta utan </a:t>
            </a:r>
            <a:r>
              <a:rPr lang="sv-SE" baseline="0" dirty="0" err="1" smtClean="0"/>
              <a:t>open</a:t>
            </a:r>
            <a:r>
              <a:rPr lang="sv-SE" baseline="0" dirty="0" smtClean="0"/>
              <a:t> source mjukvara. Jag är webbutvecklare och det är svårt att komma på något ramverk eller bibliotek som jag använder som inte är </a:t>
            </a:r>
            <a:r>
              <a:rPr lang="sv-SE" baseline="0" dirty="0" err="1" smtClean="0"/>
              <a:t>open</a:t>
            </a:r>
            <a:r>
              <a:rPr lang="sv-SE" baseline="0" dirty="0" smtClean="0"/>
              <a:t> source. </a:t>
            </a:r>
            <a:endParaRPr lang="en-US" dirty="0"/>
          </a:p>
          <a:p>
            <a:endParaRPr lang="en-US" dirty="0"/>
          </a:p>
          <a:p>
            <a:r>
              <a:rPr lang="sv-SE" baseline="0" dirty="0" smtClean="0"/>
              <a:t>Det är ingen hobby som några håller på med i sin fritid. Det har blivit en central del av alla utvecklares arbetsliv. Och det som är häftigt är att alla av oss kan vara med och påverka och hjälpa till. Jag kan fixa buggar och lägga till de nya features som jag tycker saknas.</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4</a:t>
            </a:fld>
            <a:endParaRPr lang="en-US"/>
          </a:p>
        </p:txBody>
      </p:sp>
    </p:spTree>
    <p:extLst>
      <p:ext uri="{BB962C8B-B14F-4D97-AF65-F5344CB8AC3E}">
        <p14:creationId xmlns:p14="http://schemas.microsoft.com/office/powerpoint/2010/main" val="281905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Den här nya </a:t>
            </a:r>
            <a:r>
              <a:rPr lang="sv-SE" dirty="0" err="1" smtClean="0"/>
              <a:t>Open</a:t>
            </a:r>
            <a:r>
              <a:rPr lang="sv-SE" dirty="0" smtClean="0"/>
              <a:t> Source-världen</a:t>
            </a:r>
            <a:r>
              <a:rPr lang="sv-SE" baseline="0" dirty="0" smtClean="0"/>
              <a:t> bygger på </a:t>
            </a:r>
            <a:r>
              <a:rPr lang="sv-SE" baseline="0" dirty="0" err="1" smtClean="0"/>
              <a:t>GitHub</a:t>
            </a:r>
            <a:r>
              <a:rPr lang="sv-SE" baseline="0" dirty="0" smtClean="0"/>
              <a:t>. </a:t>
            </a:r>
            <a:r>
              <a:rPr lang="sv-SE" dirty="0" smtClean="0"/>
              <a:t>Innan </a:t>
            </a:r>
            <a:r>
              <a:rPr lang="sv-SE" dirty="0" err="1" smtClean="0"/>
              <a:t>GitHub</a:t>
            </a:r>
            <a:r>
              <a:rPr lang="sv-SE" dirty="0" smtClean="0"/>
              <a:t> </a:t>
            </a:r>
            <a:r>
              <a:rPr lang="sv-SE" dirty="0" err="1" smtClean="0"/>
              <a:t>Open</a:t>
            </a:r>
            <a:r>
              <a:rPr lang="sv-SE" baseline="0" dirty="0" smtClean="0"/>
              <a:t> Source betydde att man kunde ladda ner källkoden men det fanns väldigt lite samarbete. Det blev en explosion över hela världen och nådde till och med oss .NET utvecklare.</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5</a:t>
            </a:fld>
            <a:endParaRPr lang="en-US"/>
          </a:p>
        </p:txBody>
      </p:sp>
    </p:spTree>
    <p:extLst>
      <p:ext uri="{BB962C8B-B14F-4D97-AF65-F5344CB8AC3E}">
        <p14:creationId xmlns:p14="http://schemas.microsoft.com/office/powerpoint/2010/main" val="402611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Så pass mycket</a:t>
            </a:r>
            <a:r>
              <a:rPr lang="sv-SE" baseline="0" dirty="0" smtClean="0"/>
              <a:t> att Microsoft ändrade deras attityd till OS. </a:t>
            </a:r>
            <a:r>
              <a:rPr lang="sv-SE" dirty="0" smtClean="0"/>
              <a:t>Det är en ny Microsoft</a:t>
            </a:r>
            <a:r>
              <a:rPr lang="sv-SE" baseline="0" dirty="0" smtClean="0"/>
              <a:t> i 2015. De </a:t>
            </a:r>
            <a:r>
              <a:rPr lang="sv-SE" baseline="0" dirty="0" err="1" smtClean="0"/>
              <a:t>sträver</a:t>
            </a:r>
            <a:r>
              <a:rPr lang="sv-SE" baseline="0" dirty="0" smtClean="0"/>
              <a:t> efter att deras produkter ska bli mer cross-</a:t>
            </a:r>
            <a:r>
              <a:rPr lang="sv-SE" baseline="0" dirty="0" err="1" smtClean="0"/>
              <a:t>platform</a:t>
            </a:r>
            <a:r>
              <a:rPr lang="sv-SE" baseline="0" dirty="0" smtClean="0"/>
              <a:t>. De bidrar till Linux och den nya ASP.NET </a:t>
            </a:r>
            <a:r>
              <a:rPr lang="sv-SE" baseline="0" dirty="0" err="1" smtClean="0"/>
              <a:t>vNext</a:t>
            </a:r>
            <a:r>
              <a:rPr lang="sv-SE" baseline="0" dirty="0" smtClean="0"/>
              <a:t> kommer funka på Mac och Linux. </a:t>
            </a:r>
          </a:p>
          <a:p>
            <a:endParaRPr lang="en-US" dirty="0" smtClean="0"/>
          </a:p>
          <a:p>
            <a:r>
              <a:rPr lang="en-US" dirty="0" smtClean="0"/>
              <a:t>http://www.zdnet.com/article/top-five-linux-contributor-microsoft/</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6</a:t>
            </a:fld>
            <a:endParaRPr lang="en-US"/>
          </a:p>
        </p:txBody>
      </p:sp>
    </p:spTree>
    <p:extLst>
      <p:ext uri="{BB962C8B-B14F-4D97-AF65-F5344CB8AC3E}">
        <p14:creationId xmlns:p14="http://schemas.microsoft.com/office/powerpoint/2010/main" val="249109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Det finns en</a:t>
            </a:r>
            <a:r>
              <a:rPr lang="sv-SE" baseline="0" dirty="0" smtClean="0"/>
              <a:t> massa fördelar med att börja med </a:t>
            </a:r>
            <a:r>
              <a:rPr lang="sv-SE" baseline="0" dirty="0" err="1" smtClean="0"/>
              <a:t>Open</a:t>
            </a:r>
            <a:r>
              <a:rPr lang="sv-SE" baseline="0" dirty="0" smtClean="0"/>
              <a:t> Source. För mig personligen var det ett stort steg i min utveckling som utvecklare. </a:t>
            </a:r>
          </a:p>
          <a:p>
            <a:r>
              <a:rPr lang="sv-SE" baseline="0" dirty="0" smtClean="0"/>
              <a:t>- Man kan fixa buggar i de ramverk och bibliotek som man använder.</a:t>
            </a:r>
          </a:p>
          <a:p>
            <a:r>
              <a:rPr lang="sv-SE" baseline="0" dirty="0" smtClean="0"/>
              <a:t>- Man får en mycket bättre förståelse för de bibliotek som man </a:t>
            </a:r>
            <a:r>
              <a:rPr lang="sv-SE" baseline="0" dirty="0" err="1" smtClean="0"/>
              <a:t>användar</a:t>
            </a:r>
            <a:r>
              <a:rPr lang="sv-SE" baseline="0" dirty="0" smtClean="0"/>
              <a:t> varje dag. Du kan titta på koden för ASP.NET MVC eller .NET.</a:t>
            </a:r>
          </a:p>
          <a:p>
            <a:r>
              <a:rPr lang="sv-SE" baseline="0" dirty="0" smtClean="0"/>
              <a:t>- Du kan prova på andra sorters utveckling. Det är väldigt annorlunda att ta hand om ett ramverk om man vanligtvis bygger webbsidor. </a:t>
            </a:r>
          </a:p>
          <a:p>
            <a:pPr marL="171450" indent="-171450">
              <a:buFontTx/>
              <a:buChar char="-"/>
            </a:pPr>
            <a:r>
              <a:rPr lang="sv-SE" dirty="0" smtClean="0"/>
              <a:t>Det</a:t>
            </a:r>
            <a:r>
              <a:rPr lang="sv-SE" baseline="0" dirty="0" smtClean="0"/>
              <a:t> finns inga deadlines i </a:t>
            </a:r>
            <a:r>
              <a:rPr lang="sv-SE" baseline="0" dirty="0" err="1" smtClean="0"/>
              <a:t>open</a:t>
            </a:r>
            <a:r>
              <a:rPr lang="sv-SE" baseline="0" dirty="0" smtClean="0"/>
              <a:t> source. Ingen press att ta genvägar. Det är ett större fokus på att skriva bra kod.</a:t>
            </a:r>
          </a:p>
          <a:p>
            <a:pPr marL="171450" indent="-171450">
              <a:buFontTx/>
              <a:buChar char="-"/>
            </a:pPr>
            <a:r>
              <a:rPr lang="sv-SE" baseline="0" dirty="0" smtClean="0"/>
              <a:t>Att kunna </a:t>
            </a:r>
            <a:r>
              <a:rPr lang="sv-SE" baseline="0" dirty="0" err="1" smtClean="0"/>
              <a:t>git</a:t>
            </a:r>
            <a:r>
              <a:rPr lang="sv-SE" baseline="0" dirty="0" smtClean="0"/>
              <a:t> är redan viktigt och kommer bli ännu viktigare de kommande åren. </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7</a:t>
            </a:fld>
            <a:endParaRPr lang="en-US"/>
          </a:p>
        </p:txBody>
      </p:sp>
    </p:spTree>
    <p:extLst>
      <p:ext uri="{BB962C8B-B14F-4D97-AF65-F5344CB8AC3E}">
        <p14:creationId xmlns:p14="http://schemas.microsoft.com/office/powerpoint/2010/main" val="2531411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Nu har jag pratat</a:t>
            </a:r>
            <a:r>
              <a:rPr lang="sv-SE" baseline="0" dirty="0" smtClean="0"/>
              <a:t> ett tag om varför man ska börja med OS. Det är dags att visa hur du skapa en PR. Det är 3 steg och jag ska börjar med att prata om steg 1 och 3. </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8</a:t>
            </a:fld>
            <a:endParaRPr lang="en-US"/>
          </a:p>
        </p:txBody>
      </p:sp>
    </p:spTree>
    <p:extLst>
      <p:ext uri="{BB962C8B-B14F-4D97-AF65-F5344CB8AC3E}">
        <p14:creationId xmlns:p14="http://schemas.microsoft.com/office/powerpoint/2010/main" val="3261180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Git och </a:t>
            </a:r>
            <a:r>
              <a:rPr lang="sv-SE" dirty="0" err="1" smtClean="0"/>
              <a:t>Open</a:t>
            </a:r>
            <a:r>
              <a:rPr lang="sv-SE" dirty="0" smtClean="0"/>
              <a:t> source gå hand i hand. Så om du inte kan någonting</a:t>
            </a:r>
            <a:r>
              <a:rPr lang="sv-SE" baseline="0" dirty="0" smtClean="0"/>
              <a:t> om </a:t>
            </a:r>
            <a:r>
              <a:rPr lang="sv-SE" baseline="0" dirty="0" err="1" smtClean="0"/>
              <a:t>git</a:t>
            </a:r>
            <a:r>
              <a:rPr lang="sv-SE" baseline="0" dirty="0" smtClean="0"/>
              <a:t> kan det vara ett litet hinder i början. Nu för tiden är det jättelätt att installera </a:t>
            </a:r>
            <a:r>
              <a:rPr lang="sv-SE" baseline="0" dirty="0" err="1" smtClean="0"/>
              <a:t>git</a:t>
            </a:r>
            <a:r>
              <a:rPr lang="sv-SE" baseline="0" dirty="0" smtClean="0"/>
              <a:t> på </a:t>
            </a:r>
            <a:r>
              <a:rPr lang="sv-SE" baseline="0" dirty="0" err="1" smtClean="0"/>
              <a:t>windows</a:t>
            </a:r>
            <a:r>
              <a:rPr lang="sv-SE" baseline="0" dirty="0" smtClean="0"/>
              <a:t> och det finns en massa </a:t>
            </a:r>
            <a:r>
              <a:rPr lang="sv-SE" baseline="0" dirty="0" err="1" smtClean="0"/>
              <a:t>git</a:t>
            </a:r>
            <a:r>
              <a:rPr lang="sv-SE" baseline="0" dirty="0" smtClean="0"/>
              <a:t> </a:t>
            </a:r>
            <a:r>
              <a:rPr lang="sv-SE" baseline="0" dirty="0" err="1" smtClean="0"/>
              <a:t>guis</a:t>
            </a:r>
            <a:r>
              <a:rPr lang="sv-SE" baseline="0" dirty="0" smtClean="0"/>
              <a:t> och bra stöd från kommandoprompten också.</a:t>
            </a:r>
          </a:p>
          <a:p>
            <a:endParaRPr lang="sv-SE" baseline="0" dirty="0" smtClean="0"/>
          </a:p>
          <a:p>
            <a:r>
              <a:rPr lang="sv-SE" baseline="0" dirty="0" smtClean="0"/>
              <a:t>Glöm inte att ställa in ditt e-post adress och användarnamn i </a:t>
            </a:r>
            <a:r>
              <a:rPr lang="sv-SE" baseline="0" dirty="0" err="1" smtClean="0"/>
              <a:t>git</a:t>
            </a:r>
            <a:r>
              <a:rPr lang="sv-SE" baseline="0" dirty="0" smtClean="0"/>
              <a:t> </a:t>
            </a:r>
            <a:r>
              <a:rPr lang="sv-SE" baseline="0" dirty="0" err="1" smtClean="0"/>
              <a:t>config</a:t>
            </a:r>
            <a:r>
              <a:rPr lang="sv-SE" baseline="0" dirty="0" smtClean="0"/>
              <a:t>.</a:t>
            </a:r>
            <a:endParaRPr lang="en-US" dirty="0"/>
          </a:p>
        </p:txBody>
      </p:sp>
      <p:sp>
        <p:nvSpPr>
          <p:cNvPr id="4" name="Slide Number Placeholder 3"/>
          <p:cNvSpPr>
            <a:spLocks noGrp="1"/>
          </p:cNvSpPr>
          <p:nvPr>
            <p:ph type="sldNum" sz="quarter" idx="10"/>
          </p:nvPr>
        </p:nvSpPr>
        <p:spPr/>
        <p:txBody>
          <a:bodyPr/>
          <a:lstStyle/>
          <a:p>
            <a:fld id="{2FF8EF03-A682-4AD0-A60F-5B50D0AE7EC5}" type="slidenum">
              <a:rPr lang="en-US" smtClean="0"/>
              <a:t>9</a:t>
            </a:fld>
            <a:endParaRPr lang="en-US"/>
          </a:p>
        </p:txBody>
      </p:sp>
    </p:spTree>
    <p:extLst>
      <p:ext uri="{BB962C8B-B14F-4D97-AF65-F5344CB8AC3E}">
        <p14:creationId xmlns:p14="http://schemas.microsoft.com/office/powerpoint/2010/main" val="365109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9D7E75-4108-49E4-A1A4-14E8AE91178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4328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D7E75-4108-49E4-A1A4-14E8AE91178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163353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D7E75-4108-49E4-A1A4-14E8AE91178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430515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8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97654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F0DCD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203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487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3813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700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9483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256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9D7E75-4108-49E4-A1A4-14E8AE91178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137865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91890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374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2570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F0DCD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21160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66437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83155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47562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129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65299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78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D7E75-4108-49E4-A1A4-14E8AE911788}" type="datetimeFigureOut">
              <a:rPr lang="en-US" smtClean="0"/>
              <a:t>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112957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9D7E75-4108-49E4-A1A4-14E8AE91178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1194773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9D7E75-4108-49E4-A1A4-14E8AE911788}" type="datetimeFigureOut">
              <a:rPr lang="en-US" smtClean="0"/>
              <a:t>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9850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9D7E75-4108-49E4-A1A4-14E8AE911788}" type="datetimeFigureOut">
              <a:rPr lang="en-US" smtClean="0"/>
              <a:t>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456609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D7E75-4108-49E4-A1A4-14E8AE911788}" type="datetimeFigureOut">
              <a:rPr lang="en-US" smtClean="0"/>
              <a:t>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180203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9D7E75-4108-49E4-A1A4-14E8AE91178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240081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9D7E75-4108-49E4-A1A4-14E8AE911788}" type="datetimeFigureOut">
              <a:rPr lang="en-US" smtClean="0"/>
              <a:t>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645AE-8A74-4EDF-95CE-3A9163398418}" type="slidenum">
              <a:rPr lang="en-US" smtClean="0"/>
              <a:t>‹#›</a:t>
            </a:fld>
            <a:endParaRPr lang="en-US"/>
          </a:p>
        </p:txBody>
      </p:sp>
    </p:spTree>
    <p:extLst>
      <p:ext uri="{BB962C8B-B14F-4D97-AF65-F5344CB8AC3E}">
        <p14:creationId xmlns:p14="http://schemas.microsoft.com/office/powerpoint/2010/main" val="396992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D7E75-4108-49E4-A1A4-14E8AE911788}" type="datetimeFigureOut">
              <a:rPr lang="en-US" smtClean="0"/>
              <a:t>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645AE-8A74-4EDF-95CE-3A9163398418}" type="slidenum">
              <a:rPr lang="en-US" smtClean="0"/>
              <a:t>‹#›</a:t>
            </a:fld>
            <a:endParaRPr lang="en-US"/>
          </a:p>
        </p:txBody>
      </p:sp>
    </p:spTree>
    <p:extLst>
      <p:ext uri="{BB962C8B-B14F-4D97-AF65-F5344CB8AC3E}">
        <p14:creationId xmlns:p14="http://schemas.microsoft.com/office/powerpoint/2010/main" val="1974830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7662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914400" rtl="0" eaLnBrk="1" latinLnBrk="0" hangingPunct="1">
        <a:lnSpc>
          <a:spcPct val="90000"/>
        </a:lnSpc>
        <a:spcBef>
          <a:spcPct val="0"/>
        </a:spcBef>
        <a:buNone/>
        <a:defRPr sz="4400" kern="1200">
          <a:solidFill>
            <a:srgbClr val="A300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0DCD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0DCD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0DCD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0DCD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0DCD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4B1FF-BE20-49BE-9AB5-32502EEE3E1F}" type="datetimeFigureOut">
              <a:rPr lang="en-US" smtClean="0">
                <a:solidFill>
                  <a:prstClr val="black">
                    <a:tint val="75000"/>
                  </a:prstClr>
                </a:solidFill>
              </a:rPr>
              <a:pPr/>
              <a:t>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6B93C-4563-424D-8B70-6FEF4865151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91644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xStyles>
    <p:titleStyle>
      <a:lvl1pPr algn="l" defTabSz="914400" rtl="0" eaLnBrk="1" latinLnBrk="0" hangingPunct="1">
        <a:lnSpc>
          <a:spcPct val="90000"/>
        </a:lnSpc>
        <a:spcBef>
          <a:spcPct val="0"/>
        </a:spcBef>
        <a:buNone/>
        <a:defRPr sz="4400" kern="1200">
          <a:solidFill>
            <a:srgbClr val="A3004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0DCDC"/>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0DCDC"/>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0DCD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0DCD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0DCD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DCDC"/>
        </a:solidFill>
        <a:effectLst/>
      </p:bgPr>
    </p:bg>
    <p:spTree>
      <p:nvGrpSpPr>
        <p:cNvPr id="1" name=""/>
        <p:cNvGrpSpPr/>
        <p:nvPr/>
      </p:nvGrpSpPr>
      <p:grpSpPr>
        <a:xfrm>
          <a:off x="0" y="0"/>
          <a:ext cx="0" cy="0"/>
          <a:chOff x="0" y="0"/>
          <a:chExt cx="0" cy="0"/>
        </a:xfrm>
      </p:grpSpPr>
      <p:sp>
        <p:nvSpPr>
          <p:cNvPr id="7" name="Rectangle 6"/>
          <p:cNvSpPr/>
          <p:nvPr/>
        </p:nvSpPr>
        <p:spPr>
          <a:xfrm>
            <a:off x="1524001" y="1565188"/>
            <a:ext cx="9143999" cy="5292812"/>
          </a:xfrm>
          <a:prstGeom prst="rect">
            <a:avLst/>
          </a:prstGeom>
          <a:solidFill>
            <a:srgbClr val="F0D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1524000" y="1696994"/>
            <a:ext cx="9144000" cy="2018916"/>
          </a:xfrm>
        </p:spPr>
        <p:txBody>
          <a:bodyPr anchor="b">
            <a:noAutofit/>
          </a:bodyPr>
          <a:lstStyle/>
          <a:p>
            <a:r>
              <a:rPr lang="en-US" dirty="0" smtClean="0"/>
              <a:t>Din </a:t>
            </a:r>
            <a:r>
              <a:rPr lang="en-US" dirty="0" err="1" smtClean="0"/>
              <a:t>första</a:t>
            </a:r>
            <a:r>
              <a:rPr lang="en-US" dirty="0" smtClean="0"/>
              <a:t> Pull Request</a:t>
            </a:r>
            <a:endParaRPr lang="en-US" dirty="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5" name="Subtitle 4"/>
          <p:cNvSpPr>
            <a:spLocks noGrp="1"/>
          </p:cNvSpPr>
          <p:nvPr>
            <p:ph type="subTitle" idx="1"/>
          </p:nvPr>
        </p:nvSpPr>
        <p:spPr>
          <a:xfrm>
            <a:off x="1524000" y="3807986"/>
            <a:ext cx="9144000" cy="2740298"/>
          </a:xfrm>
        </p:spPr>
        <p:txBody>
          <a:bodyPr>
            <a:normAutofit fontScale="77500" lnSpcReduction="20000"/>
          </a:bodyPr>
          <a:lstStyle/>
          <a:p>
            <a:r>
              <a:rPr lang="sv-SE" sz="4000" dirty="0">
                <a:solidFill>
                  <a:schemeClr val="tx1"/>
                </a:solidFill>
              </a:rPr>
              <a:t>Skapa en </a:t>
            </a:r>
            <a:r>
              <a:rPr lang="sv-SE" sz="4000" dirty="0" err="1">
                <a:solidFill>
                  <a:schemeClr val="tx1"/>
                </a:solidFill>
              </a:rPr>
              <a:t>Pull</a:t>
            </a:r>
            <a:r>
              <a:rPr lang="sv-SE" sz="4000" dirty="0">
                <a:solidFill>
                  <a:schemeClr val="tx1"/>
                </a:solidFill>
              </a:rPr>
              <a:t> </a:t>
            </a:r>
            <a:r>
              <a:rPr lang="sv-SE" sz="4000" dirty="0" err="1">
                <a:solidFill>
                  <a:schemeClr val="tx1"/>
                </a:solidFill>
              </a:rPr>
              <a:t>Request</a:t>
            </a:r>
            <a:r>
              <a:rPr lang="sv-SE" sz="4000" dirty="0">
                <a:solidFill>
                  <a:schemeClr val="tx1"/>
                </a:solidFill>
              </a:rPr>
              <a:t> som är så bra att den inte går att motstå</a:t>
            </a:r>
          </a:p>
          <a:p>
            <a:endParaRPr lang="sv-SE" sz="4000" dirty="0">
              <a:solidFill>
                <a:schemeClr val="tx1"/>
              </a:solidFill>
            </a:endParaRPr>
          </a:p>
          <a:p>
            <a:r>
              <a:rPr lang="sv-SE" sz="4000" dirty="0">
                <a:solidFill>
                  <a:schemeClr val="tx1"/>
                </a:solidFill>
              </a:rPr>
              <a:t>Daniel </a:t>
            </a:r>
            <a:r>
              <a:rPr lang="sv-SE" sz="4000" dirty="0" smtClean="0">
                <a:solidFill>
                  <a:schemeClr val="tx1"/>
                </a:solidFill>
              </a:rPr>
              <a:t>Lee, Tradera/eBay Sweden</a:t>
            </a:r>
            <a:endParaRPr lang="sv-SE" sz="4000" dirty="0">
              <a:solidFill>
                <a:schemeClr val="tx1"/>
              </a:solidFill>
            </a:endParaRPr>
          </a:p>
          <a:p>
            <a:r>
              <a:rPr lang="sv-SE" sz="4000" dirty="0">
                <a:solidFill>
                  <a:schemeClr val="tx1"/>
                </a:solidFill>
              </a:rPr>
              <a:t>@danlimerick</a:t>
            </a:r>
          </a:p>
          <a:p>
            <a:r>
              <a:rPr lang="sv-SE" sz="4000" dirty="0" smtClean="0"/>
              <a:t>motstå</a:t>
            </a:r>
            <a:endParaRPr lang="sv-SE" sz="4000" dirty="0"/>
          </a:p>
        </p:txBody>
      </p:sp>
      <p:sp>
        <p:nvSpPr>
          <p:cNvPr id="4" name="Rectangle 3"/>
          <p:cNvSpPr/>
          <p:nvPr/>
        </p:nvSpPr>
        <p:spPr>
          <a:xfrm>
            <a:off x="1" y="-41561"/>
            <a:ext cx="12192000" cy="1565189"/>
          </a:xfrm>
          <a:prstGeom prst="rect">
            <a:avLst/>
          </a:prstGeom>
          <a:solidFill>
            <a:srgbClr val="A300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TextBox 5"/>
          <p:cNvSpPr txBox="1"/>
          <p:nvPr/>
        </p:nvSpPr>
        <p:spPr>
          <a:xfrm>
            <a:off x="301123" y="459432"/>
            <a:ext cx="3158237" cy="646331"/>
          </a:xfrm>
          <a:prstGeom prst="rect">
            <a:avLst/>
          </a:prstGeom>
          <a:noFill/>
        </p:spPr>
        <p:txBody>
          <a:bodyPr wrap="none" rtlCol="0">
            <a:spAutoFit/>
          </a:bodyPr>
          <a:lstStyle/>
          <a:p>
            <a:r>
              <a:rPr lang="sv-SE" sz="3600" dirty="0">
                <a:solidFill>
                  <a:prstClr val="white"/>
                </a:solidFill>
                <a:latin typeface="Rock Salt" pitchFamily="2" charset="0"/>
                <a:ea typeface="Rock Salt" pitchFamily="2" charset="0"/>
              </a:rPr>
              <a:t>SWETUGG</a:t>
            </a:r>
            <a:endParaRPr lang="en-US" sz="3600" dirty="0">
              <a:solidFill>
                <a:prstClr val="white"/>
              </a:solidFill>
              <a:latin typeface="Rock Salt" pitchFamily="2" charset="0"/>
              <a:ea typeface="Rock Salt" pitchFamily="2" charset="0"/>
            </a:endParaRPr>
          </a:p>
        </p:txBody>
      </p:sp>
      <p:sp>
        <p:nvSpPr>
          <p:cNvPr id="8" name="TextBox 7"/>
          <p:cNvSpPr txBox="1"/>
          <p:nvPr/>
        </p:nvSpPr>
        <p:spPr>
          <a:xfrm>
            <a:off x="10732776" y="551764"/>
            <a:ext cx="1077539" cy="461665"/>
          </a:xfrm>
          <a:prstGeom prst="rect">
            <a:avLst/>
          </a:prstGeom>
          <a:noFill/>
        </p:spPr>
        <p:txBody>
          <a:bodyPr wrap="none" rtlCol="0">
            <a:spAutoFit/>
          </a:bodyPr>
          <a:lstStyle/>
          <a:p>
            <a:pPr algn="r"/>
            <a:r>
              <a:rPr lang="sv-SE" sz="2400" dirty="0" smtClean="0">
                <a:solidFill>
                  <a:prstClr val="white"/>
                </a:solidFill>
              </a:rPr>
              <a:t>[12:45]</a:t>
            </a:r>
            <a:endParaRPr lang="en-US" sz="2400" dirty="0">
              <a:solidFill>
                <a:prstClr val="white"/>
              </a:solidFill>
            </a:endParaRPr>
          </a:p>
        </p:txBody>
      </p:sp>
    </p:spTree>
    <p:extLst>
      <p:ext uri="{BB962C8B-B14F-4D97-AF65-F5344CB8AC3E}">
        <p14:creationId xmlns:p14="http://schemas.microsoft.com/office/powerpoint/2010/main" val="34855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Git på jobbet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07998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924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Git på </a:t>
            </a:r>
            <a:r>
              <a:rPr lang="sv-SE" dirty="0" err="1" smtClean="0"/>
              <a:t>GitHub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8757389"/>
              </p:ext>
            </p:extLst>
          </p:nvPr>
        </p:nvGraphicFramePr>
        <p:xfrm>
          <a:off x="838200" y="1825625"/>
          <a:ext cx="10515600" cy="4813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p:cNvGrpSpPr/>
          <p:nvPr/>
        </p:nvGrpSpPr>
        <p:grpSpPr>
          <a:xfrm>
            <a:off x="1466944" y="4815281"/>
            <a:ext cx="1175588" cy="1325461"/>
            <a:chOff x="1466944" y="4815281"/>
            <a:chExt cx="1175588" cy="1325461"/>
          </a:xfrm>
        </p:grpSpPr>
        <p:sp>
          <p:nvSpPr>
            <p:cNvPr id="7" name="Up Arrow 6"/>
            <p:cNvSpPr/>
            <p:nvPr/>
          </p:nvSpPr>
          <p:spPr>
            <a:xfrm>
              <a:off x="2055303" y="4815281"/>
              <a:ext cx="587229" cy="1325461"/>
            </a:xfrm>
            <a:prstGeom prst="upArrow">
              <a:avLst/>
            </a:prstGeom>
            <a:scene3d>
              <a:camera prst="orthographicFront">
                <a:rot lat="0" lon="0" rev="2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466944" y="5568085"/>
              <a:ext cx="881973" cy="369332"/>
            </a:xfrm>
            <a:prstGeom prst="rect">
              <a:avLst/>
            </a:prstGeom>
          </p:spPr>
          <p:txBody>
            <a:bodyPr wrap="none">
              <a:spAutoFit/>
            </a:bodyPr>
            <a:lstStyle/>
            <a:p>
              <a:r>
                <a:rPr lang="sv-SE" b="1" dirty="0" smtClean="0">
                  <a:solidFill>
                    <a:srgbClr val="FFFF00"/>
                  </a:solidFill>
                </a:rPr>
                <a:t>Skriv</a:t>
              </a:r>
              <a:endParaRPr lang="en-US" b="1" dirty="0">
                <a:solidFill>
                  <a:srgbClr val="FFFF00"/>
                </a:solidFill>
              </a:endParaRPr>
            </a:p>
          </p:txBody>
        </p:sp>
      </p:grpSp>
      <p:grpSp>
        <p:nvGrpSpPr>
          <p:cNvPr id="11" name="Group 10"/>
          <p:cNvGrpSpPr/>
          <p:nvPr/>
        </p:nvGrpSpPr>
        <p:grpSpPr>
          <a:xfrm>
            <a:off x="4269997" y="3277998"/>
            <a:ext cx="1196350" cy="2200013"/>
            <a:chOff x="4269997" y="3277998"/>
            <a:chExt cx="1196350" cy="2200013"/>
          </a:xfrm>
        </p:grpSpPr>
        <p:sp>
          <p:nvSpPr>
            <p:cNvPr id="9" name="Down Arrow 8"/>
            <p:cNvSpPr/>
            <p:nvPr/>
          </p:nvSpPr>
          <p:spPr>
            <a:xfrm>
              <a:off x="4269997" y="3277998"/>
              <a:ext cx="654341" cy="2200013"/>
            </a:xfrm>
            <a:prstGeom prst="downArrow">
              <a:avLst/>
            </a:prstGeom>
            <a:scene3d>
              <a:camera prst="orthographicFront">
                <a:rot lat="0" lon="0" rev="203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63297" y="4193338"/>
              <a:ext cx="603050" cy="369332"/>
            </a:xfrm>
            <a:prstGeom prst="rect">
              <a:avLst/>
            </a:prstGeom>
          </p:spPr>
          <p:txBody>
            <a:bodyPr wrap="none">
              <a:spAutoFit/>
            </a:bodyPr>
            <a:lstStyle/>
            <a:p>
              <a:r>
                <a:rPr lang="sv-SE" dirty="0">
                  <a:solidFill>
                    <a:srgbClr val="FFFF00"/>
                  </a:solidFill>
                </a:rPr>
                <a:t>Läs</a:t>
              </a:r>
              <a:endParaRPr lang="en-US" dirty="0">
                <a:solidFill>
                  <a:srgbClr val="FFFF00"/>
                </a:solidFill>
              </a:endParaRPr>
            </a:p>
          </p:txBody>
        </p:sp>
      </p:grpSp>
      <p:grpSp>
        <p:nvGrpSpPr>
          <p:cNvPr id="15" name="Group 14"/>
          <p:cNvGrpSpPr/>
          <p:nvPr/>
        </p:nvGrpSpPr>
        <p:grpSpPr>
          <a:xfrm>
            <a:off x="1819281" y="2443492"/>
            <a:ext cx="2652051" cy="937471"/>
            <a:chOff x="1819281" y="2443492"/>
            <a:chExt cx="2652051" cy="937471"/>
          </a:xfrm>
        </p:grpSpPr>
        <p:sp>
          <p:nvSpPr>
            <p:cNvPr id="13" name="Rectangle 12"/>
            <p:cNvSpPr/>
            <p:nvPr/>
          </p:nvSpPr>
          <p:spPr>
            <a:xfrm>
              <a:off x="1819281" y="2443492"/>
              <a:ext cx="1858201" cy="369332"/>
            </a:xfrm>
            <a:prstGeom prst="rect">
              <a:avLst/>
            </a:prstGeom>
          </p:spPr>
          <p:txBody>
            <a:bodyPr wrap="none">
              <a:spAutoFit/>
            </a:bodyPr>
            <a:lstStyle/>
            <a:p>
              <a:r>
                <a:rPr lang="sv-SE" dirty="0" err="1">
                  <a:solidFill>
                    <a:srgbClr val="FFFF00"/>
                  </a:solidFill>
                </a:rPr>
                <a:t>Pull</a:t>
              </a:r>
              <a:r>
                <a:rPr lang="sv-SE" dirty="0">
                  <a:solidFill>
                    <a:srgbClr val="FFFF00"/>
                  </a:solidFill>
                </a:rPr>
                <a:t> </a:t>
              </a:r>
              <a:r>
                <a:rPr lang="sv-SE" dirty="0" err="1">
                  <a:solidFill>
                    <a:srgbClr val="FFFF00"/>
                  </a:solidFill>
                </a:rPr>
                <a:t>Request</a:t>
              </a:r>
              <a:endParaRPr lang="sv-SE" dirty="0">
                <a:solidFill>
                  <a:srgbClr val="FFFF00"/>
                </a:solidFill>
              </a:endParaRPr>
            </a:p>
          </p:txBody>
        </p:sp>
        <p:sp>
          <p:nvSpPr>
            <p:cNvPr id="14" name="Left-Right Arrow 13"/>
            <p:cNvSpPr/>
            <p:nvPr/>
          </p:nvSpPr>
          <p:spPr>
            <a:xfrm>
              <a:off x="2348917" y="2743201"/>
              <a:ext cx="2122415" cy="637762"/>
            </a:xfrm>
            <a:prstGeom prst="leftRightArrow">
              <a:avLst/>
            </a:prstGeom>
            <a:scene3d>
              <a:camera prst="orthographicFront">
                <a:rot lat="0" lon="0" rev="15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7593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1. </a:t>
            </a:r>
            <a:r>
              <a:rPr lang="sv-SE" dirty="0" err="1" smtClean="0"/>
              <a:t>Fork</a:t>
            </a:r>
            <a:r>
              <a:rPr lang="sv-SE" dirty="0" smtClean="0"/>
              <a:t> på </a:t>
            </a:r>
            <a:r>
              <a:rPr lang="sv-SE" dirty="0" err="1" smtClean="0"/>
              <a:t>GitHub</a:t>
            </a:r>
            <a:endParaRPr lang="en-US" dirty="0"/>
          </a:p>
        </p:txBody>
      </p:sp>
      <p:sp>
        <p:nvSpPr>
          <p:cNvPr id="3" name="Content Placeholder 2"/>
          <p:cNvSpPr>
            <a:spLocks noGrp="1"/>
          </p:cNvSpPr>
          <p:nvPr>
            <p:ph idx="1"/>
          </p:nvPr>
        </p:nvSpPr>
        <p:spPr/>
        <p:txBody>
          <a:bodyPr/>
          <a:lstStyle/>
          <a:p>
            <a:pPr marL="0" indent="0">
              <a:buNone/>
            </a:pPr>
            <a:endParaRPr lang="sv-SE" dirty="0" smtClean="0"/>
          </a:p>
          <a:p>
            <a:pPr marL="514350" indent="-514350">
              <a:buFont typeface="+mj-lt"/>
              <a:buAutoNum type="arabicPeriod"/>
            </a:pPr>
            <a:endParaRPr lang="sv-SE" dirty="0"/>
          </a:p>
          <a:p>
            <a:pPr marL="514350" indent="-514350">
              <a:buFont typeface="+mj-lt"/>
              <a:buAutoNum type="arabicPeriod"/>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083" y="1825625"/>
            <a:ext cx="3661088" cy="2193748"/>
          </a:xfrm>
          <a:prstGeom prst="rect">
            <a:avLst/>
          </a:prstGeom>
        </p:spPr>
      </p:pic>
      <p:sp>
        <p:nvSpPr>
          <p:cNvPr id="6" name="Rectangle 5"/>
          <p:cNvSpPr/>
          <p:nvPr/>
        </p:nvSpPr>
        <p:spPr>
          <a:xfrm>
            <a:off x="3280096" y="2726422"/>
            <a:ext cx="1560352" cy="5620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083" y="4187095"/>
            <a:ext cx="7049484" cy="2557819"/>
          </a:xfrm>
          <a:prstGeom prst="rect">
            <a:avLst/>
          </a:prstGeom>
        </p:spPr>
      </p:pic>
    </p:spTree>
    <p:extLst>
      <p:ext uri="{BB962C8B-B14F-4D97-AF65-F5344CB8AC3E}">
        <p14:creationId xmlns:p14="http://schemas.microsoft.com/office/powerpoint/2010/main" val="250482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2. Kopiera till din dator</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sv-SE" dirty="0"/>
              <a:t>Hitta </a:t>
            </a:r>
            <a:r>
              <a:rPr lang="sv-SE" dirty="0" err="1" smtClean="0"/>
              <a:t>clone</a:t>
            </a:r>
            <a:r>
              <a:rPr lang="sv-SE" dirty="0" smtClean="0"/>
              <a:t>-länken </a:t>
            </a:r>
            <a:r>
              <a:rPr lang="sv-SE" dirty="0"/>
              <a:t>på </a:t>
            </a:r>
            <a:r>
              <a:rPr lang="sv-SE" dirty="0" err="1"/>
              <a:t>GitHub</a:t>
            </a:r>
            <a:endParaRPr lang="sv-SE" dirty="0"/>
          </a:p>
          <a:p>
            <a:pPr marL="514350" indent="-514350">
              <a:buFont typeface="+mj-lt"/>
              <a:buAutoNum type="arabicPeriod"/>
            </a:pPr>
            <a:r>
              <a:rPr lang="sv-SE" dirty="0" err="1"/>
              <a:t>git</a:t>
            </a:r>
            <a:r>
              <a:rPr lang="sv-SE" dirty="0"/>
              <a:t> </a:t>
            </a:r>
            <a:r>
              <a:rPr lang="sv-SE" dirty="0" err="1"/>
              <a:t>clone</a:t>
            </a:r>
            <a:r>
              <a:rPr lang="sv-SE" dirty="0"/>
              <a:t> </a:t>
            </a:r>
            <a:r>
              <a:rPr lang="sv-SE" dirty="0" smtClean="0"/>
              <a:t>&lt;länk&gt; </a:t>
            </a:r>
          </a:p>
          <a:p>
            <a:pPr marL="514350" indent="-514350">
              <a:buFont typeface="+mj-lt"/>
              <a:buAutoNum type="arabicPeriod"/>
            </a:pPr>
            <a:r>
              <a:rPr lang="sv-SE" dirty="0"/>
              <a:t>c</a:t>
            </a:r>
            <a:r>
              <a:rPr lang="sv-SE" dirty="0" smtClean="0"/>
              <a:t>d &lt;</a:t>
            </a:r>
            <a:r>
              <a:rPr lang="sv-SE" dirty="0" err="1" smtClean="0"/>
              <a:t>repots_namn</a:t>
            </a:r>
            <a:r>
              <a:rPr lang="sv-SE" dirty="0" smtClean="0"/>
              <a:t>&gt;</a:t>
            </a:r>
            <a:endParaRPr lang="sv-SE" dirty="0"/>
          </a:p>
          <a:p>
            <a:pPr marL="514350" indent="-514350">
              <a:buFont typeface="+mj-lt"/>
              <a:buAutoNum type="arabicPeriod"/>
            </a:pPr>
            <a:r>
              <a:rPr lang="sv-SE" dirty="0" err="1"/>
              <a:t>git</a:t>
            </a:r>
            <a:r>
              <a:rPr lang="sv-SE" dirty="0"/>
              <a:t> </a:t>
            </a:r>
            <a:r>
              <a:rPr lang="sv-SE" dirty="0" err="1"/>
              <a:t>checkout</a:t>
            </a:r>
            <a:r>
              <a:rPr lang="sv-SE" dirty="0"/>
              <a:t> –b </a:t>
            </a:r>
            <a:r>
              <a:rPr lang="sv-SE" dirty="0" err="1"/>
              <a:t>min_pr</a:t>
            </a:r>
            <a:endParaRPr lang="sv-SE" dirty="0"/>
          </a:p>
          <a:p>
            <a:endParaRPr lang="en-US" dirty="0"/>
          </a:p>
        </p:txBody>
      </p:sp>
    </p:spTree>
    <p:extLst>
      <p:ext uri="{BB962C8B-B14F-4D97-AF65-F5344CB8AC3E}">
        <p14:creationId xmlns:p14="http://schemas.microsoft.com/office/powerpoint/2010/main" val="12531280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313616" cy="6858000"/>
          </a:xfrm>
        </p:spPr>
      </p:pic>
      <p:sp>
        <p:nvSpPr>
          <p:cNvPr id="5" name="Rectangle 4"/>
          <p:cNvSpPr/>
          <p:nvPr/>
        </p:nvSpPr>
        <p:spPr>
          <a:xfrm>
            <a:off x="8732939" y="3875714"/>
            <a:ext cx="1770078" cy="8640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49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Konfiguera</a:t>
            </a:r>
            <a:r>
              <a:rPr lang="sv-SE" dirty="0" smtClean="0"/>
              <a:t> synk</a:t>
            </a:r>
            <a:endParaRPr lang="en-US" dirty="0"/>
          </a:p>
        </p:txBody>
      </p:sp>
      <p:sp>
        <p:nvSpPr>
          <p:cNvPr id="3" name="Content Placeholder 2"/>
          <p:cNvSpPr>
            <a:spLocks noGrp="1"/>
          </p:cNvSpPr>
          <p:nvPr>
            <p:ph idx="1"/>
          </p:nvPr>
        </p:nvSpPr>
        <p:spPr/>
        <p:txBody>
          <a:bodyPr/>
          <a:lstStyle/>
          <a:p>
            <a:pPr marL="0" indent="0">
              <a:buNone/>
            </a:pPr>
            <a:r>
              <a:rPr lang="sv-SE" dirty="0" smtClean="0"/>
              <a:t>Gör bara en gång:</a:t>
            </a:r>
          </a:p>
          <a:p>
            <a:r>
              <a:rPr lang="sv-SE" dirty="0" smtClean="0"/>
              <a:t>Hitta </a:t>
            </a:r>
            <a:r>
              <a:rPr lang="sv-SE" dirty="0" err="1" smtClean="0"/>
              <a:t>clone</a:t>
            </a:r>
            <a:r>
              <a:rPr lang="sv-SE" dirty="0" smtClean="0"/>
              <a:t>-länken till </a:t>
            </a:r>
            <a:r>
              <a:rPr lang="sv-SE" dirty="0" err="1" smtClean="0"/>
              <a:t>originalrepot</a:t>
            </a:r>
            <a:r>
              <a:rPr lang="sv-SE" dirty="0" smtClean="0"/>
              <a:t> </a:t>
            </a:r>
          </a:p>
          <a:p>
            <a:r>
              <a:rPr lang="sv-SE" dirty="0" err="1" smtClean="0"/>
              <a:t>git</a:t>
            </a:r>
            <a:r>
              <a:rPr lang="sv-SE" dirty="0" smtClean="0"/>
              <a:t> </a:t>
            </a:r>
            <a:r>
              <a:rPr lang="sv-SE" dirty="0" err="1" smtClean="0"/>
              <a:t>remote</a:t>
            </a:r>
            <a:r>
              <a:rPr lang="sv-SE" dirty="0" smtClean="0"/>
              <a:t> </a:t>
            </a:r>
            <a:r>
              <a:rPr lang="sv-SE" dirty="0" err="1" smtClean="0"/>
              <a:t>add</a:t>
            </a:r>
            <a:r>
              <a:rPr lang="sv-SE" dirty="0" smtClean="0"/>
              <a:t> </a:t>
            </a:r>
            <a:r>
              <a:rPr lang="sv-SE" dirty="0" err="1" smtClean="0"/>
              <a:t>upstream</a:t>
            </a:r>
            <a:r>
              <a:rPr lang="sv-SE" dirty="0" smtClean="0"/>
              <a:t> &lt;länk&gt;</a:t>
            </a:r>
          </a:p>
          <a:p>
            <a:endParaRPr lang="sv-SE" dirty="0"/>
          </a:p>
          <a:p>
            <a:pPr marL="0" indent="0">
              <a:buNone/>
            </a:pPr>
            <a:r>
              <a:rPr lang="sv-SE" dirty="0" smtClean="0"/>
              <a:t>Uppdatera så här:</a:t>
            </a:r>
          </a:p>
          <a:p>
            <a:r>
              <a:rPr lang="sv-SE" dirty="0" err="1" smtClean="0"/>
              <a:t>git</a:t>
            </a:r>
            <a:r>
              <a:rPr lang="sv-SE" dirty="0" smtClean="0"/>
              <a:t> </a:t>
            </a:r>
            <a:r>
              <a:rPr lang="sv-SE" dirty="0" err="1" smtClean="0"/>
              <a:t>fetch</a:t>
            </a:r>
            <a:r>
              <a:rPr lang="sv-SE" dirty="0" smtClean="0"/>
              <a:t> </a:t>
            </a:r>
            <a:r>
              <a:rPr lang="sv-SE" dirty="0" err="1" smtClean="0"/>
              <a:t>upstream</a:t>
            </a:r>
            <a:endParaRPr lang="sv-SE" dirty="0" smtClean="0"/>
          </a:p>
          <a:p>
            <a:r>
              <a:rPr lang="sv-SE" dirty="0" err="1"/>
              <a:t>g</a:t>
            </a:r>
            <a:r>
              <a:rPr lang="sv-SE" dirty="0" err="1" smtClean="0"/>
              <a:t>it</a:t>
            </a:r>
            <a:r>
              <a:rPr lang="sv-SE" dirty="0" smtClean="0"/>
              <a:t> </a:t>
            </a:r>
            <a:r>
              <a:rPr lang="sv-SE" dirty="0" err="1" smtClean="0"/>
              <a:t>merge</a:t>
            </a:r>
            <a:r>
              <a:rPr lang="sv-SE" dirty="0" smtClean="0"/>
              <a:t> </a:t>
            </a:r>
            <a:r>
              <a:rPr lang="sv-SE" dirty="0" err="1" smtClean="0"/>
              <a:t>upstream</a:t>
            </a:r>
            <a:r>
              <a:rPr lang="sv-SE" dirty="0" smtClean="0"/>
              <a:t>/master</a:t>
            </a:r>
            <a:endParaRPr lang="en-US" dirty="0"/>
          </a:p>
        </p:txBody>
      </p:sp>
    </p:spTree>
    <p:extLst>
      <p:ext uri="{BB962C8B-B14F-4D97-AF65-F5344CB8AC3E}">
        <p14:creationId xmlns:p14="http://schemas.microsoft.com/office/powerpoint/2010/main" val="3864817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Kolla </a:t>
            </a:r>
            <a:r>
              <a:rPr lang="sv-SE" dirty="0" err="1" smtClean="0"/>
              <a:t>remotes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07296"/>
            <a:ext cx="10205919" cy="1789120"/>
          </a:xfrm>
        </p:spPr>
      </p:pic>
      <p:sp>
        <p:nvSpPr>
          <p:cNvPr id="3" name="Rounded Rectangle 2"/>
          <p:cNvSpPr/>
          <p:nvPr/>
        </p:nvSpPr>
        <p:spPr>
          <a:xfrm>
            <a:off x="5056094" y="2720148"/>
            <a:ext cx="1675119" cy="453358"/>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392411" y="3429000"/>
            <a:ext cx="1048624" cy="362824"/>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62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3</a:t>
            </a:r>
            <a:r>
              <a:rPr lang="sv-SE" dirty="0" smtClean="0"/>
              <a:t>. Skriv kod</a:t>
            </a:r>
            <a:endParaRPr lang="en-US" dirty="0"/>
          </a:p>
        </p:txBody>
      </p:sp>
      <p:sp>
        <p:nvSpPr>
          <p:cNvPr id="3" name="Content Placeholder 2"/>
          <p:cNvSpPr>
            <a:spLocks noGrp="1"/>
          </p:cNvSpPr>
          <p:nvPr>
            <p:ph idx="1"/>
          </p:nvPr>
        </p:nvSpPr>
        <p:spPr/>
        <p:txBody>
          <a:bodyPr/>
          <a:lstStyle/>
          <a:p>
            <a:r>
              <a:rPr lang="sv-SE" dirty="0" err="1"/>
              <a:t>g</a:t>
            </a:r>
            <a:r>
              <a:rPr lang="sv-SE" dirty="0" err="1" smtClean="0"/>
              <a:t>it</a:t>
            </a:r>
            <a:r>
              <a:rPr lang="sv-SE" dirty="0" smtClean="0"/>
              <a:t> </a:t>
            </a:r>
            <a:r>
              <a:rPr lang="sv-SE" dirty="0" err="1" smtClean="0"/>
              <a:t>add</a:t>
            </a:r>
            <a:r>
              <a:rPr lang="sv-SE" dirty="0" smtClean="0"/>
              <a:t> .</a:t>
            </a:r>
          </a:p>
          <a:p>
            <a:r>
              <a:rPr lang="en-US" dirty="0" err="1" smtClean="0"/>
              <a:t>git</a:t>
            </a:r>
            <a:r>
              <a:rPr lang="en-US" dirty="0" smtClean="0"/>
              <a:t> </a:t>
            </a:r>
            <a:r>
              <a:rPr lang="en-US" dirty="0"/>
              <a:t>commit -m "Adds my feature that does something</a:t>
            </a:r>
          </a:p>
          <a:p>
            <a:endParaRPr lang="en-US" dirty="0"/>
          </a:p>
          <a:p>
            <a:pPr marL="0" indent="0">
              <a:buNone/>
            </a:pPr>
            <a:r>
              <a:rPr lang="en-US" dirty="0" smtClean="0"/>
              <a:t> </a:t>
            </a:r>
            <a:r>
              <a:rPr lang="en-US" dirty="0"/>
              <a:t>I changed the foo class to accept a new bar</a:t>
            </a:r>
          </a:p>
          <a:p>
            <a:pPr marL="0" indent="0">
              <a:buNone/>
            </a:pPr>
            <a:r>
              <a:rPr lang="en-US" dirty="0" smtClean="0"/>
              <a:t> </a:t>
            </a:r>
            <a:r>
              <a:rPr lang="en-US" dirty="0"/>
              <a:t>parameter."</a:t>
            </a:r>
            <a:endParaRPr lang="sv-SE" dirty="0" smtClean="0"/>
          </a:p>
        </p:txBody>
      </p:sp>
    </p:spTree>
    <p:extLst>
      <p:ext uri="{BB962C8B-B14F-4D97-AF65-F5344CB8AC3E}">
        <p14:creationId xmlns:p14="http://schemas.microsoft.com/office/powerpoint/2010/main" val="550570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4</a:t>
            </a:r>
            <a:r>
              <a:rPr lang="sv-SE" dirty="0" smtClean="0"/>
              <a:t>. Skicka in din </a:t>
            </a:r>
            <a:r>
              <a:rPr lang="sv-SE" dirty="0" err="1" smtClean="0"/>
              <a:t>Pull</a:t>
            </a:r>
            <a:r>
              <a:rPr lang="sv-SE" dirty="0" smtClean="0"/>
              <a:t> </a:t>
            </a:r>
            <a:r>
              <a:rPr lang="sv-SE" dirty="0" err="1" smtClean="0"/>
              <a:t>Request</a:t>
            </a:r>
            <a:endParaRPr lang="en-US" dirty="0"/>
          </a:p>
        </p:txBody>
      </p:sp>
      <p:sp>
        <p:nvSpPr>
          <p:cNvPr id="3" name="Content Placeholder 2"/>
          <p:cNvSpPr>
            <a:spLocks noGrp="1"/>
          </p:cNvSpPr>
          <p:nvPr>
            <p:ph idx="1"/>
          </p:nvPr>
        </p:nvSpPr>
        <p:spPr/>
        <p:txBody>
          <a:bodyPr/>
          <a:lstStyle/>
          <a:p>
            <a:r>
              <a:rPr lang="sv-SE" dirty="0" smtClean="0"/>
              <a:t>git push origin min_pr</a:t>
            </a:r>
          </a:p>
          <a:p>
            <a:r>
              <a:rPr lang="sv-SE" dirty="0" smtClean="0"/>
              <a:t>Gå till GitHub</a:t>
            </a:r>
          </a:p>
          <a:p>
            <a:r>
              <a:rPr lang="sv-SE" dirty="0" smtClean="0"/>
              <a:t>Dubbelkolla diff:en</a:t>
            </a:r>
          </a:p>
          <a:p>
            <a:r>
              <a:rPr lang="sv-SE" dirty="0" smtClean="0"/>
              <a:t>Skicka in</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2005" y="1908741"/>
            <a:ext cx="2591162" cy="11479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2005" y="3429789"/>
            <a:ext cx="2592000" cy="613491"/>
          </a:xfrm>
          <a:prstGeom prst="rect">
            <a:avLst/>
          </a:prstGeom>
        </p:spPr>
      </p:pic>
    </p:spTree>
    <p:extLst>
      <p:ext uri="{BB962C8B-B14F-4D97-AF65-F5344CB8AC3E}">
        <p14:creationId xmlns:p14="http://schemas.microsoft.com/office/powerpoint/2010/main" val="296279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245"/>
            <a:ext cx="10517806" cy="3833768"/>
          </a:xfrm>
        </p:spPr>
      </p:pic>
    </p:spTree>
    <p:extLst>
      <p:ext uri="{BB962C8B-B14F-4D97-AF65-F5344CB8AC3E}">
        <p14:creationId xmlns:p14="http://schemas.microsoft.com/office/powerpoint/2010/main" val="1713983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Vad är en </a:t>
            </a:r>
            <a:r>
              <a:rPr lang="sv-SE" dirty="0" err="1" smtClean="0"/>
              <a:t>Pull</a:t>
            </a:r>
            <a:r>
              <a:rPr lang="sv-SE" dirty="0" smtClean="0"/>
              <a:t> </a:t>
            </a:r>
            <a:r>
              <a:rPr lang="sv-SE" dirty="0" err="1" smtClean="0"/>
              <a:t>Request</a:t>
            </a:r>
            <a:r>
              <a:rPr lang="sv-SE" dirty="0" smtClean="0"/>
              <a:t>?</a:t>
            </a:r>
            <a:endParaRPr lang="en-US" dirty="0"/>
          </a:p>
        </p:txBody>
      </p:sp>
      <p:sp>
        <p:nvSpPr>
          <p:cNvPr id="3" name="Content Placeholder 2"/>
          <p:cNvSpPr>
            <a:spLocks noGrp="1"/>
          </p:cNvSpPr>
          <p:nvPr>
            <p:ph idx="1"/>
          </p:nvPr>
        </p:nvSpPr>
        <p:spPr/>
        <p:txBody>
          <a:bodyPr/>
          <a:lstStyle/>
          <a:p>
            <a:r>
              <a:rPr lang="sv-SE" dirty="0" smtClean="0"/>
              <a:t>En kodgranskning</a:t>
            </a:r>
            <a:endParaRPr lang="en-US" dirty="0" smtClean="0"/>
          </a:p>
          <a:p>
            <a:r>
              <a:rPr lang="en-US" dirty="0" err="1" smtClean="0"/>
              <a:t>Kod</a:t>
            </a:r>
            <a:r>
              <a:rPr lang="en-US" dirty="0" smtClean="0"/>
              <a:t> </a:t>
            </a:r>
            <a:r>
              <a:rPr lang="en-US" dirty="0"/>
              <a:t>+ </a:t>
            </a:r>
            <a:r>
              <a:rPr lang="en-US" dirty="0" smtClean="0"/>
              <a:t>discussion </a:t>
            </a:r>
            <a:r>
              <a:rPr lang="en-US" dirty="0" err="1" smtClean="0"/>
              <a:t>på</a:t>
            </a:r>
            <a:r>
              <a:rPr lang="en-US" dirty="0" smtClean="0"/>
              <a:t> </a:t>
            </a:r>
            <a:r>
              <a:rPr lang="en-US" dirty="0" err="1" smtClean="0"/>
              <a:t>nätet</a:t>
            </a:r>
            <a:endParaRPr lang="en-US" dirty="0" smtClean="0"/>
          </a:p>
          <a:p>
            <a:r>
              <a:rPr lang="sv-SE" dirty="0" smtClean="0"/>
              <a:t>Myntat av </a:t>
            </a:r>
            <a:r>
              <a:rPr lang="sv-SE" dirty="0" err="1" smtClean="0"/>
              <a:t>GitHub</a:t>
            </a:r>
            <a:endParaRPr lang="sv-SE" dirty="0" smtClean="0"/>
          </a:p>
          <a:p>
            <a:r>
              <a:rPr lang="sv-SE" dirty="0" smtClean="0"/>
              <a:t>Varför ”</a:t>
            </a:r>
            <a:r>
              <a:rPr lang="sv-SE" dirty="0" err="1" smtClean="0"/>
              <a:t>Pull</a:t>
            </a:r>
            <a:r>
              <a:rPr lang="sv-SE" dirty="0" smtClean="0"/>
              <a:t>”?</a:t>
            </a:r>
            <a:endParaRPr lang="en-US" dirty="0" smtClean="0"/>
          </a:p>
          <a:p>
            <a:r>
              <a:rPr lang="sv-SE" dirty="0" smtClean="0"/>
              <a:t>Så man arbetar med </a:t>
            </a:r>
            <a:r>
              <a:rPr lang="sv-SE" dirty="0" err="1" smtClean="0"/>
              <a:t>Open</a:t>
            </a:r>
            <a:r>
              <a:rPr lang="sv-SE" dirty="0" smtClean="0"/>
              <a:t> Source i 2015</a:t>
            </a:r>
            <a:endParaRPr lang="en-US" dirty="0" smtClean="0"/>
          </a:p>
          <a:p>
            <a:pPr marL="0" indent="0">
              <a:buNone/>
            </a:pPr>
            <a:endParaRPr lang="en-US" dirty="0"/>
          </a:p>
        </p:txBody>
      </p:sp>
    </p:spTree>
    <p:extLst>
      <p:ext uri="{BB962C8B-B14F-4D97-AF65-F5344CB8AC3E}">
        <p14:creationId xmlns:p14="http://schemas.microsoft.com/office/powerpoint/2010/main" val="142682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5513" y="0"/>
            <a:ext cx="11760974" cy="6490910"/>
          </a:xfrm>
        </p:spPr>
      </p:pic>
    </p:spTree>
    <p:extLst>
      <p:ext uri="{BB962C8B-B14F-4D97-AF65-F5344CB8AC3E}">
        <p14:creationId xmlns:p14="http://schemas.microsoft.com/office/powerpoint/2010/main" val="887604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8903" y="-5979"/>
            <a:ext cx="11434194" cy="6863979"/>
          </a:xfrm>
        </p:spPr>
      </p:pic>
    </p:spTree>
    <p:extLst>
      <p:ext uri="{BB962C8B-B14F-4D97-AF65-F5344CB8AC3E}">
        <p14:creationId xmlns:p14="http://schemas.microsoft.com/office/powerpoint/2010/main" val="20725838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Varför är det så svårt då?</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4089" y="1825625"/>
            <a:ext cx="6523821" cy="4351338"/>
          </a:xfrm>
        </p:spPr>
      </p:pic>
      <p:sp>
        <p:nvSpPr>
          <p:cNvPr id="4" name="Rectangle 3"/>
          <p:cNvSpPr/>
          <p:nvPr/>
        </p:nvSpPr>
        <p:spPr>
          <a:xfrm>
            <a:off x="3842017" y="6311900"/>
            <a:ext cx="4507965" cy="369332"/>
          </a:xfrm>
          <a:prstGeom prst="rect">
            <a:avLst/>
          </a:prstGeom>
        </p:spPr>
        <p:txBody>
          <a:bodyPr wrap="none">
            <a:spAutoFit/>
          </a:bodyPr>
          <a:lstStyle/>
          <a:p>
            <a:r>
              <a:rPr lang="en-US" dirty="0" err="1"/>
              <a:t>Bild</a:t>
            </a:r>
            <a:r>
              <a:rPr lang="en-US" dirty="0"/>
              <a:t>: Alex </a:t>
            </a:r>
            <a:r>
              <a:rPr lang="en-US" dirty="0" err="1"/>
              <a:t>Proimos</a:t>
            </a:r>
            <a:r>
              <a:rPr lang="en-US" dirty="0"/>
              <a:t> / Flickr.com</a:t>
            </a:r>
          </a:p>
        </p:txBody>
      </p:sp>
    </p:spTree>
    <p:extLst>
      <p:ext uri="{BB962C8B-B14F-4D97-AF65-F5344CB8AC3E}">
        <p14:creationId xmlns:p14="http://schemas.microsoft.com/office/powerpoint/2010/main" val="381039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Ett av mina första försök</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290" y="2351962"/>
            <a:ext cx="10741421" cy="2494616"/>
          </a:xfrm>
        </p:spPr>
      </p:pic>
    </p:spTree>
    <p:extLst>
      <p:ext uri="{BB962C8B-B14F-4D97-AF65-F5344CB8AC3E}">
        <p14:creationId xmlns:p14="http://schemas.microsoft.com/office/powerpoint/2010/main" val="24134494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Mina lärdomar</a:t>
            </a:r>
            <a:endParaRPr lang="en-US" dirty="0"/>
          </a:p>
        </p:txBody>
      </p:sp>
      <p:sp>
        <p:nvSpPr>
          <p:cNvPr id="3" name="Content Placeholder 2"/>
          <p:cNvSpPr>
            <a:spLocks noGrp="1"/>
          </p:cNvSpPr>
          <p:nvPr>
            <p:ph idx="1"/>
          </p:nvPr>
        </p:nvSpPr>
        <p:spPr/>
        <p:txBody>
          <a:bodyPr/>
          <a:lstStyle/>
          <a:p>
            <a:r>
              <a:rPr lang="sv-SE" dirty="0" smtClean="0"/>
              <a:t>Jag valde fel projekt</a:t>
            </a:r>
          </a:p>
          <a:p>
            <a:pPr lvl="1"/>
            <a:r>
              <a:rPr lang="sv-SE" dirty="0" smtClean="0"/>
              <a:t>Inaktiv</a:t>
            </a:r>
          </a:p>
          <a:p>
            <a:pPr lvl="1"/>
            <a:r>
              <a:rPr lang="sv-SE" dirty="0" smtClean="0"/>
              <a:t>På Google </a:t>
            </a:r>
            <a:r>
              <a:rPr lang="sv-SE" dirty="0" err="1" smtClean="0"/>
              <a:t>Code</a:t>
            </a:r>
            <a:endParaRPr lang="en-US" dirty="0" smtClean="0"/>
          </a:p>
          <a:p>
            <a:r>
              <a:rPr lang="sv-SE" dirty="0" smtClean="0"/>
              <a:t>Tog för givet att min ändring behövdes</a:t>
            </a:r>
          </a:p>
          <a:p>
            <a:r>
              <a:rPr lang="sv-SE" dirty="0" smtClean="0"/>
              <a:t>Jag skrev inget ”varför”</a:t>
            </a:r>
          </a:p>
        </p:txBody>
      </p:sp>
    </p:spTree>
    <p:extLst>
      <p:ext uri="{BB962C8B-B14F-4D97-AF65-F5344CB8AC3E}">
        <p14:creationId xmlns:p14="http://schemas.microsoft.com/office/powerpoint/2010/main" val="3477071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Andra hinder</a:t>
            </a:r>
            <a:endParaRPr lang="en-US" dirty="0"/>
          </a:p>
        </p:txBody>
      </p:sp>
      <p:sp>
        <p:nvSpPr>
          <p:cNvPr id="3" name="Content Placeholder 2"/>
          <p:cNvSpPr>
            <a:spLocks noGrp="1"/>
          </p:cNvSpPr>
          <p:nvPr>
            <p:ph idx="1"/>
          </p:nvPr>
        </p:nvSpPr>
        <p:spPr/>
        <p:txBody>
          <a:bodyPr/>
          <a:lstStyle/>
          <a:p>
            <a:r>
              <a:rPr lang="sv-SE" dirty="0" smtClean="0"/>
              <a:t>Läskigt att visa upp sin kod offentligt</a:t>
            </a:r>
          </a:p>
          <a:p>
            <a:r>
              <a:rPr lang="sv-SE" dirty="0" smtClean="0"/>
              <a:t>Kan inte </a:t>
            </a:r>
            <a:r>
              <a:rPr lang="sv-SE" dirty="0" err="1" smtClean="0"/>
              <a:t>git</a:t>
            </a:r>
            <a:endParaRPr lang="sv-SE" dirty="0" smtClean="0"/>
          </a:p>
          <a:p>
            <a:endParaRPr lang="en-US" dirty="0"/>
          </a:p>
        </p:txBody>
      </p:sp>
    </p:spTree>
    <p:extLst>
      <p:ext uri="{BB962C8B-B14F-4D97-AF65-F5344CB8AC3E}">
        <p14:creationId xmlns:p14="http://schemas.microsoft.com/office/powerpoint/2010/main" val="3932031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Olika</a:t>
            </a:r>
            <a:r>
              <a:rPr lang="en-US" dirty="0" smtClean="0"/>
              <a:t> </a:t>
            </a:r>
            <a:r>
              <a:rPr lang="sv-SE" dirty="0" smtClean="0"/>
              <a:t>sätt</a:t>
            </a:r>
            <a:r>
              <a:rPr lang="en-US" dirty="0" smtClean="0"/>
              <a:t> </a:t>
            </a:r>
            <a:r>
              <a:rPr lang="sv-SE" dirty="0" smtClean="0"/>
              <a:t>att</a:t>
            </a:r>
            <a:r>
              <a:rPr lang="en-US" dirty="0" smtClean="0"/>
              <a:t> </a:t>
            </a:r>
            <a:r>
              <a:rPr lang="sv-SE" dirty="0" smtClean="0"/>
              <a:t>hjälpa</a:t>
            </a:r>
            <a:r>
              <a:rPr lang="en-US" dirty="0" smtClean="0"/>
              <a:t> </a:t>
            </a:r>
            <a:r>
              <a:rPr lang="en-US" dirty="0"/>
              <a:t>till</a:t>
            </a:r>
          </a:p>
        </p:txBody>
      </p:sp>
      <p:sp>
        <p:nvSpPr>
          <p:cNvPr id="3" name="Content Placeholder 2"/>
          <p:cNvSpPr>
            <a:spLocks noGrp="1"/>
          </p:cNvSpPr>
          <p:nvPr>
            <p:ph idx="1"/>
          </p:nvPr>
        </p:nvSpPr>
        <p:spPr/>
        <p:txBody>
          <a:bodyPr>
            <a:normAutofit/>
          </a:bodyPr>
          <a:lstStyle/>
          <a:p>
            <a:r>
              <a:rPr lang="en-US" dirty="0" err="1"/>
              <a:t>Dokumentation</a:t>
            </a:r>
            <a:endParaRPr lang="en-US" dirty="0"/>
          </a:p>
          <a:p>
            <a:r>
              <a:rPr lang="en-US" dirty="0" err="1" smtClean="0"/>
              <a:t>Svara</a:t>
            </a:r>
            <a:r>
              <a:rPr lang="en-US" dirty="0" smtClean="0"/>
              <a:t> </a:t>
            </a:r>
            <a:r>
              <a:rPr lang="en-US" dirty="0" err="1"/>
              <a:t>på</a:t>
            </a:r>
            <a:r>
              <a:rPr lang="en-US" dirty="0"/>
              <a:t> Stack </a:t>
            </a:r>
            <a:r>
              <a:rPr lang="en-US" dirty="0" smtClean="0"/>
              <a:t>Overflow </a:t>
            </a:r>
            <a:r>
              <a:rPr lang="en-US" dirty="0" err="1" smtClean="0"/>
              <a:t>eller</a:t>
            </a:r>
            <a:r>
              <a:rPr lang="en-US" dirty="0" smtClean="0"/>
              <a:t> mailing </a:t>
            </a:r>
            <a:r>
              <a:rPr lang="en-US" dirty="0"/>
              <a:t>list</a:t>
            </a:r>
          </a:p>
          <a:p>
            <a:r>
              <a:rPr lang="en-US" dirty="0" err="1" smtClean="0"/>
              <a:t>Skriv</a:t>
            </a:r>
            <a:r>
              <a:rPr lang="en-US" dirty="0" smtClean="0"/>
              <a:t> </a:t>
            </a:r>
            <a:r>
              <a:rPr lang="en-US" dirty="0" err="1"/>
              <a:t>en</a:t>
            </a:r>
            <a:r>
              <a:rPr lang="en-US" dirty="0"/>
              <a:t> test</a:t>
            </a:r>
          </a:p>
          <a:p>
            <a:r>
              <a:rPr lang="en-US" dirty="0" err="1" smtClean="0"/>
              <a:t>Buggfixar</a:t>
            </a:r>
            <a:endParaRPr lang="en-US" dirty="0"/>
          </a:p>
        </p:txBody>
      </p:sp>
    </p:spTree>
    <p:extLst>
      <p:ext uri="{BB962C8B-B14F-4D97-AF65-F5344CB8AC3E}">
        <p14:creationId xmlns:p14="http://schemas.microsoft.com/office/powerpoint/2010/main" val="182151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Fler sätt att hjälpa till</a:t>
            </a:r>
            <a:endParaRPr lang="en-US" dirty="0"/>
          </a:p>
        </p:txBody>
      </p:sp>
      <p:sp>
        <p:nvSpPr>
          <p:cNvPr id="3" name="Content Placeholder 2"/>
          <p:cNvSpPr>
            <a:spLocks noGrp="1"/>
          </p:cNvSpPr>
          <p:nvPr>
            <p:ph idx="1"/>
          </p:nvPr>
        </p:nvSpPr>
        <p:spPr/>
        <p:txBody>
          <a:bodyPr/>
          <a:lstStyle/>
          <a:p>
            <a:r>
              <a:rPr lang="en-US" dirty="0" err="1" smtClean="0"/>
              <a:t>Bättre</a:t>
            </a:r>
            <a:r>
              <a:rPr lang="en-US" dirty="0" smtClean="0"/>
              <a:t> </a:t>
            </a:r>
            <a:r>
              <a:rPr lang="en-US" dirty="0" err="1"/>
              <a:t>byggskript</a:t>
            </a:r>
            <a:r>
              <a:rPr lang="en-US" dirty="0"/>
              <a:t>, CI </a:t>
            </a:r>
            <a:r>
              <a:rPr lang="en-US" dirty="0" err="1"/>
              <a:t>för</a:t>
            </a:r>
            <a:r>
              <a:rPr lang="en-US" dirty="0"/>
              <a:t> </a:t>
            </a:r>
            <a:r>
              <a:rPr lang="en-US" dirty="0" smtClean="0"/>
              <a:t>Pull Requests</a:t>
            </a:r>
            <a:endParaRPr lang="en-US" dirty="0"/>
          </a:p>
          <a:p>
            <a:r>
              <a:rPr lang="en-US" dirty="0" err="1" smtClean="0"/>
              <a:t>Skapa</a:t>
            </a:r>
            <a:r>
              <a:rPr lang="en-US" dirty="0" smtClean="0"/>
              <a:t> </a:t>
            </a:r>
            <a:r>
              <a:rPr lang="en-US" dirty="0" err="1"/>
              <a:t>en</a:t>
            </a:r>
            <a:r>
              <a:rPr lang="en-US" dirty="0"/>
              <a:t> sample</a:t>
            </a:r>
          </a:p>
          <a:p>
            <a:r>
              <a:rPr lang="en-US" dirty="0" err="1" smtClean="0"/>
              <a:t>Grafisk</a:t>
            </a:r>
            <a:r>
              <a:rPr lang="en-US" dirty="0" smtClean="0"/>
              <a:t> design</a:t>
            </a:r>
            <a:endParaRPr lang="en-US" dirty="0"/>
          </a:p>
          <a:p>
            <a:r>
              <a:rPr lang="en-US" dirty="0" smtClean="0"/>
              <a:t>Public Relations</a:t>
            </a:r>
            <a:r>
              <a:rPr lang="en-US" dirty="0"/>
              <a:t> </a:t>
            </a:r>
            <a:r>
              <a:rPr lang="en-US" dirty="0" smtClean="0"/>
              <a:t>- </a:t>
            </a:r>
            <a:r>
              <a:rPr lang="en-US" dirty="0" err="1"/>
              <a:t>Bloggposter</a:t>
            </a:r>
            <a:r>
              <a:rPr lang="en-US" dirty="0"/>
              <a:t>, </a:t>
            </a:r>
            <a:r>
              <a:rPr lang="en-US" dirty="0" err="1" smtClean="0"/>
              <a:t>UserGroup-möte</a:t>
            </a:r>
            <a:r>
              <a:rPr lang="en-US" dirty="0" smtClean="0"/>
              <a:t>.</a:t>
            </a:r>
          </a:p>
          <a:p>
            <a:r>
              <a:rPr lang="en-US" dirty="0"/>
              <a:t>Nya features</a:t>
            </a:r>
          </a:p>
          <a:p>
            <a:endParaRPr lang="en-US" dirty="0"/>
          </a:p>
          <a:p>
            <a:endParaRPr lang="en-US" dirty="0"/>
          </a:p>
        </p:txBody>
      </p:sp>
    </p:spTree>
    <p:extLst>
      <p:ext uri="{BB962C8B-B14F-4D97-AF65-F5344CB8AC3E}">
        <p14:creationId xmlns:p14="http://schemas.microsoft.com/office/powerpoint/2010/main" val="3840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Välj</a:t>
            </a:r>
            <a:r>
              <a:rPr lang="en-US" dirty="0"/>
              <a:t> </a:t>
            </a:r>
            <a:r>
              <a:rPr lang="en-US" dirty="0" err="1"/>
              <a:t>rätt</a:t>
            </a:r>
            <a:r>
              <a:rPr lang="en-US" dirty="0"/>
              <a:t> </a:t>
            </a:r>
            <a:r>
              <a:rPr lang="en-US" dirty="0" err="1"/>
              <a:t>projekt</a:t>
            </a:r>
            <a:endParaRPr lang="en-US" dirty="0"/>
          </a:p>
        </p:txBody>
      </p:sp>
      <p:sp>
        <p:nvSpPr>
          <p:cNvPr id="3" name="Content Placeholder 2"/>
          <p:cNvSpPr>
            <a:spLocks noGrp="1"/>
          </p:cNvSpPr>
          <p:nvPr>
            <p:ph idx="1"/>
          </p:nvPr>
        </p:nvSpPr>
        <p:spPr/>
        <p:txBody>
          <a:bodyPr/>
          <a:lstStyle/>
          <a:p>
            <a:r>
              <a:rPr lang="sv-SE" dirty="0" smtClean="0"/>
              <a:t>.NET </a:t>
            </a:r>
            <a:r>
              <a:rPr lang="sv-SE" dirty="0" err="1" smtClean="0"/>
              <a:t>Core</a:t>
            </a:r>
            <a:r>
              <a:rPr lang="sv-SE" dirty="0" smtClean="0"/>
              <a:t> </a:t>
            </a:r>
            <a:r>
              <a:rPr lang="sv-SE" dirty="0"/>
              <a:t>eller Linux-kärnan är för </a:t>
            </a:r>
            <a:r>
              <a:rPr lang="sv-SE" dirty="0" smtClean="0"/>
              <a:t>svårt</a:t>
            </a:r>
            <a:endParaRPr lang="sv-SE" dirty="0"/>
          </a:p>
          <a:p>
            <a:r>
              <a:rPr lang="sv-SE" dirty="0" smtClean="0"/>
              <a:t>Välj </a:t>
            </a:r>
            <a:r>
              <a:rPr lang="sv-SE" dirty="0"/>
              <a:t>ett projekt med en liten </a:t>
            </a:r>
            <a:r>
              <a:rPr lang="sv-SE" dirty="0" err="1"/>
              <a:t>kodbas</a:t>
            </a:r>
            <a:endParaRPr lang="sv-SE" dirty="0"/>
          </a:p>
          <a:p>
            <a:r>
              <a:rPr lang="sv-SE" dirty="0" smtClean="0"/>
              <a:t>Välj </a:t>
            </a:r>
            <a:r>
              <a:rPr lang="sv-SE" dirty="0"/>
              <a:t>ett projekt som du använder och är bekant </a:t>
            </a:r>
            <a:r>
              <a:rPr lang="sv-SE" dirty="0" smtClean="0"/>
              <a:t>med</a:t>
            </a:r>
          </a:p>
          <a:p>
            <a:r>
              <a:rPr lang="sv-SE" dirty="0" smtClean="0"/>
              <a:t>Välj ett aktivt projekt</a:t>
            </a:r>
            <a:endParaRPr lang="sv-SE" dirty="0"/>
          </a:p>
        </p:txBody>
      </p:sp>
    </p:spTree>
    <p:extLst>
      <p:ext uri="{BB962C8B-B14F-4D97-AF65-F5344CB8AC3E}">
        <p14:creationId xmlns:p14="http://schemas.microsoft.com/office/powerpoint/2010/main" val="346552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http://up-for-grabs.net/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048" y="2072212"/>
            <a:ext cx="6115904" cy="3858163"/>
          </a:xfrm>
        </p:spPr>
      </p:pic>
    </p:spTree>
    <p:extLst>
      <p:ext uri="{BB962C8B-B14F-4D97-AF65-F5344CB8AC3E}">
        <p14:creationId xmlns:p14="http://schemas.microsoft.com/office/powerpoint/2010/main" val="2821317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sv-SE" dirty="0" err="1" smtClean="0"/>
              <a:t>Open</a:t>
            </a:r>
            <a:r>
              <a:rPr lang="sv-SE" dirty="0" smtClean="0"/>
              <a:t> Source Software == OSS</a:t>
            </a:r>
            <a:endParaRPr lang="en-US" dirty="0"/>
          </a:p>
        </p:txBody>
      </p:sp>
      <p:pic>
        <p:nvPicPr>
          <p:cNvPr id="4" name="Content Placeholder 3" descr="https://www.flickr.com/photos/wwworks/1384952210/in/photostream/"/>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48297" y="1690688"/>
            <a:ext cx="6895406" cy="4596939"/>
          </a:xfrm>
        </p:spPr>
      </p:pic>
    </p:spTree>
    <p:extLst>
      <p:ext uri="{BB962C8B-B14F-4D97-AF65-F5344CB8AC3E}">
        <p14:creationId xmlns:p14="http://schemas.microsoft.com/office/powerpoint/2010/main" val="1631242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Byt glasögon/hjärna/perspektiv</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22157410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Gör din </a:t>
            </a:r>
            <a:r>
              <a:rPr lang="sv-SE" dirty="0" err="1" smtClean="0"/>
              <a:t>Pull</a:t>
            </a:r>
            <a:r>
              <a:rPr lang="sv-SE" dirty="0" smtClean="0"/>
              <a:t> </a:t>
            </a:r>
            <a:r>
              <a:rPr lang="sv-SE" dirty="0" err="1" smtClean="0"/>
              <a:t>Request</a:t>
            </a:r>
            <a:r>
              <a:rPr lang="sv-SE" dirty="0" smtClean="0"/>
              <a:t> </a:t>
            </a:r>
            <a:r>
              <a:rPr lang="sv-SE" dirty="0"/>
              <a:t>så bra att den inte går att </a:t>
            </a:r>
            <a:r>
              <a:rPr lang="sv-SE" dirty="0" smtClean="0"/>
              <a:t>motstå!</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645429" y="1827516"/>
            <a:ext cx="2901142" cy="4347556"/>
          </a:xfrm>
        </p:spPr>
      </p:pic>
    </p:spTree>
    <p:extLst>
      <p:ext uri="{BB962C8B-B14F-4D97-AF65-F5344CB8AC3E}">
        <p14:creationId xmlns:p14="http://schemas.microsoft.com/office/powerpoint/2010/main" val="3393377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1. Små ändringar</a:t>
            </a:r>
            <a:endParaRPr lang="en-US" dirty="0"/>
          </a:p>
        </p:txBody>
      </p:sp>
      <p:sp>
        <p:nvSpPr>
          <p:cNvPr id="3" name="Content Placeholder 2"/>
          <p:cNvSpPr>
            <a:spLocks noGrp="1"/>
          </p:cNvSpPr>
          <p:nvPr>
            <p:ph idx="1"/>
          </p:nvPr>
        </p:nvSpPr>
        <p:spPr/>
        <p:txBody>
          <a:bodyPr/>
          <a:lstStyle/>
          <a:p>
            <a:r>
              <a:rPr lang="sv-SE" dirty="0" smtClean="0"/>
              <a:t>En granskare vill inte se det här:</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00" y="3240866"/>
            <a:ext cx="10085001" cy="635846"/>
          </a:xfrm>
          <a:prstGeom prst="rect">
            <a:avLst/>
          </a:prstGeom>
        </p:spPr>
      </p:pic>
    </p:spTree>
    <p:extLst>
      <p:ext uri="{BB962C8B-B14F-4D97-AF65-F5344CB8AC3E}">
        <p14:creationId xmlns:p14="http://schemas.microsoft.com/office/powerpoint/2010/main" val="1986424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2. Skriv </a:t>
            </a:r>
            <a:r>
              <a:rPr lang="sv-SE" dirty="0" smtClean="0"/>
              <a:t>enhetstester</a:t>
            </a:r>
            <a:endParaRPr lang="en-US" dirty="0"/>
          </a:p>
        </p:txBody>
      </p:sp>
      <p:sp>
        <p:nvSpPr>
          <p:cNvPr id="3" name="Content Placeholder 2"/>
          <p:cNvSpPr>
            <a:spLocks noGrp="1"/>
          </p:cNvSpPr>
          <p:nvPr>
            <p:ph idx="1"/>
          </p:nvPr>
        </p:nvSpPr>
        <p:spPr/>
        <p:txBody>
          <a:bodyPr/>
          <a:lstStyle/>
          <a:p>
            <a:r>
              <a:rPr lang="sv-SE" dirty="0" smtClean="0"/>
              <a:t>Och glöm inte att köra testerna också.</a:t>
            </a:r>
            <a:endParaRPr lang="en-US" dirty="0"/>
          </a:p>
        </p:txBody>
      </p:sp>
    </p:spTree>
    <p:extLst>
      <p:ext uri="{BB962C8B-B14F-4D97-AF65-F5344CB8AC3E}">
        <p14:creationId xmlns:p14="http://schemas.microsoft.com/office/powerpoint/2010/main" val="426176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3. Fokus. SRP.</a:t>
            </a:r>
            <a:endParaRPr lang="en-US" dirty="0"/>
          </a:p>
        </p:txBody>
      </p:sp>
      <p:sp>
        <p:nvSpPr>
          <p:cNvPr id="3" name="Content Placeholder 2"/>
          <p:cNvSpPr>
            <a:spLocks noGrp="1"/>
          </p:cNvSpPr>
          <p:nvPr>
            <p:ph idx="1"/>
          </p:nvPr>
        </p:nvSpPr>
        <p:spPr/>
        <p:txBody>
          <a:bodyPr/>
          <a:lstStyle/>
          <a:p>
            <a:r>
              <a:rPr lang="sv-SE" dirty="0"/>
              <a:t>Var fokuserad och rör så få filer som </a:t>
            </a:r>
            <a:r>
              <a:rPr lang="sv-SE" dirty="0" smtClean="0"/>
              <a:t>möjligt</a:t>
            </a:r>
          </a:p>
          <a:p>
            <a:r>
              <a:rPr lang="sv-SE" dirty="0"/>
              <a:t>Bara en ändring i taget. </a:t>
            </a:r>
            <a:r>
              <a:rPr lang="sv-SE" dirty="0" smtClean="0"/>
              <a:t>Blanda </a:t>
            </a:r>
            <a:r>
              <a:rPr lang="sv-SE" dirty="0"/>
              <a:t>inte olika ändringar</a:t>
            </a:r>
            <a:r>
              <a:rPr lang="sv-SE" dirty="0" smtClean="0"/>
              <a:t>.</a:t>
            </a:r>
            <a:endParaRPr lang="sv-SE" dirty="0"/>
          </a:p>
          <a:p>
            <a:r>
              <a:rPr lang="sv-SE" dirty="0" smtClean="0"/>
              <a:t>Inga </a:t>
            </a:r>
            <a:r>
              <a:rPr lang="sv-SE" dirty="0" err="1" smtClean="0"/>
              <a:t>resharperings</a:t>
            </a:r>
            <a:endParaRPr lang="sv-SE" dirty="0"/>
          </a:p>
        </p:txBody>
      </p:sp>
    </p:spTree>
    <p:extLst>
      <p:ext uri="{BB962C8B-B14F-4D97-AF65-F5344CB8AC3E}">
        <p14:creationId xmlns:p14="http://schemas.microsoft.com/office/powerpoint/2010/main" val="373188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4. </a:t>
            </a:r>
            <a:r>
              <a:rPr lang="sv-SE" dirty="0" err="1" smtClean="0"/>
              <a:t>Kodstil</a:t>
            </a:r>
            <a:r>
              <a:rPr lang="sv-SE" dirty="0"/>
              <a:t>. </a:t>
            </a:r>
            <a:r>
              <a:rPr lang="sv-SE" dirty="0" smtClean="0"/>
              <a:t>Följ den!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3272" y="2417817"/>
            <a:ext cx="11005456" cy="2172288"/>
          </a:xfrm>
        </p:spPr>
      </p:pic>
    </p:spTree>
    <p:extLst>
      <p:ext uri="{BB962C8B-B14F-4D97-AF65-F5344CB8AC3E}">
        <p14:creationId xmlns:p14="http://schemas.microsoft.com/office/powerpoint/2010/main" val="10964072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5. Varför -&gt; Hur -&gt; Verifiera</a:t>
            </a:r>
            <a:endParaRPr lang="en-US" dirty="0"/>
          </a:p>
        </p:txBody>
      </p:sp>
      <p:sp>
        <p:nvSpPr>
          <p:cNvPr id="3" name="Content Placeholder 2"/>
          <p:cNvSpPr>
            <a:spLocks noGrp="1"/>
          </p:cNvSpPr>
          <p:nvPr>
            <p:ph idx="1"/>
          </p:nvPr>
        </p:nvSpPr>
        <p:spPr/>
        <p:txBody>
          <a:bodyPr/>
          <a:lstStyle/>
          <a:p>
            <a:pPr marL="0" indent="0">
              <a:buNone/>
            </a:pPr>
            <a:r>
              <a:rPr lang="sv-SE" dirty="0" err="1" smtClean="0"/>
              <a:t>Pull</a:t>
            </a:r>
            <a:r>
              <a:rPr lang="sv-SE" dirty="0" smtClean="0"/>
              <a:t> </a:t>
            </a:r>
            <a:r>
              <a:rPr lang="sv-SE" dirty="0" err="1" smtClean="0"/>
              <a:t>Request</a:t>
            </a:r>
            <a:r>
              <a:rPr lang="sv-SE" dirty="0"/>
              <a:t>-</a:t>
            </a:r>
            <a:r>
              <a:rPr lang="sv-SE" dirty="0" smtClean="0"/>
              <a:t>beskrivningen </a:t>
            </a:r>
            <a:r>
              <a:rPr lang="sv-SE" dirty="0"/>
              <a:t>borde innehålla:</a:t>
            </a:r>
          </a:p>
          <a:p>
            <a:r>
              <a:rPr lang="sv-SE" dirty="0" smtClean="0"/>
              <a:t>Syfte. Vilket problem har du löst?</a:t>
            </a:r>
            <a:endParaRPr lang="sv-SE" dirty="0"/>
          </a:p>
          <a:p>
            <a:r>
              <a:rPr lang="sv-SE" dirty="0" smtClean="0"/>
              <a:t>Hur </a:t>
            </a:r>
            <a:r>
              <a:rPr lang="sv-SE" dirty="0"/>
              <a:t>du löste problemet</a:t>
            </a:r>
          </a:p>
          <a:p>
            <a:r>
              <a:rPr lang="sv-SE" dirty="0" smtClean="0"/>
              <a:t>Hur </a:t>
            </a:r>
            <a:r>
              <a:rPr lang="sv-SE" dirty="0"/>
              <a:t>du verifierade att den funkar</a:t>
            </a:r>
            <a:endParaRPr lang="en-US" dirty="0"/>
          </a:p>
        </p:txBody>
      </p:sp>
    </p:spTree>
    <p:extLst>
      <p:ext uri="{BB962C8B-B14F-4D97-AF65-F5344CB8AC3E}">
        <p14:creationId xmlns:p14="http://schemas.microsoft.com/office/powerpoint/2010/main" val="86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6. Dela upp stora features</a:t>
            </a:r>
            <a:endParaRPr lang="en-US" dirty="0"/>
          </a:p>
        </p:txBody>
      </p:sp>
      <p:sp>
        <p:nvSpPr>
          <p:cNvPr id="3" name="Content Placeholder 2"/>
          <p:cNvSpPr>
            <a:spLocks noGrp="1"/>
          </p:cNvSpPr>
          <p:nvPr>
            <p:ph idx="1"/>
          </p:nvPr>
        </p:nvSpPr>
        <p:spPr/>
        <p:txBody>
          <a:bodyPr/>
          <a:lstStyle/>
          <a:p>
            <a:r>
              <a:rPr lang="sv-SE" dirty="0"/>
              <a:t>Kolla om ditt första steg ens är </a:t>
            </a:r>
            <a:r>
              <a:rPr lang="sv-SE" dirty="0" smtClean="0"/>
              <a:t>intressant </a:t>
            </a:r>
            <a:r>
              <a:rPr lang="sv-SE" dirty="0"/>
              <a:t>för projektet.</a:t>
            </a:r>
            <a:endParaRPr lang="en-US" dirty="0"/>
          </a:p>
        </p:txBody>
      </p:sp>
    </p:spTree>
    <p:extLst>
      <p:ext uri="{BB962C8B-B14F-4D97-AF65-F5344CB8AC3E}">
        <p14:creationId xmlns:p14="http://schemas.microsoft.com/office/powerpoint/2010/main" val="229795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Några</a:t>
            </a:r>
            <a:r>
              <a:rPr lang="en-US" dirty="0" smtClean="0"/>
              <a:t> </a:t>
            </a:r>
            <a:r>
              <a:rPr lang="en-US" dirty="0" err="1" smtClean="0"/>
              <a:t>sista</a:t>
            </a:r>
            <a:r>
              <a:rPr lang="en-US" dirty="0" smtClean="0"/>
              <a:t> tips</a:t>
            </a:r>
            <a:endParaRPr lang="en-US" dirty="0"/>
          </a:p>
        </p:txBody>
      </p:sp>
      <p:sp>
        <p:nvSpPr>
          <p:cNvPr id="3" name="Content Placeholder 2"/>
          <p:cNvSpPr>
            <a:spLocks noGrp="1"/>
          </p:cNvSpPr>
          <p:nvPr>
            <p:ph idx="1"/>
          </p:nvPr>
        </p:nvSpPr>
        <p:spPr/>
        <p:txBody>
          <a:bodyPr/>
          <a:lstStyle/>
          <a:p>
            <a:r>
              <a:rPr lang="sv-SE" dirty="0" smtClean="0"/>
              <a:t>Var ödmjuk</a:t>
            </a:r>
          </a:p>
          <a:p>
            <a:r>
              <a:rPr lang="sv-SE" dirty="0" smtClean="0"/>
              <a:t>Du behöver bygga upp tillit</a:t>
            </a:r>
          </a:p>
          <a:p>
            <a:r>
              <a:rPr lang="sv-SE" dirty="0" smtClean="0"/>
              <a:t>Kommunikation/kulturkrockar</a:t>
            </a:r>
          </a:p>
          <a:p>
            <a:endParaRPr lang="en-US" dirty="0"/>
          </a:p>
        </p:txBody>
      </p:sp>
    </p:spTree>
    <p:extLst>
      <p:ext uri="{BB962C8B-B14F-4D97-AF65-F5344CB8AC3E}">
        <p14:creationId xmlns:p14="http://schemas.microsoft.com/office/powerpoint/2010/main" val="418302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.NET </a:t>
            </a:r>
            <a:r>
              <a:rPr lang="sv-SE" dirty="0" err="1" smtClean="0"/>
              <a:t>Open</a:t>
            </a:r>
            <a:r>
              <a:rPr lang="sv-SE" dirty="0" smtClean="0"/>
              <a:t> Source behöver dig!</a:t>
            </a:r>
            <a:endParaRPr lang="en-US" dirty="0"/>
          </a:p>
        </p:txBody>
      </p:sp>
      <p:sp>
        <p:nvSpPr>
          <p:cNvPr id="3" name="Content Placeholder 2"/>
          <p:cNvSpPr>
            <a:spLocks noGrp="1"/>
          </p:cNvSpPr>
          <p:nvPr>
            <p:ph idx="1"/>
          </p:nvPr>
        </p:nvSpPr>
        <p:spPr/>
        <p:txBody>
          <a:bodyPr/>
          <a:lstStyle/>
          <a:p>
            <a:r>
              <a:rPr lang="sv-SE" dirty="0" smtClean="0"/>
              <a:t>Rädda värdefulla projekt</a:t>
            </a:r>
          </a:p>
          <a:p>
            <a:r>
              <a:rPr lang="sv-SE" dirty="0" smtClean="0"/>
              <a:t>Förbättra de projekten som du använder</a:t>
            </a:r>
          </a:p>
          <a:p>
            <a:r>
              <a:rPr lang="sv-SE" dirty="0" smtClean="0"/>
              <a:t>Fyll i de glappen som Microsoft inte täcker</a:t>
            </a:r>
          </a:p>
          <a:p>
            <a:r>
              <a:rPr lang="sv-SE" dirty="0" smtClean="0"/>
              <a:t>Bygg nya fantastiska projekt!</a:t>
            </a:r>
          </a:p>
          <a:p>
            <a:endParaRPr lang="en-US" dirty="0"/>
          </a:p>
        </p:txBody>
      </p:sp>
    </p:spTree>
    <p:extLst>
      <p:ext uri="{BB962C8B-B14F-4D97-AF65-F5344CB8AC3E}">
        <p14:creationId xmlns:p14="http://schemas.microsoft.com/office/powerpoint/2010/main" val="174711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Alla använder OSS</a:t>
            </a:r>
            <a:endParaRPr lang="en-US" dirty="0"/>
          </a:p>
        </p:txBody>
      </p:sp>
      <p:sp>
        <p:nvSpPr>
          <p:cNvPr id="3" name="Content Placeholder 2"/>
          <p:cNvSpPr>
            <a:spLocks noGrp="1"/>
          </p:cNvSpPr>
          <p:nvPr>
            <p:ph idx="1"/>
          </p:nvPr>
        </p:nvSpPr>
        <p:spPr/>
        <p:txBody>
          <a:bodyPr/>
          <a:lstStyle/>
          <a:p>
            <a:r>
              <a:rPr lang="sv-SE" dirty="0" smtClean="0"/>
              <a:t>Webbutveckling</a:t>
            </a:r>
          </a:p>
          <a:p>
            <a:r>
              <a:rPr lang="sv-SE" dirty="0" smtClean="0"/>
              <a:t>Molnet</a:t>
            </a:r>
            <a:endParaRPr lang="sv-SE" dirty="0"/>
          </a:p>
          <a:p>
            <a:r>
              <a:rPr lang="sv-SE" dirty="0" smtClean="0"/>
              <a:t>Källkodshantering</a:t>
            </a:r>
          </a:p>
          <a:p>
            <a:r>
              <a:rPr lang="sv-SE" dirty="0" smtClean="0"/>
              <a:t>CMS</a:t>
            </a:r>
          </a:p>
          <a:p>
            <a:endParaRPr lang="en-US" dirty="0"/>
          </a:p>
        </p:txBody>
      </p:sp>
    </p:spTree>
    <p:extLst>
      <p:ext uri="{BB962C8B-B14F-4D97-AF65-F5344CB8AC3E}">
        <p14:creationId xmlns:p14="http://schemas.microsoft.com/office/powerpoint/2010/main" val="173616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Lycka till!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1000" y="2096294"/>
            <a:ext cx="3810000" cy="3810000"/>
          </a:xfrm>
        </p:spPr>
      </p:pic>
    </p:spTree>
    <p:extLst>
      <p:ext uri="{BB962C8B-B14F-4D97-AF65-F5344CB8AC3E}">
        <p14:creationId xmlns:p14="http://schemas.microsoft.com/office/powerpoint/2010/main" val="35093958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A30046"/>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523999" y="336081"/>
            <a:ext cx="9144002" cy="2293210"/>
          </a:xfrm>
        </p:spPr>
      </p:pic>
      <p:sp>
        <p:nvSpPr>
          <p:cNvPr id="5" name="Content Placeholder 2"/>
          <p:cNvSpPr txBox="1">
            <a:spLocks/>
          </p:cNvSpPr>
          <p:nvPr/>
        </p:nvSpPr>
        <p:spPr>
          <a:xfrm>
            <a:off x="295469" y="2864498"/>
            <a:ext cx="11601062" cy="250615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rgbClr val="A30046"/>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sz="6000" dirty="0" smtClean="0">
                <a:solidFill>
                  <a:prstClr val="white"/>
                </a:solidFill>
                <a:latin typeface="Segoe UI Light" panose="020B0502040204020203" pitchFamily="34" charset="0"/>
                <a:cs typeface="Segoe UI Light" panose="020B0502040204020203" pitchFamily="34" charset="0"/>
              </a:rPr>
              <a:t>Vad tyckte du om sessionen?</a:t>
            </a:r>
          </a:p>
          <a:p>
            <a:r>
              <a:rPr lang="sv-SE" sz="6000" dirty="0" smtClean="0">
                <a:solidFill>
                  <a:prstClr val="white"/>
                </a:solidFill>
                <a:latin typeface="Segoe UI Light" panose="020B0502040204020203" pitchFamily="34" charset="0"/>
                <a:cs typeface="Segoe UI Light" panose="020B0502040204020203" pitchFamily="34" charset="0"/>
              </a:rPr>
              <a:t>svara på vägen ut</a:t>
            </a:r>
          </a:p>
          <a:p>
            <a:endParaRPr lang="sv-SE" sz="5200" dirty="0" smtClean="0">
              <a:solidFill>
                <a:prstClr val="white"/>
              </a:solidFill>
              <a:latin typeface="Segoe UI Light" panose="020B0502040204020203" pitchFamily="34" charset="0"/>
              <a:cs typeface="Segoe UI Light" panose="020B0502040204020203" pitchFamily="34" charset="0"/>
            </a:endParaRPr>
          </a:p>
        </p:txBody>
      </p:sp>
      <p:pic>
        <p:nvPicPr>
          <p:cNvPr id="2" name="Bildobjekt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0771" y="4957172"/>
            <a:ext cx="1495634" cy="1486107"/>
          </a:xfrm>
          <a:prstGeom prst="rect">
            <a:avLst/>
          </a:prstGeom>
        </p:spPr>
      </p:pic>
      <p:pic>
        <p:nvPicPr>
          <p:cNvPr id="8" name="Bildobjekt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594" y="4957172"/>
            <a:ext cx="1486107" cy="1495634"/>
          </a:xfrm>
          <a:prstGeom prst="rect">
            <a:avLst/>
          </a:prstGeom>
        </p:spPr>
      </p:pic>
      <p:pic>
        <p:nvPicPr>
          <p:cNvPr id="9" name="Bildobjekt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52946" y="4957172"/>
            <a:ext cx="1486107" cy="1495634"/>
          </a:xfrm>
          <a:prstGeom prst="rect">
            <a:avLst/>
          </a:prstGeom>
        </p:spPr>
      </p:pic>
    </p:spTree>
    <p:extLst>
      <p:ext uri="{BB962C8B-B14F-4D97-AF65-F5344CB8AC3E}">
        <p14:creationId xmlns:p14="http://schemas.microsoft.com/office/powerpoint/2010/main" val="156208243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GitHub</a:t>
            </a:r>
            <a:r>
              <a:rPr lang="sv-SE" dirty="0" smtClean="0"/>
              <a:t> – En revolution</a:t>
            </a:r>
            <a:endParaRPr lang="en-US" dirty="0"/>
          </a:p>
        </p:txBody>
      </p:sp>
      <p:sp>
        <p:nvSpPr>
          <p:cNvPr id="3" name="Content Placeholder 2"/>
          <p:cNvSpPr>
            <a:spLocks noGrp="1"/>
          </p:cNvSpPr>
          <p:nvPr>
            <p:ph idx="1"/>
          </p:nvPr>
        </p:nvSpPr>
        <p:spPr/>
        <p:txBody>
          <a:bodyPr/>
          <a:lstStyle/>
          <a:p>
            <a:r>
              <a:rPr lang="sv-SE" dirty="0" err="1" smtClean="0"/>
              <a:t>Build</a:t>
            </a:r>
            <a:r>
              <a:rPr lang="sv-SE" dirty="0" smtClean="0"/>
              <a:t> </a:t>
            </a:r>
            <a:r>
              <a:rPr lang="sv-SE" dirty="0" err="1" smtClean="0"/>
              <a:t>better</a:t>
            </a:r>
            <a:r>
              <a:rPr lang="sv-SE" dirty="0" smtClean="0"/>
              <a:t> software, </a:t>
            </a:r>
            <a:r>
              <a:rPr lang="sv-SE" dirty="0" err="1" smtClean="0"/>
              <a:t>together</a:t>
            </a:r>
            <a:endParaRPr lang="sv-SE" dirty="0" smtClean="0"/>
          </a:p>
          <a:p>
            <a:r>
              <a:rPr lang="sv-SE" dirty="0"/>
              <a:t>Ingen </a:t>
            </a:r>
            <a:r>
              <a:rPr lang="sv-SE" dirty="0" err="1"/>
              <a:t>GitHub</a:t>
            </a:r>
            <a:r>
              <a:rPr lang="sv-SE" dirty="0"/>
              <a:t> == </a:t>
            </a:r>
            <a:r>
              <a:rPr lang="sv-SE" dirty="0" err="1"/>
              <a:t>SourceForge</a:t>
            </a:r>
            <a:r>
              <a:rPr lang="sv-SE" dirty="0"/>
              <a:t> eller Google </a:t>
            </a:r>
            <a:r>
              <a:rPr lang="sv-SE" dirty="0" err="1" smtClean="0"/>
              <a:t>Code</a:t>
            </a:r>
            <a:endParaRPr lang="sv-SE" dirty="0" smtClean="0"/>
          </a:p>
          <a:p>
            <a:r>
              <a:rPr lang="sv-SE" dirty="0" smtClean="0"/>
              <a:t>Ingen </a:t>
            </a:r>
            <a:r>
              <a:rPr lang="sv-SE" dirty="0" err="1" smtClean="0"/>
              <a:t>GitHub</a:t>
            </a:r>
            <a:r>
              <a:rPr lang="sv-SE" dirty="0" smtClean="0"/>
              <a:t> == väldigt lite OSS i .NET, JS, Ruby och </a:t>
            </a:r>
            <a:r>
              <a:rPr lang="sv-SE" dirty="0" err="1" smtClean="0"/>
              <a:t>Python</a:t>
            </a:r>
            <a:endParaRPr lang="sv-SE" dirty="0" smtClean="0"/>
          </a:p>
        </p:txBody>
      </p:sp>
    </p:spTree>
    <p:extLst>
      <p:ext uri="{BB962C8B-B14F-4D97-AF65-F5344CB8AC3E}">
        <p14:creationId xmlns:p14="http://schemas.microsoft.com/office/powerpoint/2010/main" val="32615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2015 - Microsoft visar vägen</a:t>
            </a:r>
            <a:endParaRPr lang="en-US" dirty="0"/>
          </a:p>
        </p:txBody>
      </p:sp>
      <p:sp>
        <p:nvSpPr>
          <p:cNvPr id="3" name="Content Placeholder 2"/>
          <p:cNvSpPr>
            <a:spLocks noGrp="1"/>
          </p:cNvSpPr>
          <p:nvPr>
            <p:ph idx="1"/>
          </p:nvPr>
        </p:nvSpPr>
        <p:spPr/>
        <p:txBody>
          <a:bodyPr>
            <a:normAutofit fontScale="85000" lnSpcReduction="20000"/>
          </a:bodyPr>
          <a:lstStyle/>
          <a:p>
            <a:r>
              <a:rPr lang="sv-SE" dirty="0" smtClean="0"/>
              <a:t>.NET </a:t>
            </a:r>
            <a:r>
              <a:rPr lang="sv-SE" dirty="0" err="1" smtClean="0"/>
              <a:t>Core</a:t>
            </a:r>
            <a:endParaRPr lang="sv-SE" dirty="0" smtClean="0"/>
          </a:p>
          <a:p>
            <a:r>
              <a:rPr lang="sv-SE" dirty="0" err="1" smtClean="0"/>
              <a:t>Roslyn</a:t>
            </a:r>
            <a:endParaRPr lang="sv-SE" dirty="0" smtClean="0"/>
          </a:p>
          <a:p>
            <a:r>
              <a:rPr lang="sv-SE" dirty="0" smtClean="0"/>
              <a:t>ASP.NET </a:t>
            </a:r>
            <a:r>
              <a:rPr lang="sv-SE" dirty="0" err="1" smtClean="0"/>
              <a:t>vNext</a:t>
            </a:r>
            <a:endParaRPr lang="sv-SE" dirty="0" smtClean="0"/>
          </a:p>
          <a:p>
            <a:r>
              <a:rPr lang="sv-SE" dirty="0" smtClean="0"/>
              <a:t>Linux</a:t>
            </a:r>
          </a:p>
          <a:p>
            <a:r>
              <a:rPr lang="sv-SE" dirty="0" err="1" smtClean="0"/>
              <a:t>TypeScript</a:t>
            </a:r>
            <a:endParaRPr lang="sv-SE" dirty="0" smtClean="0"/>
          </a:p>
          <a:p>
            <a:r>
              <a:rPr lang="sv-SE" dirty="0" err="1" smtClean="0"/>
              <a:t>Entity</a:t>
            </a:r>
            <a:r>
              <a:rPr lang="sv-SE" dirty="0" smtClean="0"/>
              <a:t> </a:t>
            </a:r>
            <a:r>
              <a:rPr lang="sv-SE" dirty="0" err="1" smtClean="0"/>
              <a:t>Framework</a:t>
            </a:r>
            <a:endParaRPr lang="sv-SE" dirty="0" smtClean="0"/>
          </a:p>
          <a:p>
            <a:endParaRPr lang="sv-SE" dirty="0" smtClean="0"/>
          </a:p>
          <a:p>
            <a:pPr marL="0" indent="0">
              <a:buNone/>
            </a:pPr>
            <a:r>
              <a:rPr lang="sv-SE" dirty="0" smtClean="0"/>
              <a:t>Och från deras anställda:</a:t>
            </a:r>
          </a:p>
          <a:p>
            <a:r>
              <a:rPr lang="sv-SE" dirty="0" err="1" smtClean="0"/>
              <a:t>SignalR</a:t>
            </a:r>
            <a:endParaRPr lang="sv-SE" dirty="0" smtClean="0"/>
          </a:p>
          <a:p>
            <a:r>
              <a:rPr lang="sv-SE" dirty="0" smtClean="0"/>
              <a:t>Knockout</a:t>
            </a:r>
          </a:p>
          <a:p>
            <a:r>
              <a:rPr lang="sv-SE" dirty="0" err="1" smtClean="0"/>
              <a:t>Nuget</a:t>
            </a:r>
            <a:endParaRPr lang="en-US" dirty="0"/>
          </a:p>
        </p:txBody>
      </p:sp>
    </p:spTree>
    <p:extLst>
      <p:ext uri="{BB962C8B-B14F-4D97-AF65-F5344CB8AC3E}">
        <p14:creationId xmlns:p14="http://schemas.microsoft.com/office/powerpoint/2010/main" val="3297510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Fördelarna med att börja</a:t>
            </a:r>
            <a:endParaRPr lang="en-US" dirty="0"/>
          </a:p>
        </p:txBody>
      </p:sp>
      <p:sp>
        <p:nvSpPr>
          <p:cNvPr id="3" name="Content Placeholder 2"/>
          <p:cNvSpPr>
            <a:spLocks noGrp="1"/>
          </p:cNvSpPr>
          <p:nvPr>
            <p:ph idx="1"/>
          </p:nvPr>
        </p:nvSpPr>
        <p:spPr/>
        <p:txBody>
          <a:bodyPr/>
          <a:lstStyle/>
          <a:p>
            <a:r>
              <a:rPr lang="sv-SE" dirty="0" smtClean="0"/>
              <a:t>Fixa buggar i ramverken och bibliotek</a:t>
            </a:r>
          </a:p>
          <a:p>
            <a:r>
              <a:rPr lang="sv-SE" dirty="0" smtClean="0"/>
              <a:t>Lär </a:t>
            </a:r>
            <a:r>
              <a:rPr lang="sv-SE" dirty="0"/>
              <a:t>dig mer om biblioteken och ramverken som du använder </a:t>
            </a:r>
            <a:r>
              <a:rPr lang="sv-SE" dirty="0" smtClean="0"/>
              <a:t>dagligen</a:t>
            </a:r>
          </a:p>
          <a:p>
            <a:r>
              <a:rPr lang="sv-SE" dirty="0" smtClean="0"/>
              <a:t>Utveckla </a:t>
            </a:r>
            <a:r>
              <a:rPr lang="sv-SE" dirty="0"/>
              <a:t>andra typer av </a:t>
            </a:r>
            <a:r>
              <a:rPr lang="sv-SE" dirty="0" smtClean="0"/>
              <a:t>projekt</a:t>
            </a:r>
          </a:p>
          <a:p>
            <a:r>
              <a:rPr lang="sv-SE" dirty="0"/>
              <a:t>Ger dig tid att vara </a:t>
            </a:r>
            <a:r>
              <a:rPr lang="sv-SE" dirty="0" smtClean="0"/>
              <a:t>noggrann</a:t>
            </a:r>
          </a:p>
          <a:p>
            <a:r>
              <a:rPr lang="sv-SE" dirty="0" smtClean="0"/>
              <a:t>Lär dig </a:t>
            </a:r>
            <a:r>
              <a:rPr lang="sv-SE" dirty="0" err="1" smtClean="0"/>
              <a:t>git</a:t>
            </a:r>
            <a:endParaRPr lang="sv-SE" dirty="0" smtClean="0"/>
          </a:p>
        </p:txBody>
      </p:sp>
    </p:spTree>
    <p:extLst>
      <p:ext uri="{BB962C8B-B14F-4D97-AF65-F5344CB8AC3E}">
        <p14:creationId xmlns:p14="http://schemas.microsoft.com/office/powerpoint/2010/main" val="221976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Skapa en </a:t>
            </a:r>
            <a:r>
              <a:rPr lang="sv-SE" dirty="0" err="1" smtClean="0"/>
              <a:t>Pull</a:t>
            </a:r>
            <a:r>
              <a:rPr lang="sv-SE" dirty="0" smtClean="0"/>
              <a:t> </a:t>
            </a:r>
            <a:r>
              <a:rPr lang="sv-SE" dirty="0" err="1" smtClean="0"/>
              <a:t>Request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sv-SE" dirty="0" err="1" smtClean="0"/>
              <a:t>Fork</a:t>
            </a:r>
            <a:r>
              <a:rPr lang="sv-SE" dirty="0" smtClean="0"/>
              <a:t> på </a:t>
            </a:r>
            <a:r>
              <a:rPr lang="sv-SE" dirty="0" err="1" smtClean="0"/>
              <a:t>GitHub</a:t>
            </a:r>
            <a:endParaRPr lang="sv-SE" dirty="0" smtClean="0"/>
          </a:p>
          <a:p>
            <a:pPr marL="514350" indent="-514350">
              <a:buFont typeface="+mj-lt"/>
              <a:buAutoNum type="arabicPeriod"/>
            </a:pPr>
            <a:r>
              <a:rPr lang="sv-SE" dirty="0" smtClean="0"/>
              <a:t>Skriv kod</a:t>
            </a:r>
          </a:p>
          <a:p>
            <a:pPr marL="514350" indent="-514350">
              <a:buFont typeface="+mj-lt"/>
              <a:buAutoNum type="arabicPeriod"/>
            </a:pPr>
            <a:r>
              <a:rPr lang="sv-SE" dirty="0" smtClean="0"/>
              <a:t>Skapa </a:t>
            </a:r>
            <a:r>
              <a:rPr lang="sv-SE" dirty="0" err="1" smtClean="0"/>
              <a:t>Pull</a:t>
            </a:r>
            <a:r>
              <a:rPr lang="sv-SE" dirty="0" smtClean="0"/>
              <a:t> </a:t>
            </a:r>
            <a:r>
              <a:rPr lang="sv-SE" dirty="0" err="1" smtClean="0"/>
              <a:t>Request:en</a:t>
            </a:r>
            <a:r>
              <a:rPr lang="sv-SE" dirty="0" smtClean="0"/>
              <a:t> på </a:t>
            </a:r>
            <a:r>
              <a:rPr lang="sv-SE" dirty="0" err="1" smtClean="0"/>
              <a:t>GitHub</a:t>
            </a:r>
            <a:endParaRPr lang="sv-SE" dirty="0" smtClean="0"/>
          </a:p>
          <a:p>
            <a:pPr marL="514350" indent="-514350">
              <a:buFont typeface="+mj-lt"/>
              <a:buAutoNum type="arabicPeriod"/>
            </a:pPr>
            <a:endParaRPr lang="sv-SE" dirty="0" smtClean="0"/>
          </a:p>
          <a:p>
            <a:pPr marL="0" indent="0">
              <a:buNone/>
            </a:pPr>
            <a:endParaRPr lang="en-US" dirty="0"/>
          </a:p>
        </p:txBody>
      </p:sp>
    </p:spTree>
    <p:extLst>
      <p:ext uri="{BB962C8B-B14F-4D97-AF65-F5344CB8AC3E}">
        <p14:creationId xmlns:p14="http://schemas.microsoft.com/office/powerpoint/2010/main" val="664870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Men först lite om </a:t>
            </a:r>
            <a:r>
              <a:rPr lang="sv-SE" dirty="0" err="1" smtClean="0"/>
              <a:t>git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sv-SE" dirty="0" smtClean="0"/>
              <a:t>Installera:</a:t>
            </a:r>
          </a:p>
          <a:p>
            <a:r>
              <a:rPr lang="sv-SE" dirty="0" smtClean="0"/>
              <a:t>Git for Windows</a:t>
            </a:r>
          </a:p>
          <a:p>
            <a:endParaRPr lang="sv-SE" dirty="0"/>
          </a:p>
          <a:p>
            <a:pPr marL="0" indent="0">
              <a:buNone/>
            </a:pPr>
            <a:r>
              <a:rPr lang="sv-SE" dirty="0" smtClean="0"/>
              <a:t>Klienter:</a:t>
            </a:r>
          </a:p>
          <a:p>
            <a:r>
              <a:rPr lang="sv-SE" dirty="0" err="1" smtClean="0"/>
              <a:t>GitHub</a:t>
            </a:r>
            <a:r>
              <a:rPr lang="sv-SE" dirty="0" smtClean="0"/>
              <a:t> for Windows</a:t>
            </a:r>
          </a:p>
          <a:p>
            <a:r>
              <a:rPr lang="sv-SE" dirty="0" err="1" smtClean="0"/>
              <a:t>Sourcetree</a:t>
            </a:r>
            <a:endParaRPr lang="sv-SE" dirty="0" smtClean="0"/>
          </a:p>
          <a:p>
            <a:r>
              <a:rPr lang="sv-SE" dirty="0" smtClean="0"/>
              <a:t>Git extensions</a:t>
            </a:r>
          </a:p>
          <a:p>
            <a:r>
              <a:rPr lang="sv-SE" dirty="0" smtClean="0"/>
              <a:t>Visual Studio</a:t>
            </a:r>
          </a:p>
          <a:p>
            <a:r>
              <a:rPr lang="sv-SE" dirty="0" err="1" smtClean="0"/>
              <a:t>PoshGit</a:t>
            </a:r>
            <a:r>
              <a:rPr lang="sv-SE" dirty="0" smtClean="0"/>
              <a:t> -&gt; </a:t>
            </a:r>
            <a:r>
              <a:rPr lang="sv-SE" dirty="0" err="1" smtClean="0"/>
              <a:t>Powershell</a:t>
            </a:r>
            <a:r>
              <a:rPr lang="sv-SE" dirty="0" smtClean="0"/>
              <a:t> kommandoprompt</a:t>
            </a:r>
          </a:p>
          <a:p>
            <a:r>
              <a:rPr lang="sv-SE" dirty="0" err="1" smtClean="0"/>
              <a:t>Bash</a:t>
            </a:r>
            <a:r>
              <a:rPr lang="sv-SE" dirty="0" smtClean="0"/>
              <a:t> kommandoprompt</a:t>
            </a:r>
            <a:endParaRPr lang="en-US" dirty="0"/>
          </a:p>
        </p:txBody>
      </p:sp>
    </p:spTree>
    <p:extLst>
      <p:ext uri="{BB962C8B-B14F-4D97-AF65-F5344CB8AC3E}">
        <p14:creationId xmlns:p14="http://schemas.microsoft.com/office/powerpoint/2010/main" val="2686942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itstream Vera Sans Mono">
      <a:majorFont>
        <a:latin typeface="Bitstream Vera Sans Mono"/>
        <a:ea typeface=""/>
        <a:cs typeface=""/>
      </a:majorFont>
      <a:minorFont>
        <a:latin typeface="Bitstream Vera Sans Mon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3799</TotalTime>
  <Words>1875</Words>
  <Application>Microsoft Office PowerPoint</Application>
  <PresentationFormat>Widescreen</PresentationFormat>
  <Paragraphs>242</Paragraphs>
  <Slides>41</Slides>
  <Notes>27</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41</vt:i4>
      </vt:variant>
    </vt:vector>
  </HeadingPairs>
  <TitlesOfParts>
    <vt:vector size="51" baseType="lpstr">
      <vt:lpstr>Arial</vt:lpstr>
      <vt:lpstr>Bitstream Vera Sans Mono</vt:lpstr>
      <vt:lpstr>Calibri</vt:lpstr>
      <vt:lpstr>Calibri Light</vt:lpstr>
      <vt:lpstr>Open Sans Light</vt:lpstr>
      <vt:lpstr>Rock Salt</vt:lpstr>
      <vt:lpstr>Segoe UI Light</vt:lpstr>
      <vt:lpstr>Office Theme</vt:lpstr>
      <vt:lpstr>1_Office Theme</vt:lpstr>
      <vt:lpstr>2_Office Theme</vt:lpstr>
      <vt:lpstr>Din första Pull Request</vt:lpstr>
      <vt:lpstr>Vad är en Pull Request?</vt:lpstr>
      <vt:lpstr>Open Source Software == OSS</vt:lpstr>
      <vt:lpstr>Alla använder OSS</vt:lpstr>
      <vt:lpstr>GitHub – En revolution</vt:lpstr>
      <vt:lpstr>2015 - Microsoft visar vägen</vt:lpstr>
      <vt:lpstr>Fördelarna med att börja</vt:lpstr>
      <vt:lpstr>Skapa en Pull Request</vt:lpstr>
      <vt:lpstr>Men först lite om git</vt:lpstr>
      <vt:lpstr>Git på jobbet</vt:lpstr>
      <vt:lpstr>Git på GitHub</vt:lpstr>
      <vt:lpstr>1. Fork på GitHub</vt:lpstr>
      <vt:lpstr>2. Kopiera till din dator</vt:lpstr>
      <vt:lpstr>PowerPoint Presentation</vt:lpstr>
      <vt:lpstr>Konfiguera synk</vt:lpstr>
      <vt:lpstr>Kolla remotes</vt:lpstr>
      <vt:lpstr>3. Skriv kod</vt:lpstr>
      <vt:lpstr>4. Skicka in din Pull Request</vt:lpstr>
      <vt:lpstr>PowerPoint Presentation</vt:lpstr>
      <vt:lpstr>PowerPoint Presentation</vt:lpstr>
      <vt:lpstr>PowerPoint Presentation</vt:lpstr>
      <vt:lpstr>Varför är det så svårt då?</vt:lpstr>
      <vt:lpstr>Ett av mina första försök</vt:lpstr>
      <vt:lpstr>Mina lärdomar</vt:lpstr>
      <vt:lpstr>Andra hinder</vt:lpstr>
      <vt:lpstr>Olika sätt att hjälpa till</vt:lpstr>
      <vt:lpstr>Fler sätt att hjälpa till</vt:lpstr>
      <vt:lpstr>Välj rätt projekt</vt:lpstr>
      <vt:lpstr>http://up-for-grabs.net/</vt:lpstr>
      <vt:lpstr>Byt glasögon/hjärna/perspektiv</vt:lpstr>
      <vt:lpstr>Gör din Pull Request så bra att den inte går att motstå!</vt:lpstr>
      <vt:lpstr>1. Små ändringar</vt:lpstr>
      <vt:lpstr>2. Skriv enhetstester</vt:lpstr>
      <vt:lpstr>3. Fokus. SRP.</vt:lpstr>
      <vt:lpstr>4. Kodstil. Följ den!</vt:lpstr>
      <vt:lpstr>5. Varför -&gt; Hur -&gt; Verifiera</vt:lpstr>
      <vt:lpstr>6. Dela upp stora features</vt:lpstr>
      <vt:lpstr>Några sista tips</vt:lpstr>
      <vt:lpstr>.NET Open Source behöver dig!</vt:lpstr>
      <vt:lpstr>Lycka till!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 första Pull Request</dc:title>
  <dc:creator>Daniel Lee</dc:creator>
  <cp:lastModifiedBy>Daniel Lee</cp:lastModifiedBy>
  <cp:revision>110</cp:revision>
  <dcterms:created xsi:type="dcterms:W3CDTF">2015-01-17T15:39:37Z</dcterms:created>
  <dcterms:modified xsi:type="dcterms:W3CDTF">2015-02-03T21:48:03Z</dcterms:modified>
</cp:coreProperties>
</file>