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9BFC7-B91D-4D6E-BCC2-BC159430C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F46256-5319-4D2C-ADAC-EA79048C6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CE2EC-35ED-4390-AE67-9450C301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3975-EDD0-40E9-B787-BF372A24BEDF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916456-F2E9-455B-B05A-EE6C9148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8EF54-8E62-4C5D-B09A-E6A74EC4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B34-E47F-49CA-83B7-105FDA51C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79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B824B-D526-4754-B5B7-62179907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FC0817-FDFE-4A43-8E70-7B83BE607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45F5D-3049-49D3-803B-D5BFEDA9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3975-EDD0-40E9-B787-BF372A24BEDF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66F3E-509F-44C2-8FB7-2205A1B0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A072F6-9D21-4227-9F0F-9C1518BD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B34-E47F-49CA-83B7-105FDA51C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16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24C4B6-0D9E-4D56-BBF6-02FA1CFD3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18CAB4-6543-4E77-A78B-F2EE17958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C33B8-B300-4ABA-8E65-67D86234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3975-EDD0-40E9-B787-BF372A24BEDF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332DD-F72D-4B4D-B6D2-59DE1C02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0EE311-C0E0-4366-992C-FED0BA97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B34-E47F-49CA-83B7-105FDA51C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2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06BDE-B4C1-480C-9974-520D8FA6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264CA-5276-454E-AB49-FBE042A8A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827807-7E0D-40CE-A9BB-EF8FE910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3975-EDD0-40E9-B787-BF372A24BEDF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240DEA-1C78-48F7-8763-8A1615B5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6260C-8195-4C48-8CC5-43567BA0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B34-E47F-49CA-83B7-105FDA51C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09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8605E-F58D-45D3-AD6F-9A0E22953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848903-B74B-44AA-AB22-926D54E24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7FDEEE-8B19-4F74-A355-F9D84535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3975-EDD0-40E9-B787-BF372A24BEDF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D311E-DFCE-4C40-9A76-40AE2BA1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4A2ED-6946-4F53-B533-0FCFD77B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B34-E47F-49CA-83B7-105FDA51C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B0EC4-57E4-41F7-8AD5-A418D091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736B07-3778-458A-A0BB-604C4B7ED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240034-CC31-4759-B9BF-C3F819F81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BAFF19-D58D-4BCE-8C7C-12C9E285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3975-EDD0-40E9-B787-BF372A24BEDF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143372-2EFE-49D4-B05F-78C4E8D19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831580-6F33-4C6C-A339-5F97B644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B34-E47F-49CA-83B7-105FDA51C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8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F3A8A-7CD5-4A5C-A587-7195EB1DD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B4E50-D7FD-4E09-83DA-4610AC0EE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27FCC9-C72E-4D79-A5DC-E54D1C800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8ADDC-5664-45F0-8481-888E2613E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E94EDC-02C9-4F60-8846-2CBE85A01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4BDBA5-9383-45A7-9BC5-C271897EE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3975-EDD0-40E9-B787-BF372A24BEDF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293AC3-F57B-4CE7-BB18-F970D4DF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575A8A-28EB-4395-BF94-9C89D637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B34-E47F-49CA-83B7-105FDA51C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6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CEB70-5281-4CCB-91B8-B6130D94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8DAEDE-ED49-447A-BB0A-BDFF7DEB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3975-EDD0-40E9-B787-BF372A24BEDF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430EC9-51FB-4B86-BC91-DF6C8B1A4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E87FA6-CE76-41DC-AC50-4B78C287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B34-E47F-49CA-83B7-105FDA51C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17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3D0304-158F-469F-8E37-148D494F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3975-EDD0-40E9-B787-BF372A24BEDF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453CE6-D2A2-4E4D-98AB-665476BC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5D47EB-7207-404E-822C-D0A594C0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B34-E47F-49CA-83B7-105FDA51C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41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F7D3B-E7B4-4184-BF3E-0DB2C916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2753B2-81A7-4572-88FC-1B077C5AF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838F66-C0DA-45AD-8BC1-635CB8593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7B1589-377C-413F-A901-DD3D9664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3975-EDD0-40E9-B787-BF372A24BEDF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9E3EBA-C1D6-43CA-ACF5-377AF452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92EDAE-7129-41F5-B464-AB08EC86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B34-E47F-49CA-83B7-105FDA51C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94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15D7C-B42A-4DD7-B506-A5B210ABE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C01FD3-FEF6-471B-8445-A8DB8EAB77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702BF9-ED36-4649-A0A3-F465409D2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8EA283-1D1C-4574-9543-BB0EC550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3975-EDD0-40E9-B787-BF372A24BEDF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F11C06-DC42-48D5-A7F3-A3447561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65DF3A-91FB-453E-829F-77EA7C89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B34-E47F-49CA-83B7-105FDA51C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83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45325E-EF12-4D5B-8E55-1D9E715E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806B2-7E82-4249-B07A-5DED5CCD6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691B48-8930-4C36-A727-3566AAE59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B3975-EDD0-40E9-B787-BF372A24BEDF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FB0F6-C4EA-4BAE-9A4D-67B53043C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BC0E4-2062-4F85-BAED-3C9D48872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6EB34-E47F-49CA-83B7-105FDA51C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34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53BBC-09BF-4C8D-B061-351236446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MIPI Alliance Spec. </a:t>
            </a:r>
            <a:br>
              <a:rPr lang="en-US" altLang="ko-KR" dirty="0"/>
            </a:br>
            <a:r>
              <a:rPr lang="en-US" altLang="ko-KR" dirty="0"/>
              <a:t>for D-PHY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DCC69A-0EC7-4ABB-A9AA-6D945E622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Global Operation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6059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C2710-8E2E-476C-AE42-76B27115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Transmission Data Structure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145A0-B1C3-4EE5-95EA-50E5F25D4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Global operation</a:t>
            </a:r>
            <a:r>
              <a:rPr lang="ko-KR" altLang="en-US" dirty="0"/>
              <a:t>에는 </a:t>
            </a:r>
            <a:r>
              <a:rPr lang="en-US" altLang="ko-KR" dirty="0"/>
              <a:t>D-PHY(1</a:t>
            </a:r>
            <a:r>
              <a:rPr lang="ko-KR" altLang="en-US" dirty="0"/>
              <a:t>개의 </a:t>
            </a:r>
            <a:r>
              <a:rPr lang="en-US" altLang="ko-KR" dirty="0"/>
              <a:t>Clock lane, 1</a:t>
            </a:r>
            <a:r>
              <a:rPr lang="ko-KR" altLang="en-US" dirty="0"/>
              <a:t>개 이상의 </a:t>
            </a:r>
            <a:r>
              <a:rPr lang="en-US" altLang="ko-KR" dirty="0"/>
              <a:t>Data lane</a:t>
            </a:r>
            <a:r>
              <a:rPr lang="ko-KR" altLang="en-US" dirty="0"/>
              <a:t> 등으로 구성된 </a:t>
            </a:r>
            <a:r>
              <a:rPr lang="en-US" altLang="ko-KR" dirty="0"/>
              <a:t>functional block)</a:t>
            </a:r>
            <a:r>
              <a:rPr lang="ko-KR" altLang="en-US" dirty="0"/>
              <a:t>의 </a:t>
            </a:r>
            <a:r>
              <a:rPr lang="en-US" altLang="ko-KR" dirty="0"/>
              <a:t>signaling types, communication mechanisms, operating modes, coding schemes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The Link(Device </a:t>
            </a:r>
            <a:r>
              <a:rPr lang="ko-KR" altLang="en-US" dirty="0"/>
              <a:t>두개의 연결</a:t>
            </a:r>
            <a:r>
              <a:rPr lang="en-US" altLang="ko-KR" dirty="0"/>
              <a:t>, </a:t>
            </a:r>
            <a:r>
              <a:rPr lang="ko-KR" altLang="en-US" dirty="0"/>
              <a:t>두개의 </a:t>
            </a:r>
            <a:r>
              <a:rPr lang="en-US" altLang="ko-KR" dirty="0"/>
              <a:t>PHY</a:t>
            </a:r>
            <a:r>
              <a:rPr lang="ko-KR" altLang="en-US" dirty="0"/>
              <a:t>와 </a:t>
            </a:r>
            <a:r>
              <a:rPr lang="en-US" altLang="ko-KR" dirty="0"/>
              <a:t>Lane</a:t>
            </a:r>
            <a:r>
              <a:rPr lang="ko-KR" altLang="en-US" dirty="0"/>
              <a:t>으로 구성</a:t>
            </a:r>
            <a:r>
              <a:rPr lang="en-US" altLang="ko-KR" dirty="0"/>
              <a:t>) transports payload data provided by the protocol layer to the other side of the Link. The restrictions for the transmitted and received payload data.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94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2FBB8-98CA-4ADD-8A35-51A7E362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Lane States and Line Levels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2490D-A712-4489-951D-483FC1CED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Transmitter functions(?) determine the Lane state by driving certain Line levels.</a:t>
            </a:r>
          </a:p>
          <a:p>
            <a:r>
              <a:rPr lang="en-US" altLang="ko-KR" dirty="0"/>
              <a:t>HS</a:t>
            </a:r>
            <a:r>
              <a:rPr lang="ko-KR" altLang="en-US" dirty="0"/>
              <a:t>는 항상 </a:t>
            </a:r>
            <a:r>
              <a:rPr lang="en-US" altLang="ko-KR" dirty="0"/>
              <a:t>differentially </a:t>
            </a:r>
            <a:r>
              <a:rPr lang="ko-KR" altLang="en-US" dirty="0"/>
              <a:t>전송</a:t>
            </a:r>
            <a:endParaRPr lang="en-US" altLang="ko-KR" dirty="0"/>
          </a:p>
          <a:p>
            <a:r>
              <a:rPr lang="en-US" altLang="ko-KR" dirty="0"/>
              <a:t>LP</a:t>
            </a:r>
            <a:r>
              <a:rPr lang="ko-KR" altLang="en-US" dirty="0"/>
              <a:t>는 두 </a:t>
            </a:r>
            <a:r>
              <a:rPr lang="en-US" altLang="ko-KR" dirty="0"/>
              <a:t>Line</a:t>
            </a:r>
            <a:r>
              <a:rPr lang="ko-KR" altLang="en-US" dirty="0"/>
              <a:t>으로 구성된 한 </a:t>
            </a:r>
            <a:r>
              <a:rPr lang="en-US" altLang="ko-KR" dirty="0"/>
              <a:t>Lane</a:t>
            </a:r>
            <a:r>
              <a:rPr lang="ko-KR" altLang="en-US" dirty="0"/>
              <a:t>을 </a:t>
            </a:r>
            <a:r>
              <a:rPr lang="en-US" altLang="ko-KR" dirty="0"/>
              <a:t>independently </a:t>
            </a:r>
            <a:r>
              <a:rPr lang="ko-KR" altLang="en-US" dirty="0"/>
              <a:t>그리고 </a:t>
            </a:r>
            <a:r>
              <a:rPr lang="en-US" altLang="ko-KR" dirty="0"/>
              <a:t>single-ended</a:t>
            </a:r>
            <a:r>
              <a:rPr lang="ko-KR" altLang="en-US" dirty="0"/>
              <a:t>로 전송</a:t>
            </a:r>
            <a:endParaRPr lang="en-US" altLang="ko-KR" dirty="0"/>
          </a:p>
          <a:p>
            <a:r>
              <a:rPr lang="en-US" altLang="ko-KR" dirty="0"/>
              <a:t>LP-Receiver</a:t>
            </a:r>
            <a:r>
              <a:rPr lang="ko-KR" altLang="en-US" dirty="0"/>
              <a:t>는 항상 두 </a:t>
            </a:r>
            <a:r>
              <a:rPr lang="en-US" altLang="ko-KR" dirty="0"/>
              <a:t>HS differential state</a:t>
            </a:r>
            <a:r>
              <a:rPr lang="ko-KR" altLang="en-US" dirty="0"/>
              <a:t>를 모두 </a:t>
            </a:r>
            <a:r>
              <a:rPr lang="en-US" altLang="ko-KR" dirty="0"/>
              <a:t>LP-00</a:t>
            </a:r>
            <a:r>
              <a:rPr lang="ko-KR" altLang="en-US" dirty="0"/>
              <a:t>으로 인식한다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Clock signa</a:t>
            </a:r>
            <a:r>
              <a:rPr lang="ko-KR" altLang="en-US" dirty="0"/>
              <a:t>은 </a:t>
            </a:r>
            <a:r>
              <a:rPr lang="en-US" altLang="ko-KR" dirty="0" err="1"/>
              <a:t>Dp</a:t>
            </a:r>
            <a:r>
              <a:rPr lang="ko-KR" altLang="en-US" dirty="0"/>
              <a:t>와 </a:t>
            </a:r>
            <a:r>
              <a:rPr lang="en-US" altLang="ko-KR" dirty="0" err="1"/>
              <a:t>Dn</a:t>
            </a:r>
            <a:r>
              <a:rPr lang="ko-KR" altLang="en-US" dirty="0"/>
              <a:t>의 </a:t>
            </a:r>
            <a:r>
              <a:rPr lang="en-US" altLang="ko-KR" dirty="0"/>
              <a:t>exclusive-</a:t>
            </a:r>
            <a:r>
              <a:rPr lang="en-US" altLang="ko-KR" dirty="0" err="1"/>
              <a:t>Oring</a:t>
            </a:r>
            <a:r>
              <a:rPr lang="ko-KR" altLang="en-US" dirty="0"/>
              <a:t>을 통해 재구성된다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Operation mode</a:t>
            </a:r>
            <a:r>
              <a:rPr lang="ko-KR" altLang="en-US" dirty="0"/>
              <a:t>는 </a:t>
            </a:r>
            <a:r>
              <a:rPr lang="en-US" altLang="ko-KR" dirty="0"/>
              <a:t>HS</a:t>
            </a:r>
            <a:r>
              <a:rPr lang="ko-KR" altLang="en-US" dirty="0"/>
              <a:t>인 </a:t>
            </a:r>
            <a:r>
              <a:rPr lang="en-US" altLang="ko-KR" dirty="0"/>
              <a:t>Burst mode</a:t>
            </a:r>
            <a:r>
              <a:rPr lang="ko-KR" altLang="en-US" dirty="0"/>
              <a:t>와 </a:t>
            </a:r>
            <a:r>
              <a:rPr lang="en-US" altLang="ko-KR" dirty="0"/>
              <a:t>LP</a:t>
            </a:r>
            <a:r>
              <a:rPr lang="ko-KR" altLang="en-US" dirty="0"/>
              <a:t>인 </a:t>
            </a:r>
            <a:r>
              <a:rPr lang="en-US" altLang="ko-KR" dirty="0"/>
              <a:t>Control mode</a:t>
            </a:r>
            <a:r>
              <a:rPr lang="ko-KR" altLang="en-US" dirty="0"/>
              <a:t>와 </a:t>
            </a:r>
            <a:r>
              <a:rPr lang="en-US" altLang="ko-KR" dirty="0"/>
              <a:t>Escape mode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B5FB9F-1223-47DD-8F8B-C8C5D36F3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3886200"/>
            <a:ext cx="85248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1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D5040-312A-4764-873D-2B3ECA3D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Lane States and Line Levels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77B8E-2F3B-4C27-BB23-46508DBA5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Transmitter functions(?) determine the Lane state by driving certain Line levels.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HS</a:t>
            </a:r>
            <a:r>
              <a:rPr lang="ko-KR" altLang="en-US" dirty="0"/>
              <a:t>는 항상 </a:t>
            </a:r>
            <a:r>
              <a:rPr lang="en-US" altLang="ko-KR" dirty="0"/>
              <a:t>differentially </a:t>
            </a:r>
            <a:r>
              <a:rPr lang="ko-KR" altLang="en-US" dirty="0"/>
              <a:t>전송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LP</a:t>
            </a:r>
            <a:r>
              <a:rPr lang="ko-KR" altLang="en-US" dirty="0"/>
              <a:t>는 두 </a:t>
            </a:r>
            <a:r>
              <a:rPr lang="en-US" altLang="ko-KR" dirty="0"/>
              <a:t>Line</a:t>
            </a:r>
            <a:r>
              <a:rPr lang="ko-KR" altLang="en-US" dirty="0"/>
              <a:t>으로 구성된 한 </a:t>
            </a:r>
            <a:r>
              <a:rPr lang="en-US" altLang="ko-KR" dirty="0"/>
              <a:t>Lane</a:t>
            </a:r>
            <a:r>
              <a:rPr lang="ko-KR" altLang="en-US" dirty="0"/>
              <a:t>을 </a:t>
            </a:r>
            <a:r>
              <a:rPr lang="en-US" altLang="ko-KR" dirty="0"/>
              <a:t>independently </a:t>
            </a:r>
            <a:r>
              <a:rPr lang="ko-KR" altLang="en-US" dirty="0"/>
              <a:t>그리고 </a:t>
            </a:r>
            <a:r>
              <a:rPr lang="en-US" altLang="ko-KR" dirty="0"/>
              <a:t>single-ended</a:t>
            </a:r>
            <a:r>
              <a:rPr lang="ko-KR" altLang="en-US" dirty="0"/>
              <a:t>로 전송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LP-Receiver</a:t>
            </a:r>
            <a:r>
              <a:rPr lang="ko-KR" altLang="en-US" dirty="0"/>
              <a:t>는 항상 두 </a:t>
            </a:r>
            <a:r>
              <a:rPr lang="en-US" altLang="ko-KR" dirty="0"/>
              <a:t>HS differential state</a:t>
            </a:r>
            <a:r>
              <a:rPr lang="ko-KR" altLang="en-US" dirty="0"/>
              <a:t>를 모두 </a:t>
            </a:r>
            <a:r>
              <a:rPr lang="en-US" altLang="ko-KR" dirty="0"/>
              <a:t>LP-00</a:t>
            </a:r>
            <a:r>
              <a:rPr lang="ko-KR" altLang="en-US" dirty="0"/>
              <a:t>으로 인식한다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Clock signa</a:t>
            </a:r>
            <a:r>
              <a:rPr lang="ko-KR" altLang="en-US" dirty="0"/>
              <a:t>은 </a:t>
            </a:r>
            <a:r>
              <a:rPr lang="en-US" altLang="ko-KR" dirty="0" err="1"/>
              <a:t>Dp</a:t>
            </a:r>
            <a:r>
              <a:rPr lang="ko-KR" altLang="en-US" dirty="0"/>
              <a:t>와 </a:t>
            </a:r>
            <a:r>
              <a:rPr lang="en-US" altLang="ko-KR" dirty="0" err="1"/>
              <a:t>Dn</a:t>
            </a:r>
            <a:r>
              <a:rPr lang="ko-KR" altLang="en-US" dirty="0"/>
              <a:t>의 </a:t>
            </a:r>
            <a:r>
              <a:rPr lang="en-US" altLang="ko-KR" dirty="0"/>
              <a:t>exclusive-</a:t>
            </a:r>
            <a:r>
              <a:rPr lang="en-US" altLang="ko-KR" dirty="0" err="1"/>
              <a:t>Oring</a:t>
            </a:r>
            <a:r>
              <a:rPr lang="ko-KR" altLang="en-US" dirty="0"/>
              <a:t>을 통해 재구성된다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HS transmission</a:t>
            </a:r>
            <a:r>
              <a:rPr lang="ko-KR" altLang="en-US" dirty="0"/>
              <a:t>에서 </a:t>
            </a:r>
            <a:r>
              <a:rPr lang="en-US" altLang="ko-KR" dirty="0"/>
              <a:t>LP Receivers</a:t>
            </a:r>
            <a:r>
              <a:rPr lang="ko-KR" altLang="en-US" dirty="0"/>
              <a:t>는 </a:t>
            </a:r>
            <a:r>
              <a:rPr lang="en-US" altLang="ko-KR" dirty="0"/>
              <a:t>LP-00</a:t>
            </a:r>
            <a:r>
              <a:rPr lang="ko-KR" altLang="en-US" dirty="0"/>
              <a:t>을 </a:t>
            </a:r>
            <a:r>
              <a:rPr lang="en-US" altLang="ko-KR" dirty="0"/>
              <a:t>Line</a:t>
            </a:r>
            <a:r>
              <a:rPr lang="ko-KR" altLang="en-US" dirty="0"/>
              <a:t>에서 관측한다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Escape mode</a:t>
            </a:r>
            <a:r>
              <a:rPr lang="ko-KR" altLang="en-US" dirty="0"/>
              <a:t>에서 </a:t>
            </a:r>
            <a:r>
              <a:rPr lang="en-US" altLang="ko-KR" dirty="0"/>
              <a:t>LP-11</a:t>
            </a:r>
            <a:r>
              <a:rPr lang="ko-KR" altLang="en-US" dirty="0"/>
              <a:t>이 발생하면 </a:t>
            </a:r>
            <a:r>
              <a:rPr lang="en-US" altLang="ko-KR" dirty="0"/>
              <a:t>Lane</a:t>
            </a:r>
            <a:r>
              <a:rPr lang="ko-KR" altLang="en-US" dirty="0"/>
              <a:t>은 </a:t>
            </a:r>
            <a:r>
              <a:rPr lang="en-US" altLang="ko-KR" dirty="0"/>
              <a:t>Stop state(Control mode LP-11)</a:t>
            </a:r>
            <a:r>
              <a:rPr lang="ko-KR" altLang="en-US" dirty="0"/>
              <a:t>로 변경된다</a:t>
            </a:r>
            <a:r>
              <a:rPr lang="en-US" altLang="ko-KR" dirty="0"/>
              <a:t>.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C7E577E-0412-47D4-98CC-22DFFD86C9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098132"/>
            <a:ext cx="5181600" cy="180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0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360E4-209C-4832-BF27-4EF46123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Operating Modes</a:t>
            </a:r>
            <a:br>
              <a:rPr lang="en-US" altLang="ko-KR" dirty="0"/>
            </a:br>
            <a:r>
              <a:rPr lang="en-US" altLang="ko-KR" dirty="0"/>
              <a:t>: Control, High-Speed, and Escape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C804E-29CA-4300-8E3C-51E5295E2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Operation mode</a:t>
            </a:r>
            <a:r>
              <a:rPr lang="ko-KR" altLang="en-US" dirty="0"/>
              <a:t>에는 </a:t>
            </a:r>
            <a:r>
              <a:rPr lang="en-US" altLang="ko-KR" dirty="0"/>
              <a:t>HS</a:t>
            </a:r>
            <a:r>
              <a:rPr lang="ko-KR" altLang="en-US" dirty="0"/>
              <a:t>인 </a:t>
            </a:r>
            <a:r>
              <a:rPr lang="en-US" altLang="ko-KR" dirty="0"/>
              <a:t>Burst mode</a:t>
            </a:r>
            <a:r>
              <a:rPr lang="ko-KR" altLang="en-US" dirty="0"/>
              <a:t>와 </a:t>
            </a:r>
            <a:r>
              <a:rPr lang="en-US" altLang="ko-KR" dirty="0"/>
              <a:t>LP</a:t>
            </a:r>
            <a:r>
              <a:rPr lang="ko-KR" altLang="en-US" dirty="0"/>
              <a:t>인 </a:t>
            </a:r>
            <a:r>
              <a:rPr lang="en-US" altLang="ko-KR" dirty="0"/>
              <a:t>Control mode</a:t>
            </a:r>
            <a:r>
              <a:rPr lang="ko-KR" altLang="en-US" dirty="0"/>
              <a:t>와 </a:t>
            </a:r>
            <a:r>
              <a:rPr lang="en-US" altLang="ko-KR" dirty="0"/>
              <a:t>Escape mode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Data bursts </a:t>
            </a:r>
            <a:r>
              <a:rPr lang="ko-KR" altLang="en-US" dirty="0"/>
              <a:t>일 때 </a:t>
            </a:r>
            <a:r>
              <a:rPr lang="en-US" altLang="ko-KR" dirty="0"/>
              <a:t>Lane</a:t>
            </a:r>
            <a:r>
              <a:rPr lang="ko-KR" altLang="en-US" dirty="0"/>
              <a:t>은 항상 </a:t>
            </a:r>
            <a:r>
              <a:rPr lang="en-US" altLang="ko-KR" dirty="0"/>
              <a:t>High-Speed mode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HS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  <a:r>
              <a:rPr lang="ko-KR" altLang="en-US" dirty="0"/>
              <a:t>는 </a:t>
            </a:r>
            <a:r>
              <a:rPr lang="en-US" altLang="ko-KR" dirty="0"/>
              <a:t>LP-11, LP-01, LP-00</a:t>
            </a:r>
            <a:r>
              <a:rPr lang="ko-KR" altLang="en-US" dirty="0"/>
              <a:t> 를 통해 진입이 가능하고 </a:t>
            </a:r>
            <a:r>
              <a:rPr lang="en-US" altLang="ko-KR" dirty="0"/>
              <a:t>LP-11</a:t>
            </a:r>
            <a:r>
              <a:rPr lang="ko-KR" altLang="en-US" dirty="0"/>
              <a:t>을 수신할 때까지 지속된다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Escape mode</a:t>
            </a:r>
            <a:r>
              <a:rPr lang="ko-KR" altLang="en-US" dirty="0"/>
              <a:t>는 </a:t>
            </a:r>
            <a:r>
              <a:rPr lang="en-US" altLang="ko-KR" dirty="0"/>
              <a:t>Control mode</a:t>
            </a:r>
            <a:r>
              <a:rPr lang="ko-KR" altLang="en-US" dirty="0"/>
              <a:t>에서의 요청을 통해서만 진입이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Data Lane</a:t>
            </a:r>
            <a:r>
              <a:rPr lang="ko-KR" altLang="en-US" dirty="0"/>
              <a:t>은 </a:t>
            </a:r>
            <a:r>
              <a:rPr lang="en-US" altLang="ko-KR" dirty="0"/>
              <a:t>Stop state </a:t>
            </a:r>
            <a:r>
              <a:rPr lang="ko-KR" altLang="en-US" dirty="0"/>
              <a:t>탐지 후 항상 </a:t>
            </a:r>
            <a:r>
              <a:rPr lang="en-US" altLang="ko-KR" dirty="0"/>
              <a:t>Escape mode</a:t>
            </a:r>
            <a:r>
              <a:rPr lang="ko-KR" altLang="en-US" dirty="0"/>
              <a:t>로 나가고 </a:t>
            </a:r>
            <a:r>
              <a:rPr lang="en-US" altLang="ko-KR" dirty="0"/>
              <a:t>Control mode</a:t>
            </a:r>
            <a:r>
              <a:rPr lang="ko-KR" altLang="en-US" dirty="0"/>
              <a:t>로 진입한다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17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5BADC-5F57-43A2-9C71-BA66CBAB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High-Speed Data Transmission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F5B9FA-A87C-464A-B21B-F096C3F9C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Transmission</a:t>
            </a:r>
            <a:r>
              <a:rPr lang="ko-KR" altLang="en-US" dirty="0"/>
              <a:t>은 </a:t>
            </a:r>
            <a:r>
              <a:rPr lang="en-US" altLang="ko-KR" dirty="0"/>
              <a:t>Stop state</a:t>
            </a:r>
            <a:r>
              <a:rPr lang="ko-KR" altLang="en-US" dirty="0"/>
              <a:t>에서 시작해 </a:t>
            </a:r>
            <a:r>
              <a:rPr lang="en-US" altLang="ko-KR" dirty="0"/>
              <a:t>Stop state</a:t>
            </a:r>
            <a:r>
              <a:rPr lang="ko-KR" altLang="en-US" dirty="0"/>
              <a:t>로 끝난다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전송하는 </a:t>
            </a:r>
            <a:r>
              <a:rPr lang="en-US" altLang="ko-KR" dirty="0"/>
              <a:t>payload data</a:t>
            </a:r>
            <a:r>
              <a:rPr lang="ko-KR" altLang="en-US" dirty="0"/>
              <a:t>의 크기엔 제한이 없다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548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355</Words>
  <Application>Microsoft Office PowerPoint</Application>
  <PresentationFormat>와이드스크린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MIPI Alliance Spec.  for D-PHY</vt:lpstr>
      <vt:lpstr>Transmission Data Structure</vt:lpstr>
      <vt:lpstr>Lane States and Line Levels</vt:lpstr>
      <vt:lpstr>Lane States and Line Levels</vt:lpstr>
      <vt:lpstr>Operating Modes : Control, High-Speed, and Escape</vt:lpstr>
      <vt:lpstr>High-Speed Data Transmission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Dongwook</dc:creator>
  <cp:lastModifiedBy>Lee Dongwook</cp:lastModifiedBy>
  <cp:revision>21</cp:revision>
  <dcterms:created xsi:type="dcterms:W3CDTF">2018-10-13T06:45:14Z</dcterms:created>
  <dcterms:modified xsi:type="dcterms:W3CDTF">2018-10-13T07:25:09Z</dcterms:modified>
</cp:coreProperties>
</file>