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64" r:id="rId5"/>
    <p:sldId id="260" r:id="rId6"/>
    <p:sldId id="257" r:id="rId7"/>
    <p:sldId id="265" r:id="rId8"/>
    <p:sldId id="266" r:id="rId9"/>
    <p:sldId id="267" r:id="rId10"/>
    <p:sldId id="26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54"/>
    <a:srgbClr val="93C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1596-D8F9-0843-9B30-4D153CABF9DD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E0DD6-DEB5-5049-89B5-90BBECF1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5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4FD509-25EA-5843-A142-A76ACEBBF8B8}"/>
              </a:ext>
            </a:extLst>
          </p:cNvPr>
          <p:cNvSpPr/>
          <p:nvPr/>
        </p:nvSpPr>
        <p:spPr>
          <a:xfrm>
            <a:off x="1160967" y="339976"/>
            <a:ext cx="3222860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problem</a:t>
            </a:r>
          </a:p>
        </p:txBody>
      </p:sp>
    </p:spTree>
    <p:extLst>
      <p:ext uri="{BB962C8B-B14F-4D97-AF65-F5344CB8AC3E}">
        <p14:creationId xmlns:p14="http://schemas.microsoft.com/office/powerpoint/2010/main" val="356220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B1787B-5C3D-D643-9380-188453C9CCF3}"/>
              </a:ext>
            </a:extLst>
          </p:cNvPr>
          <p:cNvSpPr/>
          <p:nvPr/>
        </p:nvSpPr>
        <p:spPr>
          <a:xfrm>
            <a:off x="263469" y="650928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27968-D08A-1B4E-8830-95DA97037A2D}"/>
              </a:ext>
            </a:extLst>
          </p:cNvPr>
          <p:cNvSpPr/>
          <p:nvPr/>
        </p:nvSpPr>
        <p:spPr>
          <a:xfrm>
            <a:off x="263469" y="1477504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54C36-8FC7-A348-B1C8-822B90C7995F}"/>
              </a:ext>
            </a:extLst>
          </p:cNvPr>
          <p:cNvSpPr/>
          <p:nvPr/>
        </p:nvSpPr>
        <p:spPr>
          <a:xfrm>
            <a:off x="263468" y="2304080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3F226-617D-5349-A083-407AC299CCAD}"/>
              </a:ext>
            </a:extLst>
          </p:cNvPr>
          <p:cNvSpPr/>
          <p:nvPr/>
        </p:nvSpPr>
        <p:spPr>
          <a:xfrm>
            <a:off x="278964" y="3130656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D2ACCF-64D6-704C-85FE-78687F5F0279}"/>
              </a:ext>
            </a:extLst>
          </p:cNvPr>
          <p:cNvSpPr/>
          <p:nvPr/>
        </p:nvSpPr>
        <p:spPr>
          <a:xfrm>
            <a:off x="2074601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C61E8-2E55-3641-BD17-F86E975E40CF}"/>
              </a:ext>
            </a:extLst>
          </p:cNvPr>
          <p:cNvSpPr/>
          <p:nvPr/>
        </p:nvSpPr>
        <p:spPr>
          <a:xfrm>
            <a:off x="2554644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935E02-3AB2-074B-8B47-343A52631825}"/>
              </a:ext>
            </a:extLst>
          </p:cNvPr>
          <p:cNvSpPr/>
          <p:nvPr/>
        </p:nvSpPr>
        <p:spPr>
          <a:xfrm>
            <a:off x="3034687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2A6F89-5409-D64E-9752-F44C9A0007B5}"/>
              </a:ext>
            </a:extLst>
          </p:cNvPr>
          <p:cNvSpPr/>
          <p:nvPr/>
        </p:nvSpPr>
        <p:spPr>
          <a:xfrm>
            <a:off x="3514730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340822-D73A-E642-9166-EC26BC94C20A}"/>
              </a:ext>
            </a:extLst>
          </p:cNvPr>
          <p:cNvSpPr/>
          <p:nvPr/>
        </p:nvSpPr>
        <p:spPr>
          <a:xfrm>
            <a:off x="3994773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91D6E-3B82-3D42-8389-726974AF127E}"/>
              </a:ext>
            </a:extLst>
          </p:cNvPr>
          <p:cNvSpPr/>
          <p:nvPr/>
        </p:nvSpPr>
        <p:spPr>
          <a:xfrm>
            <a:off x="4474816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3FD5EE-1518-9E46-9008-0A4CA85825C4}"/>
              </a:ext>
            </a:extLst>
          </p:cNvPr>
          <p:cNvSpPr/>
          <p:nvPr/>
        </p:nvSpPr>
        <p:spPr>
          <a:xfrm>
            <a:off x="4954860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80ADEB-75F2-1F49-BFFF-EFB632CA4156}"/>
              </a:ext>
            </a:extLst>
          </p:cNvPr>
          <p:cNvSpPr txBox="1"/>
          <p:nvPr/>
        </p:nvSpPr>
        <p:spPr>
          <a:xfrm>
            <a:off x="3388510" y="438811"/>
            <a:ext cx="62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E83B0B-9E0F-2A4F-A67E-68F0E7080132}"/>
              </a:ext>
            </a:extLst>
          </p:cNvPr>
          <p:cNvCxnSpPr>
            <a:cxnSpLocks/>
          </p:cNvCxnSpPr>
          <p:nvPr/>
        </p:nvCxnSpPr>
        <p:spPr>
          <a:xfrm>
            <a:off x="5437186" y="958123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B12C9BF-75E3-F744-B974-BEC9619D147E}"/>
              </a:ext>
            </a:extLst>
          </p:cNvPr>
          <p:cNvSpPr/>
          <p:nvPr/>
        </p:nvSpPr>
        <p:spPr>
          <a:xfrm>
            <a:off x="6021914" y="650928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E9D777-F727-E042-B6DB-AFE0C1EF817F}"/>
              </a:ext>
            </a:extLst>
          </p:cNvPr>
          <p:cNvCxnSpPr>
            <a:cxnSpLocks/>
          </p:cNvCxnSpPr>
          <p:nvPr/>
        </p:nvCxnSpPr>
        <p:spPr>
          <a:xfrm>
            <a:off x="7356464" y="949270"/>
            <a:ext cx="679407" cy="94604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114385-1F92-2B45-8C75-4BFC3D67E6F4}"/>
              </a:ext>
            </a:extLst>
          </p:cNvPr>
          <p:cNvCxnSpPr>
            <a:cxnSpLocks/>
          </p:cNvCxnSpPr>
          <p:nvPr/>
        </p:nvCxnSpPr>
        <p:spPr>
          <a:xfrm>
            <a:off x="1540282" y="941521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8380670-D9CC-D946-AEE0-7886B02510A6}"/>
              </a:ext>
            </a:extLst>
          </p:cNvPr>
          <p:cNvSpPr/>
          <p:nvPr/>
        </p:nvSpPr>
        <p:spPr>
          <a:xfrm>
            <a:off x="2074601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7769B3-CE7F-8A4A-9A75-795C5B46EE4A}"/>
              </a:ext>
            </a:extLst>
          </p:cNvPr>
          <p:cNvSpPr/>
          <p:nvPr/>
        </p:nvSpPr>
        <p:spPr>
          <a:xfrm>
            <a:off x="2554644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4D7241-C243-7045-AA4E-9CC9A8D9B683}"/>
              </a:ext>
            </a:extLst>
          </p:cNvPr>
          <p:cNvSpPr/>
          <p:nvPr/>
        </p:nvSpPr>
        <p:spPr>
          <a:xfrm>
            <a:off x="3034687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4C5D45-68FF-5242-9AF1-E312CAB85A14}"/>
              </a:ext>
            </a:extLst>
          </p:cNvPr>
          <p:cNvSpPr/>
          <p:nvPr/>
        </p:nvSpPr>
        <p:spPr>
          <a:xfrm>
            <a:off x="3514730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A90BCC-5EF9-1F4F-92F9-027EC764D491}"/>
              </a:ext>
            </a:extLst>
          </p:cNvPr>
          <p:cNvSpPr/>
          <p:nvPr/>
        </p:nvSpPr>
        <p:spPr>
          <a:xfrm>
            <a:off x="3994773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81F086-D578-384F-8A2E-8630A475A19A}"/>
              </a:ext>
            </a:extLst>
          </p:cNvPr>
          <p:cNvSpPr/>
          <p:nvPr/>
        </p:nvSpPr>
        <p:spPr>
          <a:xfrm>
            <a:off x="4474816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F0EE47-7AF9-5B4F-93A4-CB8432465934}"/>
              </a:ext>
            </a:extLst>
          </p:cNvPr>
          <p:cNvSpPr/>
          <p:nvPr/>
        </p:nvSpPr>
        <p:spPr>
          <a:xfrm>
            <a:off x="4954860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8DD89A-2A68-D64F-82E5-73AE166D65E8}"/>
              </a:ext>
            </a:extLst>
          </p:cNvPr>
          <p:cNvCxnSpPr>
            <a:cxnSpLocks/>
          </p:cNvCxnSpPr>
          <p:nvPr/>
        </p:nvCxnSpPr>
        <p:spPr>
          <a:xfrm>
            <a:off x="5437186" y="3437851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CFF856B-9694-9445-9739-50C866557CCE}"/>
              </a:ext>
            </a:extLst>
          </p:cNvPr>
          <p:cNvSpPr/>
          <p:nvPr/>
        </p:nvSpPr>
        <p:spPr>
          <a:xfrm>
            <a:off x="6021914" y="3130656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49DC67-2C68-AF4F-9611-28B7F6AAC83A}"/>
              </a:ext>
            </a:extLst>
          </p:cNvPr>
          <p:cNvCxnSpPr>
            <a:cxnSpLocks/>
          </p:cNvCxnSpPr>
          <p:nvPr/>
        </p:nvCxnSpPr>
        <p:spPr>
          <a:xfrm flipV="1">
            <a:off x="7356464" y="2491995"/>
            <a:ext cx="737017" cy="937003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8A6D5-0AB6-194D-99D1-0FF84B252BE9}"/>
              </a:ext>
            </a:extLst>
          </p:cNvPr>
          <p:cNvCxnSpPr>
            <a:cxnSpLocks/>
          </p:cNvCxnSpPr>
          <p:nvPr/>
        </p:nvCxnSpPr>
        <p:spPr>
          <a:xfrm>
            <a:off x="1540282" y="3421249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AF8902-5680-3C40-AD1D-EF846AADDEDE}"/>
              </a:ext>
            </a:extLst>
          </p:cNvPr>
          <p:cNvSpPr/>
          <p:nvPr/>
        </p:nvSpPr>
        <p:spPr>
          <a:xfrm>
            <a:off x="2074601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9F2CC9-A901-CF46-95F4-AB3E52E8391C}"/>
              </a:ext>
            </a:extLst>
          </p:cNvPr>
          <p:cNvSpPr/>
          <p:nvPr/>
        </p:nvSpPr>
        <p:spPr>
          <a:xfrm>
            <a:off x="2554644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14340DB-5F56-514E-B245-F533FF8295DB}"/>
              </a:ext>
            </a:extLst>
          </p:cNvPr>
          <p:cNvSpPr/>
          <p:nvPr/>
        </p:nvSpPr>
        <p:spPr>
          <a:xfrm>
            <a:off x="3034687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222AD5-2026-CC41-80EE-7889DF48A2DF}"/>
              </a:ext>
            </a:extLst>
          </p:cNvPr>
          <p:cNvSpPr/>
          <p:nvPr/>
        </p:nvSpPr>
        <p:spPr>
          <a:xfrm>
            <a:off x="3514730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71F080-357C-254C-85D2-25A135BBD9C5}"/>
              </a:ext>
            </a:extLst>
          </p:cNvPr>
          <p:cNvSpPr/>
          <p:nvPr/>
        </p:nvSpPr>
        <p:spPr>
          <a:xfrm>
            <a:off x="3994773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7243E4F-196F-8A4C-879E-ED2D6B851094}"/>
              </a:ext>
            </a:extLst>
          </p:cNvPr>
          <p:cNvSpPr/>
          <p:nvPr/>
        </p:nvSpPr>
        <p:spPr>
          <a:xfrm>
            <a:off x="4474816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E56798-D47E-7542-8054-8A8DD9B42B63}"/>
              </a:ext>
            </a:extLst>
          </p:cNvPr>
          <p:cNvSpPr/>
          <p:nvPr/>
        </p:nvSpPr>
        <p:spPr>
          <a:xfrm>
            <a:off x="4954860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8372338-7ADC-BC4C-A923-45C499840BF7}"/>
              </a:ext>
            </a:extLst>
          </p:cNvPr>
          <p:cNvCxnSpPr>
            <a:cxnSpLocks/>
          </p:cNvCxnSpPr>
          <p:nvPr/>
        </p:nvCxnSpPr>
        <p:spPr>
          <a:xfrm>
            <a:off x="5437186" y="1769200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34E97A-C27D-FB44-89D6-88FFAD4AFC3B}"/>
              </a:ext>
            </a:extLst>
          </p:cNvPr>
          <p:cNvSpPr/>
          <p:nvPr/>
        </p:nvSpPr>
        <p:spPr>
          <a:xfrm>
            <a:off x="6021914" y="1462005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045A8B-C769-9F49-948C-C3118104F84D}"/>
              </a:ext>
            </a:extLst>
          </p:cNvPr>
          <p:cNvCxnSpPr>
            <a:cxnSpLocks/>
          </p:cNvCxnSpPr>
          <p:nvPr/>
        </p:nvCxnSpPr>
        <p:spPr>
          <a:xfrm>
            <a:off x="7356464" y="1760347"/>
            <a:ext cx="498529" cy="298343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2364F62-2478-1049-A1DC-C15B3409F308}"/>
              </a:ext>
            </a:extLst>
          </p:cNvPr>
          <p:cNvCxnSpPr>
            <a:cxnSpLocks/>
          </p:cNvCxnSpPr>
          <p:nvPr/>
        </p:nvCxnSpPr>
        <p:spPr>
          <a:xfrm>
            <a:off x="1540282" y="1752598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8BE4DC4-20CB-0741-A083-CA5F106DB2E1}"/>
              </a:ext>
            </a:extLst>
          </p:cNvPr>
          <p:cNvSpPr/>
          <p:nvPr/>
        </p:nvSpPr>
        <p:spPr>
          <a:xfrm>
            <a:off x="2074601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A48DEE-75AB-A647-A6DB-A578F635DDB9}"/>
              </a:ext>
            </a:extLst>
          </p:cNvPr>
          <p:cNvSpPr/>
          <p:nvPr/>
        </p:nvSpPr>
        <p:spPr>
          <a:xfrm>
            <a:off x="2554644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15F51A9-DADD-7246-BE4B-258CBA93A0D6}"/>
              </a:ext>
            </a:extLst>
          </p:cNvPr>
          <p:cNvSpPr/>
          <p:nvPr/>
        </p:nvSpPr>
        <p:spPr>
          <a:xfrm>
            <a:off x="3034687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FE67B1-2DBE-FA42-9F4B-F18041044995}"/>
              </a:ext>
            </a:extLst>
          </p:cNvPr>
          <p:cNvSpPr/>
          <p:nvPr/>
        </p:nvSpPr>
        <p:spPr>
          <a:xfrm>
            <a:off x="3514730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1544DE2-A64F-9049-9AEE-6CFBD7436C0B}"/>
              </a:ext>
            </a:extLst>
          </p:cNvPr>
          <p:cNvSpPr/>
          <p:nvPr/>
        </p:nvSpPr>
        <p:spPr>
          <a:xfrm>
            <a:off x="3994773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66301-73AC-7741-A2A7-8DCF2BC7148E}"/>
              </a:ext>
            </a:extLst>
          </p:cNvPr>
          <p:cNvSpPr/>
          <p:nvPr/>
        </p:nvSpPr>
        <p:spPr>
          <a:xfrm>
            <a:off x="4474816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2D9FD-D944-5848-81D7-61ADD25DED33}"/>
              </a:ext>
            </a:extLst>
          </p:cNvPr>
          <p:cNvSpPr/>
          <p:nvPr/>
        </p:nvSpPr>
        <p:spPr>
          <a:xfrm>
            <a:off x="4954860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128A78E-6635-3542-8EEE-594AA89D2B04}"/>
              </a:ext>
            </a:extLst>
          </p:cNvPr>
          <p:cNvCxnSpPr>
            <a:cxnSpLocks/>
          </p:cNvCxnSpPr>
          <p:nvPr/>
        </p:nvCxnSpPr>
        <p:spPr>
          <a:xfrm>
            <a:off x="5437186" y="2603524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E35483E-3E54-464A-96BA-BCC92540B86B}"/>
              </a:ext>
            </a:extLst>
          </p:cNvPr>
          <p:cNvSpPr/>
          <p:nvPr/>
        </p:nvSpPr>
        <p:spPr>
          <a:xfrm>
            <a:off x="6021914" y="2296329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589B3B-5918-194A-B660-AA727243BA29}"/>
              </a:ext>
            </a:extLst>
          </p:cNvPr>
          <p:cNvSpPr/>
          <p:nvPr/>
        </p:nvSpPr>
        <p:spPr>
          <a:xfrm>
            <a:off x="7695242" y="1895310"/>
            <a:ext cx="1221773" cy="5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7A96E32-96A5-5B48-B62B-6B33D9286964}"/>
              </a:ext>
            </a:extLst>
          </p:cNvPr>
          <p:cNvCxnSpPr>
            <a:cxnSpLocks/>
          </p:cNvCxnSpPr>
          <p:nvPr/>
        </p:nvCxnSpPr>
        <p:spPr>
          <a:xfrm flipV="1">
            <a:off x="7356464" y="2304080"/>
            <a:ext cx="511447" cy="290591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8BBFEC-3E90-ED4D-BD36-8DD475709286}"/>
              </a:ext>
            </a:extLst>
          </p:cNvPr>
          <p:cNvCxnSpPr>
            <a:cxnSpLocks/>
          </p:cNvCxnSpPr>
          <p:nvPr/>
        </p:nvCxnSpPr>
        <p:spPr>
          <a:xfrm>
            <a:off x="1540282" y="2586922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2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4FD509-25EA-5843-A142-A76ACEBBF8B8}"/>
              </a:ext>
            </a:extLst>
          </p:cNvPr>
          <p:cNvSpPr/>
          <p:nvPr/>
        </p:nvSpPr>
        <p:spPr>
          <a:xfrm>
            <a:off x="1160967" y="339976"/>
            <a:ext cx="3222860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problem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E2355-8D47-F448-BD2B-DDEB7719C8B5}"/>
              </a:ext>
            </a:extLst>
          </p:cNvPr>
          <p:cNvCxnSpPr>
            <a:cxnSpLocks/>
          </p:cNvCxnSpPr>
          <p:nvPr/>
        </p:nvCxnSpPr>
        <p:spPr>
          <a:xfrm>
            <a:off x="2780146" y="1022887"/>
            <a:ext cx="0" cy="612184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14DE6-B45E-ED49-BEE3-DDE7F370EFD5}"/>
              </a:ext>
            </a:extLst>
          </p:cNvPr>
          <p:cNvSpPr/>
          <p:nvPr/>
        </p:nvSpPr>
        <p:spPr>
          <a:xfrm>
            <a:off x="1158106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056F2-DA3D-9542-9F64-762BFA28DB6E}"/>
              </a:ext>
            </a:extLst>
          </p:cNvPr>
          <p:cNvSpPr/>
          <p:nvPr/>
        </p:nvSpPr>
        <p:spPr>
          <a:xfrm>
            <a:off x="1638149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ACEEE-3804-0940-BADE-89D72499457E}"/>
              </a:ext>
            </a:extLst>
          </p:cNvPr>
          <p:cNvSpPr/>
          <p:nvPr/>
        </p:nvSpPr>
        <p:spPr>
          <a:xfrm>
            <a:off x="2118192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01F4BF-8E28-1648-9F75-88AD6E6C0EE9}"/>
              </a:ext>
            </a:extLst>
          </p:cNvPr>
          <p:cNvSpPr/>
          <p:nvPr/>
        </p:nvSpPr>
        <p:spPr>
          <a:xfrm>
            <a:off x="2598235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1F21D4-E95B-974D-8381-B804E870F181}"/>
              </a:ext>
            </a:extLst>
          </p:cNvPr>
          <p:cNvSpPr/>
          <p:nvPr/>
        </p:nvSpPr>
        <p:spPr>
          <a:xfrm>
            <a:off x="3078278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D98B43-CC82-9748-957F-20C764BB5013}"/>
              </a:ext>
            </a:extLst>
          </p:cNvPr>
          <p:cNvSpPr/>
          <p:nvPr/>
        </p:nvSpPr>
        <p:spPr>
          <a:xfrm>
            <a:off x="3558321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CA18C9-B72A-9E41-B6EA-1FC4F99D2D5C}"/>
              </a:ext>
            </a:extLst>
          </p:cNvPr>
          <p:cNvSpPr/>
          <p:nvPr/>
        </p:nvSpPr>
        <p:spPr>
          <a:xfrm>
            <a:off x="4038365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94FF2-2B9B-6046-B42F-7024CC864DDA}"/>
              </a:ext>
            </a:extLst>
          </p:cNvPr>
          <p:cNvSpPr txBox="1"/>
          <p:nvPr/>
        </p:nvSpPr>
        <p:spPr>
          <a:xfrm>
            <a:off x="532594" y="1732913"/>
            <a:ext cx="62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</p:txBody>
      </p:sp>
    </p:spTree>
    <p:extLst>
      <p:ext uri="{BB962C8B-B14F-4D97-AF65-F5344CB8AC3E}">
        <p14:creationId xmlns:p14="http://schemas.microsoft.com/office/powerpoint/2010/main" val="356548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4FD509-25EA-5843-A142-A76ACEBBF8B8}"/>
              </a:ext>
            </a:extLst>
          </p:cNvPr>
          <p:cNvSpPr/>
          <p:nvPr/>
        </p:nvSpPr>
        <p:spPr>
          <a:xfrm>
            <a:off x="1160967" y="339976"/>
            <a:ext cx="3222860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problem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E2355-8D47-F448-BD2B-DDEB7719C8B5}"/>
              </a:ext>
            </a:extLst>
          </p:cNvPr>
          <p:cNvCxnSpPr>
            <a:cxnSpLocks/>
          </p:cNvCxnSpPr>
          <p:nvPr/>
        </p:nvCxnSpPr>
        <p:spPr>
          <a:xfrm>
            <a:off x="2780146" y="1022887"/>
            <a:ext cx="0" cy="612184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14DE6-B45E-ED49-BEE3-DDE7F370EFD5}"/>
              </a:ext>
            </a:extLst>
          </p:cNvPr>
          <p:cNvSpPr/>
          <p:nvPr/>
        </p:nvSpPr>
        <p:spPr>
          <a:xfrm>
            <a:off x="1158106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056F2-DA3D-9542-9F64-762BFA28DB6E}"/>
              </a:ext>
            </a:extLst>
          </p:cNvPr>
          <p:cNvSpPr/>
          <p:nvPr/>
        </p:nvSpPr>
        <p:spPr>
          <a:xfrm>
            <a:off x="1638149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ACEEE-3804-0940-BADE-89D72499457E}"/>
              </a:ext>
            </a:extLst>
          </p:cNvPr>
          <p:cNvSpPr/>
          <p:nvPr/>
        </p:nvSpPr>
        <p:spPr>
          <a:xfrm>
            <a:off x="2118192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01F4BF-8E28-1648-9F75-88AD6E6C0EE9}"/>
              </a:ext>
            </a:extLst>
          </p:cNvPr>
          <p:cNvSpPr/>
          <p:nvPr/>
        </p:nvSpPr>
        <p:spPr>
          <a:xfrm>
            <a:off x="2598235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1F21D4-E95B-974D-8381-B804E870F181}"/>
              </a:ext>
            </a:extLst>
          </p:cNvPr>
          <p:cNvSpPr/>
          <p:nvPr/>
        </p:nvSpPr>
        <p:spPr>
          <a:xfrm>
            <a:off x="3078278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D98B43-CC82-9748-957F-20C764BB5013}"/>
              </a:ext>
            </a:extLst>
          </p:cNvPr>
          <p:cNvSpPr/>
          <p:nvPr/>
        </p:nvSpPr>
        <p:spPr>
          <a:xfrm>
            <a:off x="3558321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CA18C9-B72A-9E41-B6EA-1FC4F99D2D5C}"/>
              </a:ext>
            </a:extLst>
          </p:cNvPr>
          <p:cNvSpPr/>
          <p:nvPr/>
        </p:nvSpPr>
        <p:spPr>
          <a:xfrm>
            <a:off x="4038365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94FF2-2B9B-6046-B42F-7024CC864DDA}"/>
              </a:ext>
            </a:extLst>
          </p:cNvPr>
          <p:cNvSpPr txBox="1"/>
          <p:nvPr/>
        </p:nvSpPr>
        <p:spPr>
          <a:xfrm>
            <a:off x="532594" y="1732913"/>
            <a:ext cx="62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49B5AE-1B6C-4040-B44D-EC2F129ECAC4}"/>
              </a:ext>
            </a:extLst>
          </p:cNvPr>
          <p:cNvCxnSpPr>
            <a:cxnSpLocks/>
          </p:cNvCxnSpPr>
          <p:nvPr/>
        </p:nvCxnSpPr>
        <p:spPr>
          <a:xfrm>
            <a:off x="4520691" y="1857019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EB1114F-AD03-714D-92CD-27FAE6009214}"/>
              </a:ext>
            </a:extLst>
          </p:cNvPr>
          <p:cNvSpPr/>
          <p:nvPr/>
        </p:nvSpPr>
        <p:spPr>
          <a:xfrm>
            <a:off x="5105419" y="1549824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17731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4FD509-25EA-5843-A142-A76ACEBBF8B8}"/>
              </a:ext>
            </a:extLst>
          </p:cNvPr>
          <p:cNvSpPr/>
          <p:nvPr/>
        </p:nvSpPr>
        <p:spPr>
          <a:xfrm>
            <a:off x="1160967" y="339976"/>
            <a:ext cx="3222860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problem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E2355-8D47-F448-BD2B-DDEB7719C8B5}"/>
              </a:ext>
            </a:extLst>
          </p:cNvPr>
          <p:cNvCxnSpPr>
            <a:cxnSpLocks/>
          </p:cNvCxnSpPr>
          <p:nvPr/>
        </p:nvCxnSpPr>
        <p:spPr>
          <a:xfrm>
            <a:off x="2780146" y="1022887"/>
            <a:ext cx="0" cy="612184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14DE6-B45E-ED49-BEE3-DDE7F370EFD5}"/>
              </a:ext>
            </a:extLst>
          </p:cNvPr>
          <p:cNvSpPr/>
          <p:nvPr/>
        </p:nvSpPr>
        <p:spPr>
          <a:xfrm>
            <a:off x="1158106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056F2-DA3D-9542-9F64-762BFA28DB6E}"/>
              </a:ext>
            </a:extLst>
          </p:cNvPr>
          <p:cNvSpPr/>
          <p:nvPr/>
        </p:nvSpPr>
        <p:spPr>
          <a:xfrm>
            <a:off x="1638149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ACEEE-3804-0940-BADE-89D72499457E}"/>
              </a:ext>
            </a:extLst>
          </p:cNvPr>
          <p:cNvSpPr/>
          <p:nvPr/>
        </p:nvSpPr>
        <p:spPr>
          <a:xfrm>
            <a:off x="2118192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01F4BF-8E28-1648-9F75-88AD6E6C0EE9}"/>
              </a:ext>
            </a:extLst>
          </p:cNvPr>
          <p:cNvSpPr/>
          <p:nvPr/>
        </p:nvSpPr>
        <p:spPr>
          <a:xfrm>
            <a:off x="2598235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1F21D4-E95B-974D-8381-B804E870F181}"/>
              </a:ext>
            </a:extLst>
          </p:cNvPr>
          <p:cNvSpPr/>
          <p:nvPr/>
        </p:nvSpPr>
        <p:spPr>
          <a:xfrm>
            <a:off x="3078278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D98B43-CC82-9748-957F-20C764BB5013}"/>
              </a:ext>
            </a:extLst>
          </p:cNvPr>
          <p:cNvSpPr/>
          <p:nvPr/>
        </p:nvSpPr>
        <p:spPr>
          <a:xfrm>
            <a:off x="3558321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CA18C9-B72A-9E41-B6EA-1FC4F99D2D5C}"/>
              </a:ext>
            </a:extLst>
          </p:cNvPr>
          <p:cNvSpPr/>
          <p:nvPr/>
        </p:nvSpPr>
        <p:spPr>
          <a:xfrm>
            <a:off x="4038365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94FF2-2B9B-6046-B42F-7024CC864DDA}"/>
              </a:ext>
            </a:extLst>
          </p:cNvPr>
          <p:cNvSpPr txBox="1"/>
          <p:nvPr/>
        </p:nvSpPr>
        <p:spPr>
          <a:xfrm>
            <a:off x="532594" y="1732913"/>
            <a:ext cx="62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49B5AE-1B6C-4040-B44D-EC2F129ECAC4}"/>
              </a:ext>
            </a:extLst>
          </p:cNvPr>
          <p:cNvCxnSpPr>
            <a:cxnSpLocks/>
          </p:cNvCxnSpPr>
          <p:nvPr/>
        </p:nvCxnSpPr>
        <p:spPr>
          <a:xfrm>
            <a:off x="4520691" y="1857019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EB1114F-AD03-714D-92CD-27FAE6009214}"/>
              </a:ext>
            </a:extLst>
          </p:cNvPr>
          <p:cNvSpPr/>
          <p:nvPr/>
        </p:nvSpPr>
        <p:spPr>
          <a:xfrm>
            <a:off x="5105419" y="1549824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255F29-B47D-4647-BE05-06FD610F928D}"/>
              </a:ext>
            </a:extLst>
          </p:cNvPr>
          <p:cNvSpPr/>
          <p:nvPr/>
        </p:nvSpPr>
        <p:spPr>
          <a:xfrm>
            <a:off x="6689234" y="1549824"/>
            <a:ext cx="1221773" cy="5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CC4BD2-0721-5F4E-802D-690A0F9AFB97}"/>
              </a:ext>
            </a:extLst>
          </p:cNvPr>
          <p:cNvCxnSpPr>
            <a:cxnSpLocks/>
          </p:cNvCxnSpPr>
          <p:nvPr/>
        </p:nvCxnSpPr>
        <p:spPr>
          <a:xfrm>
            <a:off x="6439969" y="1848166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7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4FD509-25EA-5843-A142-A76ACEBBF8B8}"/>
              </a:ext>
            </a:extLst>
          </p:cNvPr>
          <p:cNvSpPr/>
          <p:nvPr/>
        </p:nvSpPr>
        <p:spPr>
          <a:xfrm>
            <a:off x="1160967" y="339976"/>
            <a:ext cx="3222860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problem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E2355-8D47-F448-BD2B-DDEB7719C8B5}"/>
              </a:ext>
            </a:extLst>
          </p:cNvPr>
          <p:cNvCxnSpPr>
            <a:cxnSpLocks/>
          </p:cNvCxnSpPr>
          <p:nvPr/>
        </p:nvCxnSpPr>
        <p:spPr>
          <a:xfrm>
            <a:off x="2780146" y="1022887"/>
            <a:ext cx="0" cy="612184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14DE6-B45E-ED49-BEE3-DDE7F370EFD5}"/>
              </a:ext>
            </a:extLst>
          </p:cNvPr>
          <p:cNvSpPr/>
          <p:nvPr/>
        </p:nvSpPr>
        <p:spPr>
          <a:xfrm>
            <a:off x="1158106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056F2-DA3D-9542-9F64-762BFA28DB6E}"/>
              </a:ext>
            </a:extLst>
          </p:cNvPr>
          <p:cNvSpPr/>
          <p:nvPr/>
        </p:nvSpPr>
        <p:spPr>
          <a:xfrm>
            <a:off x="1638149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ACEEE-3804-0940-BADE-89D72499457E}"/>
              </a:ext>
            </a:extLst>
          </p:cNvPr>
          <p:cNvSpPr/>
          <p:nvPr/>
        </p:nvSpPr>
        <p:spPr>
          <a:xfrm>
            <a:off x="2118192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01F4BF-8E28-1648-9F75-88AD6E6C0EE9}"/>
              </a:ext>
            </a:extLst>
          </p:cNvPr>
          <p:cNvSpPr/>
          <p:nvPr/>
        </p:nvSpPr>
        <p:spPr>
          <a:xfrm>
            <a:off x="2598235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1F21D4-E95B-974D-8381-B804E870F181}"/>
              </a:ext>
            </a:extLst>
          </p:cNvPr>
          <p:cNvSpPr/>
          <p:nvPr/>
        </p:nvSpPr>
        <p:spPr>
          <a:xfrm>
            <a:off x="3078278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D98B43-CC82-9748-957F-20C764BB5013}"/>
              </a:ext>
            </a:extLst>
          </p:cNvPr>
          <p:cNvSpPr/>
          <p:nvPr/>
        </p:nvSpPr>
        <p:spPr>
          <a:xfrm>
            <a:off x="3558321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CA18C9-B72A-9E41-B6EA-1FC4F99D2D5C}"/>
              </a:ext>
            </a:extLst>
          </p:cNvPr>
          <p:cNvSpPr/>
          <p:nvPr/>
        </p:nvSpPr>
        <p:spPr>
          <a:xfrm>
            <a:off x="4038365" y="1709788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94FF2-2B9B-6046-B42F-7024CC864DDA}"/>
              </a:ext>
            </a:extLst>
          </p:cNvPr>
          <p:cNvSpPr txBox="1"/>
          <p:nvPr/>
        </p:nvSpPr>
        <p:spPr>
          <a:xfrm>
            <a:off x="532594" y="1732913"/>
            <a:ext cx="62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49B5AE-1B6C-4040-B44D-EC2F129ECAC4}"/>
              </a:ext>
            </a:extLst>
          </p:cNvPr>
          <p:cNvCxnSpPr>
            <a:cxnSpLocks/>
          </p:cNvCxnSpPr>
          <p:nvPr/>
        </p:nvCxnSpPr>
        <p:spPr>
          <a:xfrm>
            <a:off x="4520691" y="1857019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EB1114F-AD03-714D-92CD-27FAE6009214}"/>
              </a:ext>
            </a:extLst>
          </p:cNvPr>
          <p:cNvSpPr/>
          <p:nvPr/>
        </p:nvSpPr>
        <p:spPr>
          <a:xfrm>
            <a:off x="5105419" y="1549824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255F29-B47D-4647-BE05-06FD610F928D}"/>
              </a:ext>
            </a:extLst>
          </p:cNvPr>
          <p:cNvSpPr/>
          <p:nvPr/>
        </p:nvSpPr>
        <p:spPr>
          <a:xfrm>
            <a:off x="6689234" y="1549824"/>
            <a:ext cx="1221773" cy="5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CC4BD2-0721-5F4E-802D-690A0F9AFB97}"/>
              </a:ext>
            </a:extLst>
          </p:cNvPr>
          <p:cNvCxnSpPr>
            <a:cxnSpLocks/>
          </p:cNvCxnSpPr>
          <p:nvPr/>
        </p:nvCxnSpPr>
        <p:spPr>
          <a:xfrm>
            <a:off x="6439969" y="1848166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8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B1787B-5C3D-D643-9380-188453C9CCF3}"/>
              </a:ext>
            </a:extLst>
          </p:cNvPr>
          <p:cNvSpPr/>
          <p:nvPr/>
        </p:nvSpPr>
        <p:spPr>
          <a:xfrm>
            <a:off x="263469" y="650928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27968-D08A-1B4E-8830-95DA97037A2D}"/>
              </a:ext>
            </a:extLst>
          </p:cNvPr>
          <p:cNvSpPr/>
          <p:nvPr/>
        </p:nvSpPr>
        <p:spPr>
          <a:xfrm>
            <a:off x="263469" y="1477504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54C36-8FC7-A348-B1C8-822B90C7995F}"/>
              </a:ext>
            </a:extLst>
          </p:cNvPr>
          <p:cNvSpPr/>
          <p:nvPr/>
        </p:nvSpPr>
        <p:spPr>
          <a:xfrm>
            <a:off x="263468" y="2304080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3F226-617D-5349-A083-407AC299CCAD}"/>
              </a:ext>
            </a:extLst>
          </p:cNvPr>
          <p:cNvSpPr/>
          <p:nvPr/>
        </p:nvSpPr>
        <p:spPr>
          <a:xfrm>
            <a:off x="278964" y="3130656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</p:spTree>
    <p:extLst>
      <p:ext uri="{BB962C8B-B14F-4D97-AF65-F5344CB8AC3E}">
        <p14:creationId xmlns:p14="http://schemas.microsoft.com/office/powerpoint/2010/main" val="83845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B1787B-5C3D-D643-9380-188453C9CCF3}"/>
              </a:ext>
            </a:extLst>
          </p:cNvPr>
          <p:cNvSpPr/>
          <p:nvPr/>
        </p:nvSpPr>
        <p:spPr>
          <a:xfrm>
            <a:off x="263469" y="650928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27968-D08A-1B4E-8830-95DA97037A2D}"/>
              </a:ext>
            </a:extLst>
          </p:cNvPr>
          <p:cNvSpPr/>
          <p:nvPr/>
        </p:nvSpPr>
        <p:spPr>
          <a:xfrm>
            <a:off x="263469" y="1477504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54C36-8FC7-A348-B1C8-822B90C7995F}"/>
              </a:ext>
            </a:extLst>
          </p:cNvPr>
          <p:cNvSpPr/>
          <p:nvPr/>
        </p:nvSpPr>
        <p:spPr>
          <a:xfrm>
            <a:off x="263468" y="2304080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3F226-617D-5349-A083-407AC299CCAD}"/>
              </a:ext>
            </a:extLst>
          </p:cNvPr>
          <p:cNvSpPr/>
          <p:nvPr/>
        </p:nvSpPr>
        <p:spPr>
          <a:xfrm>
            <a:off x="278964" y="3130656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coding subproblem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D2ACCF-64D6-704C-85FE-78687F5F0279}"/>
              </a:ext>
            </a:extLst>
          </p:cNvPr>
          <p:cNvSpPr/>
          <p:nvPr/>
        </p:nvSpPr>
        <p:spPr>
          <a:xfrm>
            <a:off x="2074601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C61E8-2E55-3641-BD17-F86E975E40CF}"/>
              </a:ext>
            </a:extLst>
          </p:cNvPr>
          <p:cNvSpPr/>
          <p:nvPr/>
        </p:nvSpPr>
        <p:spPr>
          <a:xfrm>
            <a:off x="2554644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935E02-3AB2-074B-8B47-343A52631825}"/>
              </a:ext>
            </a:extLst>
          </p:cNvPr>
          <p:cNvSpPr/>
          <p:nvPr/>
        </p:nvSpPr>
        <p:spPr>
          <a:xfrm>
            <a:off x="3034687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2A6F89-5409-D64E-9752-F44C9A0007B5}"/>
              </a:ext>
            </a:extLst>
          </p:cNvPr>
          <p:cNvSpPr/>
          <p:nvPr/>
        </p:nvSpPr>
        <p:spPr>
          <a:xfrm>
            <a:off x="3514730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340822-D73A-E642-9166-EC26BC94C20A}"/>
              </a:ext>
            </a:extLst>
          </p:cNvPr>
          <p:cNvSpPr/>
          <p:nvPr/>
        </p:nvSpPr>
        <p:spPr>
          <a:xfrm>
            <a:off x="3994773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91D6E-3B82-3D42-8389-726974AF127E}"/>
              </a:ext>
            </a:extLst>
          </p:cNvPr>
          <p:cNvSpPr/>
          <p:nvPr/>
        </p:nvSpPr>
        <p:spPr>
          <a:xfrm>
            <a:off x="4474816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3FD5EE-1518-9E46-9008-0A4CA85825C4}"/>
              </a:ext>
            </a:extLst>
          </p:cNvPr>
          <p:cNvSpPr/>
          <p:nvPr/>
        </p:nvSpPr>
        <p:spPr>
          <a:xfrm>
            <a:off x="4954860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80ADEB-75F2-1F49-BFFF-EFB632CA4156}"/>
              </a:ext>
            </a:extLst>
          </p:cNvPr>
          <p:cNvSpPr txBox="1"/>
          <p:nvPr/>
        </p:nvSpPr>
        <p:spPr>
          <a:xfrm>
            <a:off x="3388510" y="438811"/>
            <a:ext cx="62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114385-1F92-2B45-8C75-4BFC3D67E6F4}"/>
              </a:ext>
            </a:extLst>
          </p:cNvPr>
          <p:cNvCxnSpPr>
            <a:cxnSpLocks/>
          </p:cNvCxnSpPr>
          <p:nvPr/>
        </p:nvCxnSpPr>
        <p:spPr>
          <a:xfrm>
            <a:off x="1540282" y="941521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8380670-D9CC-D946-AEE0-7886B02510A6}"/>
              </a:ext>
            </a:extLst>
          </p:cNvPr>
          <p:cNvSpPr/>
          <p:nvPr/>
        </p:nvSpPr>
        <p:spPr>
          <a:xfrm>
            <a:off x="2074601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7769B3-CE7F-8A4A-9A75-795C5B46EE4A}"/>
              </a:ext>
            </a:extLst>
          </p:cNvPr>
          <p:cNvSpPr/>
          <p:nvPr/>
        </p:nvSpPr>
        <p:spPr>
          <a:xfrm>
            <a:off x="2554644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4D7241-C243-7045-AA4E-9CC9A8D9B683}"/>
              </a:ext>
            </a:extLst>
          </p:cNvPr>
          <p:cNvSpPr/>
          <p:nvPr/>
        </p:nvSpPr>
        <p:spPr>
          <a:xfrm>
            <a:off x="3034687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4C5D45-68FF-5242-9AF1-E312CAB85A14}"/>
              </a:ext>
            </a:extLst>
          </p:cNvPr>
          <p:cNvSpPr/>
          <p:nvPr/>
        </p:nvSpPr>
        <p:spPr>
          <a:xfrm>
            <a:off x="3514730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A90BCC-5EF9-1F4F-92F9-027EC764D491}"/>
              </a:ext>
            </a:extLst>
          </p:cNvPr>
          <p:cNvSpPr/>
          <p:nvPr/>
        </p:nvSpPr>
        <p:spPr>
          <a:xfrm>
            <a:off x="3994773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81F086-D578-384F-8A2E-8630A475A19A}"/>
              </a:ext>
            </a:extLst>
          </p:cNvPr>
          <p:cNvSpPr/>
          <p:nvPr/>
        </p:nvSpPr>
        <p:spPr>
          <a:xfrm>
            <a:off x="4474816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F0EE47-7AF9-5B4F-93A4-CB8432465934}"/>
              </a:ext>
            </a:extLst>
          </p:cNvPr>
          <p:cNvSpPr/>
          <p:nvPr/>
        </p:nvSpPr>
        <p:spPr>
          <a:xfrm>
            <a:off x="4954860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8A6D5-0AB6-194D-99D1-0FF84B252BE9}"/>
              </a:ext>
            </a:extLst>
          </p:cNvPr>
          <p:cNvCxnSpPr>
            <a:cxnSpLocks/>
          </p:cNvCxnSpPr>
          <p:nvPr/>
        </p:nvCxnSpPr>
        <p:spPr>
          <a:xfrm>
            <a:off x="1540282" y="3421249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AF8902-5680-3C40-AD1D-EF846AADDEDE}"/>
              </a:ext>
            </a:extLst>
          </p:cNvPr>
          <p:cNvSpPr/>
          <p:nvPr/>
        </p:nvSpPr>
        <p:spPr>
          <a:xfrm>
            <a:off x="2074601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9F2CC9-A901-CF46-95F4-AB3E52E8391C}"/>
              </a:ext>
            </a:extLst>
          </p:cNvPr>
          <p:cNvSpPr/>
          <p:nvPr/>
        </p:nvSpPr>
        <p:spPr>
          <a:xfrm>
            <a:off x="2554644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14340DB-5F56-514E-B245-F533FF8295DB}"/>
              </a:ext>
            </a:extLst>
          </p:cNvPr>
          <p:cNvSpPr/>
          <p:nvPr/>
        </p:nvSpPr>
        <p:spPr>
          <a:xfrm>
            <a:off x="3034687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222AD5-2026-CC41-80EE-7889DF48A2DF}"/>
              </a:ext>
            </a:extLst>
          </p:cNvPr>
          <p:cNvSpPr/>
          <p:nvPr/>
        </p:nvSpPr>
        <p:spPr>
          <a:xfrm>
            <a:off x="3514730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71F080-357C-254C-85D2-25A135BBD9C5}"/>
              </a:ext>
            </a:extLst>
          </p:cNvPr>
          <p:cNvSpPr/>
          <p:nvPr/>
        </p:nvSpPr>
        <p:spPr>
          <a:xfrm>
            <a:off x="3994773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7243E4F-196F-8A4C-879E-ED2D6B851094}"/>
              </a:ext>
            </a:extLst>
          </p:cNvPr>
          <p:cNvSpPr/>
          <p:nvPr/>
        </p:nvSpPr>
        <p:spPr>
          <a:xfrm>
            <a:off x="4474816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E56798-D47E-7542-8054-8A8DD9B42B63}"/>
              </a:ext>
            </a:extLst>
          </p:cNvPr>
          <p:cNvSpPr/>
          <p:nvPr/>
        </p:nvSpPr>
        <p:spPr>
          <a:xfrm>
            <a:off x="4954860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2364F62-2478-1049-A1DC-C15B3409F308}"/>
              </a:ext>
            </a:extLst>
          </p:cNvPr>
          <p:cNvCxnSpPr>
            <a:cxnSpLocks/>
          </p:cNvCxnSpPr>
          <p:nvPr/>
        </p:nvCxnSpPr>
        <p:spPr>
          <a:xfrm>
            <a:off x="1540282" y="1752598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8BE4DC4-20CB-0741-A083-CA5F106DB2E1}"/>
              </a:ext>
            </a:extLst>
          </p:cNvPr>
          <p:cNvSpPr/>
          <p:nvPr/>
        </p:nvSpPr>
        <p:spPr>
          <a:xfrm>
            <a:off x="2074601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A48DEE-75AB-A647-A6DB-A578F635DDB9}"/>
              </a:ext>
            </a:extLst>
          </p:cNvPr>
          <p:cNvSpPr/>
          <p:nvPr/>
        </p:nvSpPr>
        <p:spPr>
          <a:xfrm>
            <a:off x="2554644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15F51A9-DADD-7246-BE4B-258CBA93A0D6}"/>
              </a:ext>
            </a:extLst>
          </p:cNvPr>
          <p:cNvSpPr/>
          <p:nvPr/>
        </p:nvSpPr>
        <p:spPr>
          <a:xfrm>
            <a:off x="3034687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FE67B1-2DBE-FA42-9F4B-F18041044995}"/>
              </a:ext>
            </a:extLst>
          </p:cNvPr>
          <p:cNvSpPr/>
          <p:nvPr/>
        </p:nvSpPr>
        <p:spPr>
          <a:xfrm>
            <a:off x="3514730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1544DE2-A64F-9049-9AEE-6CFBD7436C0B}"/>
              </a:ext>
            </a:extLst>
          </p:cNvPr>
          <p:cNvSpPr/>
          <p:nvPr/>
        </p:nvSpPr>
        <p:spPr>
          <a:xfrm>
            <a:off x="3994773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66301-73AC-7741-A2A7-8DCF2BC7148E}"/>
              </a:ext>
            </a:extLst>
          </p:cNvPr>
          <p:cNvSpPr/>
          <p:nvPr/>
        </p:nvSpPr>
        <p:spPr>
          <a:xfrm>
            <a:off x="4474816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2D9FD-D944-5848-81D7-61ADD25DED33}"/>
              </a:ext>
            </a:extLst>
          </p:cNvPr>
          <p:cNvSpPr/>
          <p:nvPr/>
        </p:nvSpPr>
        <p:spPr>
          <a:xfrm>
            <a:off x="4954860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8BBFEC-3E90-ED4D-BD36-8DD475709286}"/>
              </a:ext>
            </a:extLst>
          </p:cNvPr>
          <p:cNvCxnSpPr>
            <a:cxnSpLocks/>
          </p:cNvCxnSpPr>
          <p:nvPr/>
        </p:nvCxnSpPr>
        <p:spPr>
          <a:xfrm>
            <a:off x="1540282" y="2586922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B1787B-5C3D-D643-9380-188453C9CCF3}"/>
              </a:ext>
            </a:extLst>
          </p:cNvPr>
          <p:cNvSpPr/>
          <p:nvPr/>
        </p:nvSpPr>
        <p:spPr>
          <a:xfrm>
            <a:off x="263469" y="650928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27968-D08A-1B4E-8830-95DA97037A2D}"/>
              </a:ext>
            </a:extLst>
          </p:cNvPr>
          <p:cNvSpPr/>
          <p:nvPr/>
        </p:nvSpPr>
        <p:spPr>
          <a:xfrm>
            <a:off x="263469" y="1477504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54C36-8FC7-A348-B1C8-822B90C7995F}"/>
              </a:ext>
            </a:extLst>
          </p:cNvPr>
          <p:cNvSpPr/>
          <p:nvPr/>
        </p:nvSpPr>
        <p:spPr>
          <a:xfrm>
            <a:off x="263468" y="2304080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3F226-617D-5349-A083-407AC299CCAD}"/>
              </a:ext>
            </a:extLst>
          </p:cNvPr>
          <p:cNvSpPr/>
          <p:nvPr/>
        </p:nvSpPr>
        <p:spPr>
          <a:xfrm>
            <a:off x="278964" y="3130656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D2ACCF-64D6-704C-85FE-78687F5F0279}"/>
              </a:ext>
            </a:extLst>
          </p:cNvPr>
          <p:cNvSpPr/>
          <p:nvPr/>
        </p:nvSpPr>
        <p:spPr>
          <a:xfrm>
            <a:off x="2074601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C61E8-2E55-3641-BD17-F86E975E40CF}"/>
              </a:ext>
            </a:extLst>
          </p:cNvPr>
          <p:cNvSpPr/>
          <p:nvPr/>
        </p:nvSpPr>
        <p:spPr>
          <a:xfrm>
            <a:off x="2554644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935E02-3AB2-074B-8B47-343A52631825}"/>
              </a:ext>
            </a:extLst>
          </p:cNvPr>
          <p:cNvSpPr/>
          <p:nvPr/>
        </p:nvSpPr>
        <p:spPr>
          <a:xfrm>
            <a:off x="3034687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2A6F89-5409-D64E-9752-F44C9A0007B5}"/>
              </a:ext>
            </a:extLst>
          </p:cNvPr>
          <p:cNvSpPr/>
          <p:nvPr/>
        </p:nvSpPr>
        <p:spPr>
          <a:xfrm>
            <a:off x="3514730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340822-D73A-E642-9166-EC26BC94C20A}"/>
              </a:ext>
            </a:extLst>
          </p:cNvPr>
          <p:cNvSpPr/>
          <p:nvPr/>
        </p:nvSpPr>
        <p:spPr>
          <a:xfrm>
            <a:off x="3994773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91D6E-3B82-3D42-8389-726974AF127E}"/>
              </a:ext>
            </a:extLst>
          </p:cNvPr>
          <p:cNvSpPr/>
          <p:nvPr/>
        </p:nvSpPr>
        <p:spPr>
          <a:xfrm>
            <a:off x="4474816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3FD5EE-1518-9E46-9008-0A4CA85825C4}"/>
              </a:ext>
            </a:extLst>
          </p:cNvPr>
          <p:cNvSpPr/>
          <p:nvPr/>
        </p:nvSpPr>
        <p:spPr>
          <a:xfrm>
            <a:off x="4954860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80ADEB-75F2-1F49-BFFF-EFB632CA4156}"/>
              </a:ext>
            </a:extLst>
          </p:cNvPr>
          <p:cNvSpPr txBox="1"/>
          <p:nvPr/>
        </p:nvSpPr>
        <p:spPr>
          <a:xfrm>
            <a:off x="3388510" y="438811"/>
            <a:ext cx="62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E83B0B-9E0F-2A4F-A67E-68F0E7080132}"/>
              </a:ext>
            </a:extLst>
          </p:cNvPr>
          <p:cNvCxnSpPr>
            <a:cxnSpLocks/>
          </p:cNvCxnSpPr>
          <p:nvPr/>
        </p:nvCxnSpPr>
        <p:spPr>
          <a:xfrm>
            <a:off x="5437186" y="958123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B12C9BF-75E3-F744-B974-BEC9619D147E}"/>
              </a:ext>
            </a:extLst>
          </p:cNvPr>
          <p:cNvSpPr/>
          <p:nvPr/>
        </p:nvSpPr>
        <p:spPr>
          <a:xfrm>
            <a:off x="6021914" y="650928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114385-1F92-2B45-8C75-4BFC3D67E6F4}"/>
              </a:ext>
            </a:extLst>
          </p:cNvPr>
          <p:cNvCxnSpPr>
            <a:cxnSpLocks/>
          </p:cNvCxnSpPr>
          <p:nvPr/>
        </p:nvCxnSpPr>
        <p:spPr>
          <a:xfrm>
            <a:off x="1540282" y="941521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8380670-D9CC-D946-AEE0-7886B02510A6}"/>
              </a:ext>
            </a:extLst>
          </p:cNvPr>
          <p:cNvSpPr/>
          <p:nvPr/>
        </p:nvSpPr>
        <p:spPr>
          <a:xfrm>
            <a:off x="2074601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7769B3-CE7F-8A4A-9A75-795C5B46EE4A}"/>
              </a:ext>
            </a:extLst>
          </p:cNvPr>
          <p:cNvSpPr/>
          <p:nvPr/>
        </p:nvSpPr>
        <p:spPr>
          <a:xfrm>
            <a:off x="2554644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4D7241-C243-7045-AA4E-9CC9A8D9B683}"/>
              </a:ext>
            </a:extLst>
          </p:cNvPr>
          <p:cNvSpPr/>
          <p:nvPr/>
        </p:nvSpPr>
        <p:spPr>
          <a:xfrm>
            <a:off x="3034687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4C5D45-68FF-5242-9AF1-E312CAB85A14}"/>
              </a:ext>
            </a:extLst>
          </p:cNvPr>
          <p:cNvSpPr/>
          <p:nvPr/>
        </p:nvSpPr>
        <p:spPr>
          <a:xfrm>
            <a:off x="3514730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A90BCC-5EF9-1F4F-92F9-027EC764D491}"/>
              </a:ext>
            </a:extLst>
          </p:cNvPr>
          <p:cNvSpPr/>
          <p:nvPr/>
        </p:nvSpPr>
        <p:spPr>
          <a:xfrm>
            <a:off x="3994773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81F086-D578-384F-8A2E-8630A475A19A}"/>
              </a:ext>
            </a:extLst>
          </p:cNvPr>
          <p:cNvSpPr/>
          <p:nvPr/>
        </p:nvSpPr>
        <p:spPr>
          <a:xfrm>
            <a:off x="4474816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F0EE47-7AF9-5B4F-93A4-CB8432465934}"/>
              </a:ext>
            </a:extLst>
          </p:cNvPr>
          <p:cNvSpPr/>
          <p:nvPr/>
        </p:nvSpPr>
        <p:spPr>
          <a:xfrm>
            <a:off x="4954860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8DD89A-2A68-D64F-82E5-73AE166D65E8}"/>
              </a:ext>
            </a:extLst>
          </p:cNvPr>
          <p:cNvCxnSpPr>
            <a:cxnSpLocks/>
          </p:cNvCxnSpPr>
          <p:nvPr/>
        </p:nvCxnSpPr>
        <p:spPr>
          <a:xfrm>
            <a:off x="5437186" y="3437851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CFF856B-9694-9445-9739-50C866557CCE}"/>
              </a:ext>
            </a:extLst>
          </p:cNvPr>
          <p:cNvSpPr/>
          <p:nvPr/>
        </p:nvSpPr>
        <p:spPr>
          <a:xfrm>
            <a:off x="6021914" y="3130656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8A6D5-0AB6-194D-99D1-0FF84B252BE9}"/>
              </a:ext>
            </a:extLst>
          </p:cNvPr>
          <p:cNvCxnSpPr>
            <a:cxnSpLocks/>
          </p:cNvCxnSpPr>
          <p:nvPr/>
        </p:nvCxnSpPr>
        <p:spPr>
          <a:xfrm>
            <a:off x="1540282" y="3421249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AF8902-5680-3C40-AD1D-EF846AADDEDE}"/>
              </a:ext>
            </a:extLst>
          </p:cNvPr>
          <p:cNvSpPr/>
          <p:nvPr/>
        </p:nvSpPr>
        <p:spPr>
          <a:xfrm>
            <a:off x="2074601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9F2CC9-A901-CF46-95F4-AB3E52E8391C}"/>
              </a:ext>
            </a:extLst>
          </p:cNvPr>
          <p:cNvSpPr/>
          <p:nvPr/>
        </p:nvSpPr>
        <p:spPr>
          <a:xfrm>
            <a:off x="2554644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14340DB-5F56-514E-B245-F533FF8295DB}"/>
              </a:ext>
            </a:extLst>
          </p:cNvPr>
          <p:cNvSpPr/>
          <p:nvPr/>
        </p:nvSpPr>
        <p:spPr>
          <a:xfrm>
            <a:off x="3034687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222AD5-2026-CC41-80EE-7889DF48A2DF}"/>
              </a:ext>
            </a:extLst>
          </p:cNvPr>
          <p:cNvSpPr/>
          <p:nvPr/>
        </p:nvSpPr>
        <p:spPr>
          <a:xfrm>
            <a:off x="3514730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71F080-357C-254C-85D2-25A135BBD9C5}"/>
              </a:ext>
            </a:extLst>
          </p:cNvPr>
          <p:cNvSpPr/>
          <p:nvPr/>
        </p:nvSpPr>
        <p:spPr>
          <a:xfrm>
            <a:off x="3994773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7243E4F-196F-8A4C-879E-ED2D6B851094}"/>
              </a:ext>
            </a:extLst>
          </p:cNvPr>
          <p:cNvSpPr/>
          <p:nvPr/>
        </p:nvSpPr>
        <p:spPr>
          <a:xfrm>
            <a:off x="4474816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E56798-D47E-7542-8054-8A8DD9B42B63}"/>
              </a:ext>
            </a:extLst>
          </p:cNvPr>
          <p:cNvSpPr/>
          <p:nvPr/>
        </p:nvSpPr>
        <p:spPr>
          <a:xfrm>
            <a:off x="4954860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8372338-7ADC-BC4C-A923-45C499840BF7}"/>
              </a:ext>
            </a:extLst>
          </p:cNvPr>
          <p:cNvCxnSpPr>
            <a:cxnSpLocks/>
          </p:cNvCxnSpPr>
          <p:nvPr/>
        </p:nvCxnSpPr>
        <p:spPr>
          <a:xfrm>
            <a:off x="5437186" y="1769200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34E97A-C27D-FB44-89D6-88FFAD4AFC3B}"/>
              </a:ext>
            </a:extLst>
          </p:cNvPr>
          <p:cNvSpPr/>
          <p:nvPr/>
        </p:nvSpPr>
        <p:spPr>
          <a:xfrm>
            <a:off x="6021914" y="1462005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2364F62-2478-1049-A1DC-C15B3409F308}"/>
              </a:ext>
            </a:extLst>
          </p:cNvPr>
          <p:cNvCxnSpPr>
            <a:cxnSpLocks/>
          </p:cNvCxnSpPr>
          <p:nvPr/>
        </p:nvCxnSpPr>
        <p:spPr>
          <a:xfrm>
            <a:off x="1540282" y="1752598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8BE4DC4-20CB-0741-A083-CA5F106DB2E1}"/>
              </a:ext>
            </a:extLst>
          </p:cNvPr>
          <p:cNvSpPr/>
          <p:nvPr/>
        </p:nvSpPr>
        <p:spPr>
          <a:xfrm>
            <a:off x="2074601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A48DEE-75AB-A647-A6DB-A578F635DDB9}"/>
              </a:ext>
            </a:extLst>
          </p:cNvPr>
          <p:cNvSpPr/>
          <p:nvPr/>
        </p:nvSpPr>
        <p:spPr>
          <a:xfrm>
            <a:off x="2554644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15F51A9-DADD-7246-BE4B-258CBA93A0D6}"/>
              </a:ext>
            </a:extLst>
          </p:cNvPr>
          <p:cNvSpPr/>
          <p:nvPr/>
        </p:nvSpPr>
        <p:spPr>
          <a:xfrm>
            <a:off x="3034687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FE67B1-2DBE-FA42-9F4B-F18041044995}"/>
              </a:ext>
            </a:extLst>
          </p:cNvPr>
          <p:cNvSpPr/>
          <p:nvPr/>
        </p:nvSpPr>
        <p:spPr>
          <a:xfrm>
            <a:off x="3514730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1544DE2-A64F-9049-9AEE-6CFBD7436C0B}"/>
              </a:ext>
            </a:extLst>
          </p:cNvPr>
          <p:cNvSpPr/>
          <p:nvPr/>
        </p:nvSpPr>
        <p:spPr>
          <a:xfrm>
            <a:off x="3994773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66301-73AC-7741-A2A7-8DCF2BC7148E}"/>
              </a:ext>
            </a:extLst>
          </p:cNvPr>
          <p:cNvSpPr/>
          <p:nvPr/>
        </p:nvSpPr>
        <p:spPr>
          <a:xfrm>
            <a:off x="4474816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2D9FD-D944-5848-81D7-61ADD25DED33}"/>
              </a:ext>
            </a:extLst>
          </p:cNvPr>
          <p:cNvSpPr/>
          <p:nvPr/>
        </p:nvSpPr>
        <p:spPr>
          <a:xfrm>
            <a:off x="4954860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128A78E-6635-3542-8EEE-594AA89D2B04}"/>
              </a:ext>
            </a:extLst>
          </p:cNvPr>
          <p:cNvCxnSpPr>
            <a:cxnSpLocks/>
          </p:cNvCxnSpPr>
          <p:nvPr/>
        </p:nvCxnSpPr>
        <p:spPr>
          <a:xfrm>
            <a:off x="5437186" y="2603524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E35483E-3E54-464A-96BA-BCC92540B86B}"/>
              </a:ext>
            </a:extLst>
          </p:cNvPr>
          <p:cNvSpPr/>
          <p:nvPr/>
        </p:nvSpPr>
        <p:spPr>
          <a:xfrm>
            <a:off x="6021914" y="2296329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8BBFEC-3E90-ED4D-BD36-8DD475709286}"/>
              </a:ext>
            </a:extLst>
          </p:cNvPr>
          <p:cNvCxnSpPr>
            <a:cxnSpLocks/>
          </p:cNvCxnSpPr>
          <p:nvPr/>
        </p:nvCxnSpPr>
        <p:spPr>
          <a:xfrm>
            <a:off x="1540282" y="2586922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8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B1787B-5C3D-D643-9380-188453C9CCF3}"/>
              </a:ext>
            </a:extLst>
          </p:cNvPr>
          <p:cNvSpPr/>
          <p:nvPr/>
        </p:nvSpPr>
        <p:spPr>
          <a:xfrm>
            <a:off x="263469" y="650928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27968-D08A-1B4E-8830-95DA97037A2D}"/>
              </a:ext>
            </a:extLst>
          </p:cNvPr>
          <p:cNvSpPr/>
          <p:nvPr/>
        </p:nvSpPr>
        <p:spPr>
          <a:xfrm>
            <a:off x="263469" y="1477504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54C36-8FC7-A348-B1C8-822B90C7995F}"/>
              </a:ext>
            </a:extLst>
          </p:cNvPr>
          <p:cNvSpPr/>
          <p:nvPr/>
        </p:nvSpPr>
        <p:spPr>
          <a:xfrm>
            <a:off x="263468" y="2304080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3F226-617D-5349-A083-407AC299CCAD}"/>
              </a:ext>
            </a:extLst>
          </p:cNvPr>
          <p:cNvSpPr/>
          <p:nvPr/>
        </p:nvSpPr>
        <p:spPr>
          <a:xfrm>
            <a:off x="278964" y="3130656"/>
            <a:ext cx="1185621" cy="596685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Complicated coding subproblem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D2ACCF-64D6-704C-85FE-78687F5F0279}"/>
              </a:ext>
            </a:extLst>
          </p:cNvPr>
          <p:cNvSpPr/>
          <p:nvPr/>
        </p:nvSpPr>
        <p:spPr>
          <a:xfrm>
            <a:off x="2074601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C61E8-2E55-3641-BD17-F86E975E40CF}"/>
              </a:ext>
            </a:extLst>
          </p:cNvPr>
          <p:cNvSpPr/>
          <p:nvPr/>
        </p:nvSpPr>
        <p:spPr>
          <a:xfrm>
            <a:off x="2554644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935E02-3AB2-074B-8B47-343A52631825}"/>
              </a:ext>
            </a:extLst>
          </p:cNvPr>
          <p:cNvSpPr/>
          <p:nvPr/>
        </p:nvSpPr>
        <p:spPr>
          <a:xfrm>
            <a:off x="3034687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2A6F89-5409-D64E-9752-F44C9A0007B5}"/>
              </a:ext>
            </a:extLst>
          </p:cNvPr>
          <p:cNvSpPr/>
          <p:nvPr/>
        </p:nvSpPr>
        <p:spPr>
          <a:xfrm>
            <a:off x="3514730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340822-D73A-E642-9166-EC26BC94C20A}"/>
              </a:ext>
            </a:extLst>
          </p:cNvPr>
          <p:cNvSpPr/>
          <p:nvPr/>
        </p:nvSpPr>
        <p:spPr>
          <a:xfrm>
            <a:off x="3994773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91D6E-3B82-3D42-8389-726974AF127E}"/>
              </a:ext>
            </a:extLst>
          </p:cNvPr>
          <p:cNvSpPr/>
          <p:nvPr/>
        </p:nvSpPr>
        <p:spPr>
          <a:xfrm>
            <a:off x="4474816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3FD5EE-1518-9E46-9008-0A4CA85825C4}"/>
              </a:ext>
            </a:extLst>
          </p:cNvPr>
          <p:cNvSpPr/>
          <p:nvPr/>
        </p:nvSpPr>
        <p:spPr>
          <a:xfrm>
            <a:off x="4954860" y="810892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80ADEB-75F2-1F49-BFFF-EFB632CA4156}"/>
              </a:ext>
            </a:extLst>
          </p:cNvPr>
          <p:cNvSpPr txBox="1"/>
          <p:nvPr/>
        </p:nvSpPr>
        <p:spPr>
          <a:xfrm>
            <a:off x="3388510" y="438811"/>
            <a:ext cx="62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E83B0B-9E0F-2A4F-A67E-68F0E7080132}"/>
              </a:ext>
            </a:extLst>
          </p:cNvPr>
          <p:cNvCxnSpPr>
            <a:cxnSpLocks/>
          </p:cNvCxnSpPr>
          <p:nvPr/>
        </p:nvCxnSpPr>
        <p:spPr>
          <a:xfrm>
            <a:off x="5437186" y="958123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B12C9BF-75E3-F744-B974-BEC9619D147E}"/>
              </a:ext>
            </a:extLst>
          </p:cNvPr>
          <p:cNvSpPr/>
          <p:nvPr/>
        </p:nvSpPr>
        <p:spPr>
          <a:xfrm>
            <a:off x="6021914" y="650928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E9D777-F727-E042-B6DB-AFE0C1EF817F}"/>
              </a:ext>
            </a:extLst>
          </p:cNvPr>
          <p:cNvCxnSpPr>
            <a:cxnSpLocks/>
          </p:cNvCxnSpPr>
          <p:nvPr/>
        </p:nvCxnSpPr>
        <p:spPr>
          <a:xfrm>
            <a:off x="7356464" y="949270"/>
            <a:ext cx="679407" cy="94604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114385-1F92-2B45-8C75-4BFC3D67E6F4}"/>
              </a:ext>
            </a:extLst>
          </p:cNvPr>
          <p:cNvCxnSpPr>
            <a:cxnSpLocks/>
          </p:cNvCxnSpPr>
          <p:nvPr/>
        </p:nvCxnSpPr>
        <p:spPr>
          <a:xfrm>
            <a:off x="1540282" y="941521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8380670-D9CC-D946-AEE0-7886B02510A6}"/>
              </a:ext>
            </a:extLst>
          </p:cNvPr>
          <p:cNvSpPr/>
          <p:nvPr/>
        </p:nvSpPr>
        <p:spPr>
          <a:xfrm>
            <a:off x="2074601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7769B3-CE7F-8A4A-9A75-795C5B46EE4A}"/>
              </a:ext>
            </a:extLst>
          </p:cNvPr>
          <p:cNvSpPr/>
          <p:nvPr/>
        </p:nvSpPr>
        <p:spPr>
          <a:xfrm>
            <a:off x="2554644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4D7241-C243-7045-AA4E-9CC9A8D9B683}"/>
              </a:ext>
            </a:extLst>
          </p:cNvPr>
          <p:cNvSpPr/>
          <p:nvPr/>
        </p:nvSpPr>
        <p:spPr>
          <a:xfrm>
            <a:off x="3034687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4C5D45-68FF-5242-9AF1-E312CAB85A14}"/>
              </a:ext>
            </a:extLst>
          </p:cNvPr>
          <p:cNvSpPr/>
          <p:nvPr/>
        </p:nvSpPr>
        <p:spPr>
          <a:xfrm>
            <a:off x="3514730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A90BCC-5EF9-1F4F-92F9-027EC764D491}"/>
              </a:ext>
            </a:extLst>
          </p:cNvPr>
          <p:cNvSpPr/>
          <p:nvPr/>
        </p:nvSpPr>
        <p:spPr>
          <a:xfrm>
            <a:off x="3994773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81F086-D578-384F-8A2E-8630A475A19A}"/>
              </a:ext>
            </a:extLst>
          </p:cNvPr>
          <p:cNvSpPr/>
          <p:nvPr/>
        </p:nvSpPr>
        <p:spPr>
          <a:xfrm>
            <a:off x="4474816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F0EE47-7AF9-5B4F-93A4-CB8432465934}"/>
              </a:ext>
            </a:extLst>
          </p:cNvPr>
          <p:cNvSpPr/>
          <p:nvPr/>
        </p:nvSpPr>
        <p:spPr>
          <a:xfrm>
            <a:off x="4954860" y="3290620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8DD89A-2A68-D64F-82E5-73AE166D65E8}"/>
              </a:ext>
            </a:extLst>
          </p:cNvPr>
          <p:cNvCxnSpPr>
            <a:cxnSpLocks/>
          </p:cNvCxnSpPr>
          <p:nvPr/>
        </p:nvCxnSpPr>
        <p:spPr>
          <a:xfrm>
            <a:off x="5437186" y="3437851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CFF856B-9694-9445-9739-50C866557CCE}"/>
              </a:ext>
            </a:extLst>
          </p:cNvPr>
          <p:cNvSpPr/>
          <p:nvPr/>
        </p:nvSpPr>
        <p:spPr>
          <a:xfrm>
            <a:off x="6021914" y="3130656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49DC67-2C68-AF4F-9611-28B7F6AAC83A}"/>
              </a:ext>
            </a:extLst>
          </p:cNvPr>
          <p:cNvCxnSpPr>
            <a:cxnSpLocks/>
          </p:cNvCxnSpPr>
          <p:nvPr/>
        </p:nvCxnSpPr>
        <p:spPr>
          <a:xfrm flipV="1">
            <a:off x="7356464" y="2491995"/>
            <a:ext cx="737017" cy="937003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8A6D5-0AB6-194D-99D1-0FF84B252BE9}"/>
              </a:ext>
            </a:extLst>
          </p:cNvPr>
          <p:cNvCxnSpPr>
            <a:cxnSpLocks/>
          </p:cNvCxnSpPr>
          <p:nvPr/>
        </p:nvCxnSpPr>
        <p:spPr>
          <a:xfrm>
            <a:off x="1540282" y="3421249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AF8902-5680-3C40-AD1D-EF846AADDEDE}"/>
              </a:ext>
            </a:extLst>
          </p:cNvPr>
          <p:cNvSpPr/>
          <p:nvPr/>
        </p:nvSpPr>
        <p:spPr>
          <a:xfrm>
            <a:off x="2074601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9F2CC9-A901-CF46-95F4-AB3E52E8391C}"/>
              </a:ext>
            </a:extLst>
          </p:cNvPr>
          <p:cNvSpPr/>
          <p:nvPr/>
        </p:nvSpPr>
        <p:spPr>
          <a:xfrm>
            <a:off x="2554644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14340DB-5F56-514E-B245-F533FF8295DB}"/>
              </a:ext>
            </a:extLst>
          </p:cNvPr>
          <p:cNvSpPr/>
          <p:nvPr/>
        </p:nvSpPr>
        <p:spPr>
          <a:xfrm>
            <a:off x="3034687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222AD5-2026-CC41-80EE-7889DF48A2DF}"/>
              </a:ext>
            </a:extLst>
          </p:cNvPr>
          <p:cNvSpPr/>
          <p:nvPr/>
        </p:nvSpPr>
        <p:spPr>
          <a:xfrm>
            <a:off x="3514730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71F080-357C-254C-85D2-25A135BBD9C5}"/>
              </a:ext>
            </a:extLst>
          </p:cNvPr>
          <p:cNvSpPr/>
          <p:nvPr/>
        </p:nvSpPr>
        <p:spPr>
          <a:xfrm>
            <a:off x="3994773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7243E4F-196F-8A4C-879E-ED2D6B851094}"/>
              </a:ext>
            </a:extLst>
          </p:cNvPr>
          <p:cNvSpPr/>
          <p:nvPr/>
        </p:nvSpPr>
        <p:spPr>
          <a:xfrm>
            <a:off x="4474816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E56798-D47E-7542-8054-8A8DD9B42B63}"/>
              </a:ext>
            </a:extLst>
          </p:cNvPr>
          <p:cNvSpPr/>
          <p:nvPr/>
        </p:nvSpPr>
        <p:spPr>
          <a:xfrm>
            <a:off x="4954860" y="1621969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8372338-7ADC-BC4C-A923-45C499840BF7}"/>
              </a:ext>
            </a:extLst>
          </p:cNvPr>
          <p:cNvCxnSpPr>
            <a:cxnSpLocks/>
          </p:cNvCxnSpPr>
          <p:nvPr/>
        </p:nvCxnSpPr>
        <p:spPr>
          <a:xfrm>
            <a:off x="5437186" y="1769200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34E97A-C27D-FB44-89D6-88FFAD4AFC3B}"/>
              </a:ext>
            </a:extLst>
          </p:cNvPr>
          <p:cNvSpPr/>
          <p:nvPr/>
        </p:nvSpPr>
        <p:spPr>
          <a:xfrm>
            <a:off x="6021914" y="1462005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045A8B-C769-9F49-948C-C3118104F84D}"/>
              </a:ext>
            </a:extLst>
          </p:cNvPr>
          <p:cNvCxnSpPr>
            <a:cxnSpLocks/>
          </p:cNvCxnSpPr>
          <p:nvPr/>
        </p:nvCxnSpPr>
        <p:spPr>
          <a:xfrm>
            <a:off x="7356464" y="1760347"/>
            <a:ext cx="498529" cy="298343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2364F62-2478-1049-A1DC-C15B3409F308}"/>
              </a:ext>
            </a:extLst>
          </p:cNvPr>
          <p:cNvCxnSpPr>
            <a:cxnSpLocks/>
          </p:cNvCxnSpPr>
          <p:nvPr/>
        </p:nvCxnSpPr>
        <p:spPr>
          <a:xfrm>
            <a:off x="1540282" y="1752598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8BE4DC4-20CB-0741-A083-CA5F106DB2E1}"/>
              </a:ext>
            </a:extLst>
          </p:cNvPr>
          <p:cNvSpPr/>
          <p:nvPr/>
        </p:nvSpPr>
        <p:spPr>
          <a:xfrm>
            <a:off x="2074601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A48DEE-75AB-A647-A6DB-A578F635DDB9}"/>
              </a:ext>
            </a:extLst>
          </p:cNvPr>
          <p:cNvSpPr/>
          <p:nvPr/>
        </p:nvSpPr>
        <p:spPr>
          <a:xfrm>
            <a:off x="2554644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15F51A9-DADD-7246-BE4B-258CBA93A0D6}"/>
              </a:ext>
            </a:extLst>
          </p:cNvPr>
          <p:cNvSpPr/>
          <p:nvPr/>
        </p:nvSpPr>
        <p:spPr>
          <a:xfrm>
            <a:off x="3034687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FE67B1-2DBE-FA42-9F4B-F18041044995}"/>
              </a:ext>
            </a:extLst>
          </p:cNvPr>
          <p:cNvSpPr/>
          <p:nvPr/>
        </p:nvSpPr>
        <p:spPr>
          <a:xfrm>
            <a:off x="3514730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1544DE2-A64F-9049-9AEE-6CFBD7436C0B}"/>
              </a:ext>
            </a:extLst>
          </p:cNvPr>
          <p:cNvSpPr/>
          <p:nvPr/>
        </p:nvSpPr>
        <p:spPr>
          <a:xfrm>
            <a:off x="3994773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66301-73AC-7741-A2A7-8DCF2BC7148E}"/>
              </a:ext>
            </a:extLst>
          </p:cNvPr>
          <p:cNvSpPr/>
          <p:nvPr/>
        </p:nvSpPr>
        <p:spPr>
          <a:xfrm>
            <a:off x="4474816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2D9FD-D944-5848-81D7-61ADD25DED33}"/>
              </a:ext>
            </a:extLst>
          </p:cNvPr>
          <p:cNvSpPr/>
          <p:nvPr/>
        </p:nvSpPr>
        <p:spPr>
          <a:xfrm>
            <a:off x="4954860" y="2456293"/>
            <a:ext cx="349418" cy="309968"/>
          </a:xfrm>
          <a:prstGeom prst="rect">
            <a:avLst/>
          </a:prstGeom>
          <a:solidFill>
            <a:srgbClr val="003E54"/>
          </a:solidFill>
          <a:ln>
            <a:solidFill>
              <a:srgbClr val="0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128A78E-6635-3542-8EEE-594AA89D2B04}"/>
              </a:ext>
            </a:extLst>
          </p:cNvPr>
          <p:cNvCxnSpPr>
            <a:cxnSpLocks/>
          </p:cNvCxnSpPr>
          <p:nvPr/>
        </p:nvCxnSpPr>
        <p:spPr>
          <a:xfrm>
            <a:off x="5437186" y="2603524"/>
            <a:ext cx="498529" cy="0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E35483E-3E54-464A-96BA-BCC92540B86B}"/>
              </a:ext>
            </a:extLst>
          </p:cNvPr>
          <p:cNvSpPr/>
          <p:nvPr/>
        </p:nvSpPr>
        <p:spPr>
          <a:xfrm>
            <a:off x="6021914" y="2296329"/>
            <a:ext cx="1221773" cy="596685"/>
          </a:xfrm>
          <a:prstGeom prst="rect">
            <a:avLst/>
          </a:prstGeom>
          <a:solidFill>
            <a:srgbClr val="93C6C2"/>
          </a:solidFill>
          <a:ln>
            <a:solidFill>
              <a:srgbClr val="93C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589B3B-5918-194A-B660-AA727243BA29}"/>
              </a:ext>
            </a:extLst>
          </p:cNvPr>
          <p:cNvSpPr/>
          <p:nvPr/>
        </p:nvSpPr>
        <p:spPr>
          <a:xfrm>
            <a:off x="7695242" y="1895310"/>
            <a:ext cx="1221773" cy="5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7A96E32-96A5-5B48-B62B-6B33D9286964}"/>
              </a:ext>
            </a:extLst>
          </p:cNvPr>
          <p:cNvCxnSpPr>
            <a:cxnSpLocks/>
          </p:cNvCxnSpPr>
          <p:nvPr/>
        </p:nvCxnSpPr>
        <p:spPr>
          <a:xfrm flipV="1">
            <a:off x="7356464" y="2304080"/>
            <a:ext cx="511447" cy="290591"/>
          </a:xfrm>
          <a:prstGeom prst="line">
            <a:avLst/>
          </a:prstGeom>
          <a:ln w="3810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8BBFEC-3E90-ED4D-BD36-8DD475709286}"/>
              </a:ext>
            </a:extLst>
          </p:cNvPr>
          <p:cNvCxnSpPr>
            <a:cxnSpLocks/>
          </p:cNvCxnSpPr>
          <p:nvPr/>
        </p:nvCxnSpPr>
        <p:spPr>
          <a:xfrm>
            <a:off x="1540282" y="2586922"/>
            <a:ext cx="420254" cy="0"/>
          </a:xfrm>
          <a:prstGeom prst="line">
            <a:avLst/>
          </a:prstGeom>
          <a:ln w="19050">
            <a:solidFill>
              <a:srgbClr val="003E5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71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250</Words>
  <Application>Microsoft Macintosh PowerPoint</Application>
  <PresentationFormat>On-screen Show (16:9)</PresentationFormat>
  <Paragraphs>192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2021-05-18T07:05:18Z</dcterms:created>
  <dcterms:modified xsi:type="dcterms:W3CDTF">2021-05-23T22:45:17Z</dcterms:modified>
</cp:coreProperties>
</file>